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ink/ink11.xml" ContentType="application/inkml+xml"/>
  <Override PartName="/ppt/notesSlides/notesSlide10.xml" ContentType="application/vnd.openxmlformats-officedocument.presentationml.notesSlide+xml"/>
  <Override PartName="/ppt/ink/ink12.xml" ContentType="application/inkml+xml"/>
  <Override PartName="/ppt/notesSlides/notesSlide11.xml" ContentType="application/vnd.openxmlformats-officedocument.presentationml.notesSlide+xml"/>
  <Override PartName="/ppt/ink/ink13.xml" ContentType="application/inkml+xml"/>
  <Override PartName="/ppt/notesSlides/notesSlide12.xml" ContentType="application/vnd.openxmlformats-officedocument.presentationml.notesSlide+xml"/>
  <Override PartName="/ppt/ink/ink14.xml" ContentType="application/inkml+xml"/>
  <Override PartName="/ppt/notesSlides/notesSlide13.xml" ContentType="application/vnd.openxmlformats-officedocument.presentationml.notesSlide+xml"/>
  <Override PartName="/ppt/ink/ink15.xml" ContentType="application/inkml+xml"/>
  <Override PartName="/ppt/notesSlides/notesSlide14.xml" ContentType="application/vnd.openxmlformats-officedocument.presentationml.notesSlide+xml"/>
  <Override PartName="/ppt/ink/ink16.xml" ContentType="application/inkml+xml"/>
  <Override PartName="/ppt/notesSlides/notesSlide15.xml" ContentType="application/vnd.openxmlformats-officedocument.presentationml.notesSlide+xml"/>
  <Override PartName="/ppt/ink/ink17.xml" ContentType="application/inkml+xml"/>
  <Override PartName="/ppt/notesSlides/notesSlide16.xml" ContentType="application/vnd.openxmlformats-officedocument.presentationml.notesSlide+xml"/>
  <Override PartName="/ppt/ink/ink18.xml" ContentType="application/inkml+xml"/>
  <Override PartName="/ppt/notesSlides/notesSlide17.xml" ContentType="application/vnd.openxmlformats-officedocument.presentationml.notesSlide+xml"/>
  <Override PartName="/ppt/ink/ink19.xml" ContentType="application/inkml+xml"/>
  <Override PartName="/ppt/notesSlides/notesSlide18.xml" ContentType="application/vnd.openxmlformats-officedocument.presentationml.notesSlide+xml"/>
  <Override PartName="/ppt/ink/ink2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2.xml" ContentType="application/inkml+xml"/>
  <Override PartName="/ppt/ink/ink23.xml" ContentType="application/inkml+xml"/>
  <Override PartName="/ppt/notesSlides/notesSlide24.xml" ContentType="application/vnd.openxmlformats-officedocument.presentationml.notesSlide+xml"/>
  <Override PartName="/ppt/ink/ink2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5.xml" ContentType="application/inkml+xml"/>
  <Override PartName="/ppt/notesSlides/notesSlide27.xml" ContentType="application/vnd.openxmlformats-officedocument.presentationml.notesSlide+xml"/>
  <Override PartName="/ppt/ink/ink26.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7.xml" ContentType="application/inkml+xml"/>
  <Override PartName="/ppt/notesSlides/notesSlide32.xml" ContentType="application/vnd.openxmlformats-officedocument.presentationml.notesSlide+xml"/>
  <Override PartName="/ppt/ink/ink28.xml" ContentType="application/inkml+xml"/>
  <Override PartName="/ppt/ink/ink29.xml" ContentType="application/inkml+xml"/>
  <Override PartName="/ppt/notesSlides/notesSlide33.xml" ContentType="application/vnd.openxmlformats-officedocument.presentationml.notesSlide+xml"/>
  <Override PartName="/ppt/ink/ink30.xml" ContentType="application/inkml+xml"/>
  <Override PartName="/ppt/notesSlides/notesSlide34.xml" ContentType="application/vnd.openxmlformats-officedocument.presentationml.notesSlide+xml"/>
  <Override PartName="/ppt/ink/ink31.xml" ContentType="application/inkml+xml"/>
  <Override PartName="/ppt/notesSlides/notesSlide35.xml" ContentType="application/vnd.openxmlformats-officedocument.presentationml.notesSlide+xml"/>
  <Override PartName="/ppt/ink/ink32.xml" ContentType="application/inkml+xml"/>
  <Override PartName="/ppt/notesSlides/notesSlide36.xml" ContentType="application/vnd.openxmlformats-officedocument.presentationml.notesSlide+xml"/>
  <Override PartName="/ppt/ink/ink33.xml" ContentType="application/inkml+xml"/>
  <Override PartName="/ppt/notesSlides/notesSlide37.xml" ContentType="application/vnd.openxmlformats-officedocument.presentationml.notesSlide+xml"/>
  <Override PartName="/ppt/ink/ink34.xml" ContentType="application/inkml+xml"/>
  <Override PartName="/ppt/ink/ink35.xml" ContentType="application/inkml+xml"/>
  <Override PartName="/ppt/notesSlides/notesSlide38.xml" ContentType="application/vnd.openxmlformats-officedocument.presentationml.notesSlide+xml"/>
  <Override PartName="/ppt/ink/ink36.xml" ContentType="application/inkml+xml"/>
  <Override PartName="/ppt/notesSlides/notesSlide39.xml" ContentType="application/vnd.openxmlformats-officedocument.presentationml.notesSlide+xml"/>
  <Override PartName="/ppt/ink/ink37.xml" ContentType="application/inkml+xml"/>
  <Override PartName="/ppt/notesSlides/notesSlide40.xml" ContentType="application/vnd.openxmlformats-officedocument.presentationml.notesSlide+xml"/>
  <Override PartName="/ppt/ink/ink38.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39.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40.xml" ContentType="application/inkml+xml"/>
  <Override PartName="/ppt/notesSlides/notesSlide46.xml" ContentType="application/vnd.openxmlformats-officedocument.presentationml.notesSlide+xml"/>
  <Override PartName="/ppt/ink/ink41.xml" ContentType="application/inkml+xml"/>
  <Override PartName="/ppt/notesSlides/notesSlide47.xml" ContentType="application/vnd.openxmlformats-officedocument.presentationml.notesSlide+xml"/>
  <Override PartName="/ppt/ink/ink42.xml" ContentType="application/inkml+xml"/>
  <Override PartName="/ppt/notesSlides/notesSlide48.xml" ContentType="application/vnd.openxmlformats-officedocument.presentationml.notesSlide+xml"/>
  <Override PartName="/ppt/ink/ink43.xml" ContentType="application/inkml+xml"/>
  <Override PartName="/ppt/notesSlides/notesSlide49.xml" ContentType="application/vnd.openxmlformats-officedocument.presentationml.notesSlide+xml"/>
  <Override PartName="/ppt/ink/ink44.xml" ContentType="application/inkml+xml"/>
  <Override PartName="/ppt/notesSlides/notesSlide50.xml" ContentType="application/vnd.openxmlformats-officedocument.presentationml.notesSlide+xml"/>
  <Override PartName="/ppt/ink/ink45.xml" ContentType="application/inkml+xml"/>
  <Override PartName="/ppt/notesSlides/notesSlide51.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70"/>
  </p:notesMasterIdLst>
  <p:handoutMasterIdLst>
    <p:handoutMasterId r:id="rId71"/>
  </p:handoutMasterIdLst>
  <p:sldIdLst>
    <p:sldId id="399" r:id="rId2"/>
    <p:sldId id="2312" r:id="rId3"/>
    <p:sldId id="2342" r:id="rId4"/>
    <p:sldId id="2343" r:id="rId5"/>
    <p:sldId id="262" r:id="rId6"/>
    <p:sldId id="2344" r:id="rId7"/>
    <p:sldId id="258" r:id="rId8"/>
    <p:sldId id="2357" r:id="rId9"/>
    <p:sldId id="267" r:id="rId10"/>
    <p:sldId id="2355" r:id="rId11"/>
    <p:sldId id="2356" r:id="rId12"/>
    <p:sldId id="2358" r:id="rId13"/>
    <p:sldId id="2359" r:id="rId14"/>
    <p:sldId id="2361" r:id="rId15"/>
    <p:sldId id="270" r:id="rId16"/>
    <p:sldId id="2362" r:id="rId17"/>
    <p:sldId id="2360" r:id="rId18"/>
    <p:sldId id="2365" r:id="rId19"/>
    <p:sldId id="1890" r:id="rId20"/>
    <p:sldId id="2366" r:id="rId21"/>
    <p:sldId id="276" r:id="rId22"/>
    <p:sldId id="396" r:id="rId23"/>
    <p:sldId id="397" r:id="rId24"/>
    <p:sldId id="279" r:id="rId25"/>
    <p:sldId id="280" r:id="rId26"/>
    <p:sldId id="281" r:id="rId27"/>
    <p:sldId id="293" r:id="rId28"/>
    <p:sldId id="2324" r:id="rId29"/>
    <p:sldId id="283" r:id="rId30"/>
    <p:sldId id="284" r:id="rId31"/>
    <p:sldId id="285" r:id="rId32"/>
    <p:sldId id="569" r:id="rId33"/>
    <p:sldId id="570" r:id="rId34"/>
    <p:sldId id="571" r:id="rId35"/>
    <p:sldId id="572" r:id="rId36"/>
    <p:sldId id="286" r:id="rId37"/>
    <p:sldId id="290" r:id="rId38"/>
    <p:sldId id="2332" r:id="rId39"/>
    <p:sldId id="2335" r:id="rId40"/>
    <p:sldId id="291" r:id="rId41"/>
    <p:sldId id="292" r:id="rId42"/>
    <p:sldId id="310" r:id="rId43"/>
    <p:sldId id="295" r:id="rId44"/>
    <p:sldId id="2367" r:id="rId45"/>
    <p:sldId id="311" r:id="rId46"/>
    <p:sldId id="296" r:id="rId47"/>
    <p:sldId id="297" r:id="rId48"/>
    <p:sldId id="298" r:id="rId49"/>
    <p:sldId id="299" r:id="rId50"/>
    <p:sldId id="300" r:id="rId51"/>
    <p:sldId id="301" r:id="rId52"/>
    <p:sldId id="302" r:id="rId53"/>
    <p:sldId id="303" r:id="rId54"/>
    <p:sldId id="304" r:id="rId55"/>
    <p:sldId id="305" r:id="rId56"/>
    <p:sldId id="2351" r:id="rId57"/>
    <p:sldId id="306" r:id="rId58"/>
    <p:sldId id="307" r:id="rId59"/>
    <p:sldId id="308" r:id="rId60"/>
    <p:sldId id="309" r:id="rId61"/>
    <p:sldId id="312" r:id="rId62"/>
    <p:sldId id="2352" r:id="rId63"/>
    <p:sldId id="327" r:id="rId64"/>
    <p:sldId id="393" r:id="rId65"/>
    <p:sldId id="328" r:id="rId66"/>
    <p:sldId id="329" r:id="rId67"/>
    <p:sldId id="330" r:id="rId68"/>
    <p:sldId id="331" r:id="rId69"/>
  </p:sldIdLst>
  <p:sldSz cx="9144000" cy="6858000" type="screen4x3"/>
  <p:notesSz cx="6858000" cy="9144000"/>
  <p:defaultTextStyle>
    <a:defPPr>
      <a:defRPr lang="en-US"/>
    </a:defPPr>
    <a:lvl1pPr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9E8FF"/>
    <a:srgbClr val="5B5B6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3605" autoAdjust="0"/>
  </p:normalViewPr>
  <p:slideViewPr>
    <p:cSldViewPr>
      <p:cViewPr varScale="1">
        <p:scale>
          <a:sx n="94" d="100"/>
          <a:sy n="94" d="100"/>
        </p:scale>
        <p:origin x="6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p:cViewPr varScale="1">
        <p:scale>
          <a:sx n="88" d="100"/>
          <a:sy n="88"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E4735-A5D0-044D-BE7E-3A4B3C0A561F}" type="datetimeFigureOut">
              <a:rPr lang="en-US" smtClean="0"/>
              <a:pPr/>
              <a:t>11/23/2021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6C03F-7434-D740-BBB1-1637C88A1EC2}" type="slidenum">
              <a:rPr lang="en-US" smtClean="0"/>
              <a:pPr/>
              <a:t>‹#›</a:t>
            </a:fld>
            <a:endParaRPr lang="en-US"/>
          </a:p>
        </p:txBody>
      </p:sp>
    </p:spTree>
    <p:extLst>
      <p:ext uri="{BB962C8B-B14F-4D97-AF65-F5344CB8AC3E}">
        <p14:creationId xmlns:p14="http://schemas.microsoft.com/office/powerpoint/2010/main" val="25091637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1:23.821"/>
    </inkml:context>
    <inkml:brush xml:id="br0">
      <inkml:brushProperty name="width" value="0.05292" units="cm"/>
      <inkml:brushProperty name="height" value="0.05292" units="cm"/>
      <inkml:brushProperty name="color" value="#FF0000"/>
    </inkml:brush>
  </inkml:definitions>
  <inkml:trace contextRef="#ctx0" brushRef="#br0">24916 984 748 0,'12'0'67'0,"-9"-5"-54"15,0 2-13-15,2-2 0 0,1-3 78 0,3 3 13 0,-3-3 2 16,0-3 1-16,0 3-62 0,0-2-12 16,3 7-2-16,-3-2-1 0,-3-3 35 0,-3 8 8 0,0 0 0 0,0 0 1 15,6-5 23-15,0 5 5 0,0-6 1 0,-6 6 0 16,6-2-10-16,-6 2-3 0,0 0 0 0,0 0 0 16,6 2-29-16,-6-2-5 0,0 0-2 0,0 11 0 15,0-3-17-15,-3 0-4 0,-3 2-1 0,0 4 0 16,0 4 7-16,-3-5 2 0,3 3 0 0,-3 3 0 15,0-6-20-15,3 0-8 0,0-2 8 0,3 2-8 16,0-5 0-16,3 0 8 0,0 2-8 0,0-10 0 16,0 0 0-16,0 0 0 0,0 0 0 0,9 0-11 15,3-5-5-15,-3-3 0 0,-3 3-1 0,3-8 0 16,3 5-1-16,-3-3 0 0,0-2 0 0,0 5 0 16,0-11 6-16,0 6 2 0,-3 0 0 0,-1 5 0 15,4-2 10-15,-6 2 0 0,3-3 0 0,-6 11-8 16,0 0 8-16,0 0 11 0,0 0-3 0,0 0 0 0,0 0 18 0,0 0 3 15,-3 11 1-15,0-3 0 0,3 2-7 0,-3-2-2 16,-3 5 0-16,3-7 0 0,3 1-13 16,0 7-8-16,-5-6 10 0,5 2-10 0,0-10 0 0,0 0 0 15,0 3 0-15,0-3 0 0,0 0 0 0,3 5-12 16,-3-5 12-16,0 0-10 16,0 0-20-16,0 0-4 0,5 0-1 0</inkml:trace>
  <inkml:trace contextRef="#ctx0" brushRef="#br0" timeOffset="85006.26">7431 8617 748 0,'-6'-10'67'0,"9"5"-54"0,3 2-13 0,0 0 0 15,0 3 21-15,3-2 2 0,6-4 0 0,3 6 0 16,3 0-35-16,0 0-6 0,-4-5-2 0,4 5 0 15,3 0 52-15,0 3 9 0,-6-3 3 0,6 0 0 16,2 0 12-16,4 2 2 0,-3 1 1 0,0 0 0 16,2-1-6-16,1 1-1 0,3-3 0 0,-3 0 0 15,0 0-19-15,5 0-4 0,7-3-1 0,0 3 0 16,-4 0-12-16,10 0-2 0,0 0-1 0,2 3 0 16,-2-3-4-16,2-3-1 0,1 1 0 0,3 2 0 15,-4 0-8-15,4-3 0 0,-1 0 0 0,1 6 0 16,-1-3 0-16,1 3 0 0,0-6 0 0,5 0 0 15,1 3 14-15,2 0 1 0,4 0 0 0,-1 0 0 16,1 0-5-16,2 0-1 0,1 0 0 0,5 3 0 16,0-3 4-16,-2 3 1 0,2-1 0 0,-2 1 0 0,5-3-3 0,3 3-1 15,-2-3 0-15,2 5 0 0,1-2-10 0,-1-1 8 16,0 3-8-16,4-2 8 0,-4 0-8 0,3-1 0 16,-2-2 0-16,-1 3 0 0,0-3 0 0,1 3 8 15,-4-1-8-15,1-2 8 0,-1-5-8 0,0 5 0 16,4-3 0-16,-7 3-11 0,1 0 3 0,-4-2 0 15,-3-1 0-15,4-2 0 0,-1 2 8 0,1 1-8 16,-4-1 8-16,-5-2-8 0,-1 2 8 0,1 0 0 16,-1-2 8-16,-2 2-8 0,-1-2 36 0,1 2 4 15,-1-2 0-15,1 3 0 0,-4-1-26 0,1 0-5 16,9 3-1-16,-1 0 0 0,0 0-8 0,1 0 0 16,-4 3 0-16,4 0 0 0,-4-1 0 0,4 3 8 0,-4-5-8 0,1 3 8 15,2 2-8-15,-5-2 0 0,0 0 0 0,-1-1-11 16,-2 1 11-16,-1 0 0 0,-2-1 10 0,2 4-10 15,-2-4 18-15,2 1-2 0,-5-1-1 0,3 1 0 16,-4-3-7-16,-2 3-8 0,2-1 11 0,1-2-11 16,0 0 15-16,-4 3-4 0,-2 0-1 0,0-1 0 15,-1 1-10-15,-2-3 8 0,-6 0-8 0,2 0 8 16,-5 0 7-16,-3-3 1 0,-3 3 0 0,-4 0 0 16,-2 0-16-16,-3-2-18 0,-6-1 4 0,0 3 1 15,-6 0-31-15,-6 0-5 16,0 0-2-16</inkml:trace>
  <inkml:trace contextRef="#ctx0" brushRef="#br0" timeOffset="102563.57">7550 9678 288 0,'6'3'25'0,"0"-3"-25"16,-6 0 0-16,9 0 0 0,3 0 86 0,-3 3 12 16,6-3 2-16,-9 2 1 0,-6-2-37 0,15 0-8 0,6 3-2 0,-6 0 0 15,-1-1 17-15,1 1 3 0,6-3 1 0,3 3 0 16,0-1-5-16,0 1-1 15,2-3 0-15,1 0 0 0,3 0-26 0,0 0-6 16,-4-3-1-16,13 1 0 0,6-1-12 0,-1 0-4 0,-2 1 0 0,3-1 0 16,2 0-8-16,1 1-1 0,3-1-1 15,2 3 0-15,-2-3-10 0,2 3 0 0,1-2 0 0,3 4 8 16,-4 1-8-16,1 0 0 0,-4-3 0 0,1 0 0 16,2 0 0-16,7 0 0 0,0 0 0 0,-4 0 0 15,7 0 11-15,-4-3-3 0,7 3-8 0,-4-3 12 16,7-2 10-16,-4 3 2 0,4-4 0 0,-1 4 0 15,-6-4 3-15,4 1 1 0,2 0 0 0,-2-1 0 16,2 1-12-16,-2 2-1 0,-1-2-1 0,1 3 0 16,-4-4 4-16,1 4 1 0,2-4 0 0,1 4 0 15,5-1 3-15,-2 3 1 0,-7-5 0 0,1 2 0 0,-1 0-23 0,1 1 0 16,2-1 0-16,-5 3 0 0,2-2 0 0,-5 2 0 16,-4 0 0-16,4-3 0 0,2 0 0 15,-2-2 8-15,3 2-8 0,-4 3 0 16,4-2 9-16,-4 2-9 0,-2-6 12 0,-4 4-12 0,4-1 0 0,0 0 0 15,-4-2 0-15,1 0 0 0,2 5 0 0,1-3 0 16,-6 3 0-16,-4-5 0 0,1 2 23 0,-1-2-3 16,4 0 0-16,-3-1 0 0,-4 1 12 0,4 0 1 15,3-1 1-15,-4 4 0 0,-2-1-34 0,-3-2 0 16,-7 0 0-16,1 2-12 0,-3 0 12 0,0 1 0 16,-3-1 0-16,2 0 0 0,-2 1 10 0,0-4-10 15,-6 4 8-15,0-1-8 0,-4 3 12 0,-5-2-4 16,0-4 0-16,0 6 0 0,-6 0-8 0,3-2 0 15,-9 2 9-15,0 0-9 0,0 0 0 0,0 0 0 0,0-6 0 0,0 6 0 32,0 0-31-32,0 0-4 0,0 0-1 0,0 0-620 0,-6 0-124 0</inkml:trace>
  <inkml:trace contextRef="#ctx0" brushRef="#br0" timeOffset="104620.35">13777 9700 115 0,'0'0'0'0,"3"0"10"0,6-3-10 0,-3 0 0 0,0 1 0 0,6-1 0 15,0 0 188-15,3-2 36 0,-3 2 8 0,3-2 0 16,3 3-126-16,-1-4-26 0,4 1-4 0,0 2-2 16,3-2-26-16,0 2-6 0,-3 1-1 0,5-1 0 15,-2 3-11-15,3 0-2 0,-3-3-1 0,0 3 0 16,2 3-3-16,-2 0 0 0,0-3 0 0,0 2 0 15,-3 1-9-15,-1 0-3 0,4 2 0 0,-3 0 0 0,0-2-12 16,3 0 8-16,-3-1-8 0,2 3 0 0,4-5 25 0,-3 6-1 16,3-4 0-16,0-2 0 0,-1 3 4 0,4 0 1 15,0-3 0-15,0 2 0 0,-1 1 6 0,1-3 1 16,3 0 0-16,0-3 0 0,5 1-8 0,4-1 0 16,0 0-1-16,2 3 0 0,1-2-11 0,-3-1-3 15,-1 3 0-15,-2-3 0 0,-3 3-3 0,-1-2-1 16,4 2 0-16,3 0 0 0,0 0 0 0,-4 0 0 15,1 2 0-15,0-2 0 0,-4 6-1 0,4-4 0 16,-6-2 0-16,2 3 0 0,-2 0-8 0,0-3 12 0,0 2-12 0,2-2 12 16,1 3-12-16,0 0 12 15,-3-6-12-15,2 3 12 0,4 3 1 0,-3-3 1 0,2 0 0 16,-5 0 0-16,0 0-5 0,-3 0-1 0,-1 0 0 16,-2 0 0-16,0 0-8 0,0 0 0 0,0 0 0 15,-4 0 0-15,4 0 0 0,-6 0 0 0,3 0 0 0,-6-3 0 16,0 3 11-16,-4 0-3 0,1 0-8 0,-3 0 12 15,3 0-12-15,-6 0 0 0,0 0 8 0,0 0-8 16,-3 0 8-16,0 0-8 0,-6 0 11 0,9 3-11 16,-9-3 0-16,9-3 0 0,-3 3 0 0,-6 0 0 15,0 0 0-15,0 0 0 0,0 0 10 0,0 0-10 16,0 0 0-16,0 0-17 0,0 0 2 0,0 0 1 16,0 0-91-1,0 0-19-15,0 0-3 0,-6-3-1 0</inkml:trace>
  <inkml:trace contextRef="#ctx0" brushRef="#br0" timeOffset="106064.41">17513 9663 903 0,'-6'2'20'0,"6"-2"4"0,0 0 0 0,0 0 2 0,0 0-26 0,0 0 0 0,0 0 0 0,0 0 0 15,0 0 56-15,6 0 7 0,-6 0 1 0,9-2 0 16,3-1 3-16,-3 3 1 0,0-3 0 0,0 1 0 15,3 2-16-15,5-3-4 0,-2 3 0 0,0 0 0 0,-3 0-20 0,6 0-5 16,6 0-1-16,2 3 0 0,1-1-5 0,0-2-1 16,3 0 0-16,-3 3 0 0,2-3-16 0,1 3 0 15,0-3 0-15,6-3 0 0,-4 3 28 0,7 0 9 16,0-3 2-16,-1 1 0 0,7 2-16 0,-3 2-3 16,-1-2-1-16,4 3 0 0,-3-3-2 0,2 0 0 15,-2 0 0-15,0 0 0 0,-1-3 3 0,-2 3 0 16,0 0 0-16,-3 0 0 0,-4 0-20 0,1 0 0 15,-6 0 0-15,-3 0 0 0,-1 0 0 0,1-2 0 16,-6 2-8-16,3-3 8 0,-6 3 15 0,0-3 9 16,-3 1 1-16,0-4 1 0,-1 4-10 0,1 2-3 15,-3-3 0-15,-3 0 0 0,3 1 15 0,-3-3 2 16,0 5 1-16,-6 0 0 0,3-3-31 0,-3 3 0 16,6-5 0-16,-6 5 0 0,0 0 12 0,0 0-3 0,0 0-1 0,0 0 0 15,0 0-8-15,0 0 8 0,0 0-8 0,0 0 8 16,0 0-8-16,0 0 0 0,3-3 0 0,-3 3 0 15,3-5 0-15,-3 5 0 0,0 0 0 16,0 0 0 0,0 0-40-16,0 0-8 0,0 0 0 0,0 0-924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0:03.876"/>
    </inkml:context>
    <inkml:brush xml:id="br0">
      <inkml:brushProperty name="width" value="0.05292" units="cm"/>
      <inkml:brushProperty name="height" value="0.05292" units="cm"/>
      <inkml:brushProperty name="color" value="#FF0000"/>
    </inkml:brush>
  </inkml:definitions>
  <inkml:trace contextRef="#ctx0" brushRef="#br0">1053 8207 230 0,'0'0'20'0,"0"0"-20"16,0 0 0-16,0 0 0 0,0 0 96 0,6-2 16 0,5 2 2 0,-8 0 1 15,6 0-67-15,0 0-12 0,0-3-4 0,0 3 0 16,0 0 36-16,3-3 8 0,-3 3 0 0,-3-2 1 15,3 2-9-15,6 0-3 0,-3-3 0 0,-3 6 0 16,2-1-29-16,1 1-5 0,6-3-2 0,-6 3 0 16,0 2-10-16,6 3-3 0,-6-3 0 0,6 1 0 15,-4-1-16-15,4 0 0 0,0 0 0 0,3 1 0 16,0-4 8-16,0 1-8 0,0 2 0 0,5-2 0 16,-5 0 18-16,0-1-3 0,3-2-1 0,3 0 0 15,-4 0 2-15,7 0 1 0,-3 0 0 0,3 0 0 16,0 0-2-16,-4 3-1 0,4-3 0 0,0 3 0 15,0-1 15-15,-1 3 3 0,1 1 1 0,3-1 0 16,-3 0-13-16,5 1-4 0,-8-1 0 0,9 0 0 16,-3-2-1-16,-1 0-1 0,4-1 0 0,3 1 0 0,2-1 10 0,-5 1 1 15,3-3 1-15,-3 0 0 0,5 0 2 0,-5-3 0 16,0 1 0-16,-1-1 0 0,4 1-18 0,0-1-10 16,-1-2 12-16,4 2-12 0,0 0 21 0,0 1-2 15,-4-1-1-15,1 0 0 0,3 1-6 0,-10 2-2 16,4-3 0-16,0 0 0 0,5 3-2 0,-2 3-8 15,3-3 12-15,-1 3-4 0,4-1 3 0,-3 4 0 16,-7-4 0-16,10 1 0 0,-6 2 0 0,5-2 0 16,4-3 0-16,3 3 0 0,-7-3-11 0,4 0 12 15,-3 2-12-15,-4-2 12 0,4 0-4 0,-9 0-8 16,2 0 12-16,-5 0-4 0,3 0-8 0,-3 0 0 16,-1-2 0-16,4 2 8 0,-12 0-8 0,6 0 0 0,-4 0 0 0,4 0 0 15,-6-3 0-15,3 3 0 0,-6 0 9 16,-1 0-9-16,-8 3 0 0,6-1 0 0,-9-2 0 0,3 3 8 15,-3-3-8-15,0 0-8 0,-9 0 8 0</inkml:trace>
  <inkml:trace contextRef="#ctx0" brushRef="#br0" timeOffset="1503.65">2824 7289 748 0,'0'0'67'0,"0"0"-54"15,0 0-13-15,9 0 0 0,-9 0 160 0,8 3 30 16,-5-3 6-16,6 0 0 0,0 0-45 0,0-3-10 15,-3 3-1-15,9 0-1 0,-9 0-60 0,9 0-12 16,-3 0-3-16,6-2 0 0,-6 2 52 0,5 0 9 16,4-3 3-16,0 3 0 0,3-3-103 0,-3 1-25 15,6-4 0-15,2 4 0 0,1-4 56 0,0 4 7 16,-3-6 1-16,2 3 0 0,1-3-56 0,6 0-8 16,-9 0 0-16,5-3-10 0,4 6 10 0,-3-3 11 15,0 0-3-15,-7 0 0 0,1 3-8 0,-6-3 8 16,-3 3-8-16,-6 2 8 0,0 0-8 0,-3 3 8 15,0-2-8-15,-9 2 8 0,0 0-25 0,0 0-6 16,-6 8-1-16,-3-3 0 16,-3 3-160-16,-3 0-32 0</inkml:trace>
  <inkml:trace contextRef="#ctx0" brushRef="#br0" timeOffset="2587.48">4815 8295 230 0,'0'0'20'0,"0"0"-20"0,0 0 0 0,12-3 0 16,-6 0 296-16,9-2 54 0,-6 5 11 0,11-5 3 15,-5 2-258-15,3-2-51 0,3 2-11 0,6 1-1 16,0-1 33-16,5 3 8 0,1 0 0 0,6 0 1 16,-3 0-26-16,8 3-6 0,4-1-1 0,8 1 0 15,1 0-17-15,-1-1-4 0,4 1-1 0,8-1 0 16,-5-2-14-16,8-2-2 0,1-1-1 0,8 3 0 16,-8-5 3-16,2 2 0 0,-3-2 0 0,10 2 0 15,-7 1 7-15,-2-1 1 0,-4 0 1 0,7 1 0 16,-10-1-10-16,-2-2-3 0,-1-1 0 0,1 1 0 15,-4 0 5-15,-5 2 1 0,-10-2 0 0,4 2 0 0,-3-2-18 16,-7 2 0-16,-8 1 8 0,-3 2-8 0,3-3 29 16,-7 3 3-16,-2 3 0 0,-6-3 0 15,-3-3-24-15,3 3-8 0,0 3 0 0,-6-3 9 0,-9 0 1 0,0 0 0 16,6 0 0-16,-6 0 0 0,0 0 2 0,-9 2 1 16,0 1 0-16,3-3 0 15,0 0-107-15,-6 0-22 0,-3 0-4 0,3-3-1008 16</inkml:trace>
  <inkml:trace contextRef="#ctx0" brushRef="#br0" timeOffset="18193.14">3077 9835 860 0,'0'0'19'0,"0"0"4"0,0 0 1 0,0 0 0 0,0 0-24 0,0 0 0 15,9-6 0-15,0 4 0 0,-4-1 22 0,1 0 0 16,3 1 0-16,0 2 0 0,3-3 29 0,-3 3 5 16,0 0 2-16,3 0 0 0,-3 0-5 0,3 0-1 15,-3 0 0-15,6 0 0 0,-1 0 0 0,1 0-1 16,3 0 0-16,0 0 0 0,3-3-11 0,0 6-3 15,0 0 0-15,-1-1 0 0,4 1-18 0,6 0-4 0,6-1-1 16,-4-2 0-16,1 3-6 0,3 0-8 0,6-3 11 0,-4 0-11 16,4 2 14-16,0 1-4 0,-7-3-1 15,10-3 0-15,-3 3 6 0,-1-2 1 0,1-1 0 16,0 3 0-16,2-3-16 0,1 3 11 0,-3-2-11 0,-4-1 10 16,1 0 4-16,-3 3 1 0,-1 0 0 0,-2 0 0 15,-3 0-5-15,0 0-1 0,0 0 0 0,-4 0 0 16,-2 0-9-16,0 0 0 0,-3 0 0 0,0 3 8 15,-4 0-8-15,-2-1 8 0,-3-2-8 0,0 3 8 16,-3 0-8-16,0-3 8 0,-9 0-8 0,0 0 8 16,0 0-8-16,0 0 0 0,0 0 0 0,0 0 0 15,0 0 18-15,0 0 2 0,0 0 0 0,0 0 0 16,0 0-20-16,0 0-14 0,0 0 2 0,0 0 1 16,-6 0-5-16,6 0 0 0,-3 5-1 0,3-5-850 15</inkml:trace>
  <inkml:trace contextRef="#ctx0" brushRef="#br0" timeOffset="19429.07">5732 9787 345 0,'0'0'31'0,"6"3"-31"0,3-3 0 0,-3 0 0 0,5 0 105 0,4 0 15 16,-6 0 4-16,6 0 0 0,0 0-59 0,3 0-11 16,3 0-2-16,3 0-1 0,-4 0 10 0,4 2 3 15,3-2 0-15,3 3 0 0,-6 0-14 0,2-3-2 16,1 2-1-16,3-2 0 0,-3 0-11 0,2 0-1 16,4 3-1-16,-3-3 0 0,0 0-14 0,2 0-2 15,-2 0-1-15,6 0 0 0,-3 0-6 0,-1 0-2 16,4 0 0-16,-3 0 0 0,0 0-9 0,-1-3 12 15,4 1-12-15,3 2 12 0,-3-3-12 0,-1 3 8 16,1 0-8-16,-3 0 8 0,-1-3 3 0,1 3 0 16,-3-2 0-16,0 2 0 0,-3 2 5 0,2-2 2 15,-2-2 0-15,0 2 0 0,6 0 6 0,-4-3 2 16,4 3 0-16,0-3 0 0,6 1-5 0,-4-1-1 0,-2 3 0 0,0-3 0 16,2 3 7-16,1 0 1 0,0-2 0 0,0 2 0 15,-4 2-16-15,7-4-4 0,3 2 0 0,-4-3 0 16,-5 3 39-16,6-3 7 0,6 3 2 0,-4 0 0 31,1 3-90-31,-3-3-18 0,2 0-3 0,1 0-1 0,3 0 39 0,-4 0 7 0,1 0 2 0,3 0 0 16,5 0 8-16,-2 0 11 0,-7 0-3 0,4 0 0 15,-3 0-8-15,-1 0 0 0,1 0 0 0,0 0 0 16,-1 3 0-16,1-3 0 0,3-3-12 0,-4 3 12 16,1 0 0-16,0 3 0 0,-4-3 0 0,4 0 0 15,-6 0 0-15,3-3 16 0,-4 3-2 0,4 0-1 16,0 0-13-16,2 0 0 0,-5-3 0 0,3 3 0 0,-6 0 9 15,-4 0-1-15,4 0 0 0,-3 0 0 0,-3-2 0 0,-7 2 0 16,4 0 0-16,-6 2 0 0,3-2-8 0,-6 3 0 16,-3-3 0-16,0 3 8 0,-6-1-8 15,-6-2 0-15,0 0-10 0,0 0 10 16,0 0-103-16,0 0-14 0,0 0-3 0,-6 3-1 0</inkml:trace>
  <inkml:trace contextRef="#ctx0" brushRef="#br0" timeOffset="20787.07">2365 10694 939 0,'0'0'41'0,"0"0"10"0,0 0-41 0,0 0-10 0,0 0 0 0,0 0 0 16,0 0 0-16,6 3 0 0,-6-3 0 0,9 0 0 15,6 3 61-15,-9-1 11 0,3-2 1 0,3 0 1 16,-3 0 5-16,6 0 1 0,-3 0 0 0,-1 3 0 16,7-3-20-16,3 0-3 0,3 0-1 0,3 0 0 15,-6 0-16-15,8 0-3 0,1 0-1 0,6 0 0 16,0 0-28-16,-1 0-8 0,4 0 0 0,-3 0 0 15,5 0 0-15,1 0 8 0,6 0-8 0,2 0 8 0,1 3-8 0,-1-3 0 16,4 2 0-16,-3-2 0 0,2 3 0 16,4-3 0-16,-4 0 0 0,1 0 0 0,5 0 0 0,-2 0 0 15,3-3 0-15,-4 3 0 0,1 0 0 16,-4-2 9-16,4 2-9 0,-7-3 10 0,10 3 1 0,-4 0 0 16,1-3 0-16,0 3 0 0,-4 0-11 0,4-2 0 15,-7 2 0-15,7-3 0 0,-7 0 0 16,1 1 10-16,0-1-2 0,2 3-8 0,-2-2 31 0,-1-1-1 15,1 0 0-15,0 1 0 0,-4-1-18 0,4 0-4 16,-1 1-8-16,-8-1 12 0,3 3 1 0,-1-3 0 16,-2 3 0-16,-6 0 0 0,3 0-5 0,-1 0-8 0,7-2 11 0,0-1-11 15,-10 3 14-15,4-3-4 0,3 3-1 0,-1 0 0 16,4 0-9-16,-9 0 0 0,-1 0 0 0,1 0 0 16,3 0 0-16,-4 3 0 0,1-3 0 0,3 3 12 15,-3-3-12-15,2 0 0 0,1 0 0 16,-3 0 8-16,2 2-8 0,-2-2-11 0,0 0 3 15,0 0 0-15,-4 3 8 0,4 0 12 0,0-6-2 0,2 3-1 16,-5 0-9-16,6 0 0 0,0 0 0 0,2-3 0 16,-2 3 0-16,0 0-11 0,-4 0 1 0,1 0 0 15,0 0 18-15,0 0 3 0,-1-2 1 0,-2 2 0 16,6 0 4-16,-4 0 0 0,1 0 1 0,3-3 0 16,-6 3-17-16,-1 0 8 0,1 0-8 0,0 0 0 15,-3 0 0-15,-1 0 0 0,1 0 0 0,6 0 0 16,0 0-8-16,-1 0-9 0,-5 0-2 0,3 0 0 15,-3 0 31-15,2 0 5 0,1 0 2 0,-3 0 0 0,-3 0-31 0,2 3-7 16,1-3-1-16,0 2 0 0,0-2 7 16,-1 0 1-16,4 0 0 0,0 0 0 15,-3 0 12-15,-1 3 13 0,1-3-2 0,6 0-1 16,3 3-10-16,-4-3-14 0,-2 0 3 0,0 0 1 0,5 2 10 16,-2-2 12-16,-6 3-2 0,6-3-1 0,2 0-9 15,1 0 0-15,3 3 0 0,-4-3 0 0,1 2 0 16,0 1 0-16,2-3 0 0,-2 3 0 0,3-1 0 0,0 1 0 15,2-3 0-15,1 0 0 0,2 2 0 0,1 1-17 16,0-3 4-16,-1 0 1 0,1 0 12 0,0 0 0 16,-4 3 0-16,1-3 0 0,3 0 14 0,2 0-4 0,1-3-1 0,-1 3 0 15,4 0-9-15,-4 0-12 0,1 0 2 0,3 0 1 16,-4 0 33-16,4 0 6 0,2 0 2 16,-2 0 0-16,0 0-20 0,-4-3-3 0,-2 6-1 15,-1-3 0-15,-2 0-8 0,3-3 8 0,-4 3-8 0,1-2 8 16,-3 2-8-16,-1 0 10 0,-2-3-10 0,-3 3 10 15,-4 0-2-15,1 0-8 0,-6-2 12 0,-3 2-4 16,-3 0-8-16,-3 0 0 0,-4 0 0 0,-2 0 8 16,-3-3-8-16,-3 3 0 0,-6 0 9 0,0 0-9 31,0 0-20-31,0 0-9 0,0 0-2 0,0 0-988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0:48.590"/>
    </inkml:context>
    <inkml:brush xml:id="br0">
      <inkml:brushProperty name="width" value="0.05292" units="cm"/>
      <inkml:brushProperty name="height" value="0.05292" units="cm"/>
      <inkml:brushProperty name="color" value="#FF0000"/>
    </inkml:brush>
  </inkml:definitions>
  <inkml:trace contextRef="#ctx0" brushRef="#br0">12307 3821 1440 0,'3'-6'128'0,"3"-4"-103"0,-3 2-25 0,0 0 0 16,-3 8 0-16,9-5 0 0,-9 5 8 0,6 0-8 16,-6 0 0-16,9 2 0 0,3 1 0 0,-4 5 0 15,1 5 0-15,-3-8 0 0,3 9-9 0,-3-1 9 16,3-5 0-16,-3 5-12 0,3 0 12 0,-3 6-10 15,3-6 10-15,0 5 8 0,-6 4-8 0,6 1 11 16,0 1-11-16,0 5 0 0,0 0 0 0,0 8 0 16,-1 1 0-16,1 4 0 0,-3 3 0 0,0 2 0 15,-3 1 12-15,0 5-4 0,3 5 0 0,-6 6 0 0,0 7 15 0,0 3 2 16,-3 6 1-16,0-4 0 0,0 9-16 0,0 2-10 16,-3 1 12-16,0 7-12 0,0-5 12 0,0 5-4 15,-2 6 0-15,2-3-8 0,-3-1 13 0,3 4-4 16,0 2-1-16,0-2 0 0,0-1 0 0,0 3-8 15,3 1 12-15,-3-1-4 0,3 0-8 0,-3 3 0 16,3 2 0-16,-3 1 8 0,0-1 2 0,-3 6 0 16,3 2 0-16,-3 3 0 0,-3 1 13 0,1 1 2 15,-1 4 1-15,0-1 0 0,-3 0-6 0,0 1 0 16,0-4-1-16,0 6 0 0,3 0-11 0,-3 3-8 16,3-6 12-16,4 6-12 0,-1-3 12 0,0 3-12 15,-3-9 12-15,3 1-12 0,0 2 8 0,0-2-8 0,0-3 0 0,0 0 0 16,0 3 21-16,0-3 1 0,3-3 0 0,-3 1 0 15,3 2-3-15,-2-5-1 0,-1-1 0 0,3 1 0 16,0 0-5-16,0 0-1 0,0-3 0 0,-3 3 0 16,3-3-12-16,0 3 11 0,0-6-11 0,3 3 10 15,-3 0-10-15,3 0 0 0,0-2 0 0,-3-1 0 16,6 1 8-16,-3-1-8 0,0-2 8 0,0 0-8 16,3 0 12-16,-3-3-2 0,0-5-1 0,3 2 0 15,-6 4 3-15,3-4 1 0,-3-5 0 0,0 6 0 16,0-3-5-16,-2 0-8 0,2 0 11 0,-3-3-11 15,0-5 11-15,0 0-11 0,0 0 10 0,-3-3-10 16,0-5 13-16,0 3-3 0,0-3-1 0,0 0 0 16,0 0-9-16,1-5 0 0,-1-1-12 0,0-2 12 15,3-2 0-15,0-1 0 0,0-2 0 0,3-3 0 16,-3-2 0-16,3-6 0 0,0 0 0 0,3-5 0 16,0 0 0-16,0 0 8 0,3-5-8 0,0 2 0 15,0-5-78-15,3-3-21 0,0-2-4 0,0-3-1 0</inkml:trace>
  <inkml:trace contextRef="#ctx0" brushRef="#br0" timeOffset="2192.6">15391 7252 745 0,'6'-5'32'0,"-6"5"8"0,0 0-32 0,0 0-8 16,0 0 0-16,0 0 0 0,3-3 73 0,-3 3 13 15,0 0 2-15,3-2 1 0,6-1-12 0,-1 0-2 16,1 1-1-16,3 2 0 0,3-3-21 0,6 3-4 15,3-3-1-15,3 3 0 0,2 0 8 0,1 0 2 16,9 0 0-16,3-2 0 0,5 2-12 0,4-3-2 16,2 3-1-16,4 0 0 0,-4 3-11 0,1-3-3 15,-3-3 0-15,5 0 0 0,4 6-15 0,-1-3-3 16,-2-3-1-16,2 3 0 0,-5-2 2 0,-1-1 1 0,-2 1 0 0,0-1 0 16,-1 3-13-16,-5-3 0 0,0 3 0 15,-4 0 0-15,-5 0 12 0,-3 0 0 0,-6-2 0 0,-4 2 0 16,1 2-3-16,-6 1-1 0,-3 0 0 0,-6-3 0 15,0 0-8-15,-3 0 12 0,-6 0-12 0,0 0 12 16,0 0-12-16,0 0 0 0,0 0 0 0,-3 5 0 31,-9-3-25-31,3 4-7 0,0-4-2 0,-3 1-582 0,-3 2-117 0</inkml:trace>
  <inkml:trace contextRef="#ctx0" brushRef="#br0" timeOffset="9877.71">15412 9890 806 0,'0'0'36'0,"0"0"7"15,0 0-35-15,5-5-8 0,4 2 0 0,3 1 0 16,-3-4 156-16,6 6 28 0,0-5 7 0,0 5 1 15,3-5-123-15,0 2-24 0,2 3-5 0,4 0 0 0,0-3 0 0,6 3 0 16,0 0 0-16,2 0 0 0,7 0-21 0,0-2-4 16,-1 2-1-16,4-3 0 0,0 0 4 0,-4 3 1 15,1 0 0-15,0 0 0 0,-3 0 12 0,2 0 2 16,-2 0 1-16,3 0 0 0,2 0-20 0,1 0-4 16,0-2-1-16,2 2 0 0,-2 0-9 0,0-3 0 15,5 1 0-15,-2-1 0 0,3 3 0 0,2 0 0 16,4-3 11-16,-4 1-11 0,-2 2 11 0,3-3-11 15,-1 0 12-15,1 1-12 0,-4 2 21 0,1-3-2 0,9 0-1 16,-1-2 0-16,1 2 8 0,-4 1 2 0,-5-1 0 0,3 0 0 16,2-2-18-16,-2 3-10 15,-1-1 12-15,1-2-12 0,8 2 12 0,-5 0-12 16,3 3 12-16,-4-2-12 0,1 2 12 0,2 0-12 0,4 0 12 16,-1 0-12-16,4 0 10 0,-1 2-10 0,-2-2 8 0,2 3-8 15,-2 0 0-15,-1-1 0 0,4 1 0 0,2-3 0 16,4 3 0-16,-4-1 0 0,1 1 0 0,-4-1 8 15,1 1-8-15,2 0 0 0,1-1 0 0,-1 1 0 16,4-3 0-16,-7 5 0 0,-2-5 0 0,2 3 0 16,4-6 0-16,-1 3 0 0,-2 0 0 0,-4 0 0 15,4 3 0-15,-4 0 0 0,1-3 0 0,-1 2 0 16,4-2 0-16,-1 0 0 0,1 0 0 0,-1 3 0 16,-2-3 0-16,3 3 0 0,-4-3 0 0,4 0 0 15,-4 0 0-15,1 0 0 0,2 0 0 0,-2 0 0 16,-4 0 0-16,1 2 8 0,-1 1-8 0,1 0 0 15,-1-1 0-15,-2-2 0 0,0 3 8 0,-4-3-8 16,-2 5 0-16,-1-2 0 0,1-3 0 0,0 5 0 16,-4-2 0-16,4-1 0 0,-3-2 0 0,2 3 0 0,1-3 0 15,-3 3 0-15,2-1 0 0,-2 4 0 0,-1-4 0 0,4-2 0 16,0 0 0-16,-1 0 0 0,1 3 0 16,3-6 0-16,-4 3 9 0,-2 3-9 0,-4-3 0 0,1 2 0 15,-3 4 0-15,6-4 0 0,-4-2 0 0,4 0 0 16,-6 0 0-16,2 0 0 0,1 6 0 0,-3-4 0 15,-1 1 0-15,1 2 0 0,-3-2 0 0,-1 2 0 16,1-2 0-16,3 2 0 0,2-5 0 0,1 3 0 16,0 2 0-16,-3 0 0 0,5-2 0 0,-5 0 0 0,0 2 8 0,-1 0-8 15,-2-2 0-15,0 0-8 0,-1-1 0 0,1 1 0 16,3 0 8-16,-6-1 0 0,2-2 0 0,-2 0 8 16,0 0-8-16,2 0 0 0,-2-2-8 0,0 4 8 15,0 1 0-15,-1-3 0 0,-2 0 0 0,3-3 0 16,0 1 0-16,-1-1 0 15,4 0 0-15,3 1 0 0,-3-1 0 0,-1 0 0 0,1 3 0 16,0 0 0-16,-1 3 0 0,1-3 0 0,-3 0 0 0,-3 0 0 16,-1 0 0-16,1 0 0 0,-3 0 0 0,0 0 0 15,3 0 0-15,-4-3 0 0,1 1 0 0,-3 2 0 16,-3-3 0-16,3 3 0 0,-1-3 0 0,-2 3 0 16,0-2 0-16,0 2 0 0,0-3 0 0,3 3 0 15,-4 0 0-15,-2 0 0 0,3 0 0 0,0-3 0 16,-3 3 0-16,3 0 0 0,-1-2 0 0,1 2 0 15,0 0 0-15,0 0 0 0,0-3 0 0,0 3 0 16,-1 0 0-16,1 0 0 0,-3 0 0 0,0 0 0 0,0 0 0 16,0 0 0-16,0 0 0 0,-1 0 0 0,1 0 0 0,3 3 0 15,-3-6 0-15,3 6 0 0,-6-1 0 0,3-2 0 16,-4 3 0-16,4-3 0 0,-3-3 0 0,0 3 0 16,-3 0 0-16,0 0 0 0,-3 0 0 0,0-2 0 15,-3-1 0-15,-6 3 0 0,0 0 0 0,0 0 0 16,6-3 0-16,-6 3 8 0,0 0 4 0,0 0 2 15,0 0 0-15,0 0 0 0,0 0-14 0,0 0 9 16,0 0-9-16,0 0 8 0,3-2-8 0,-3 2 0 16,0 0 0-16,0 0 0 0,6-3 0 0,-6 3 0 15,0 0 0-15,6 0 8 0,-3-2-8 0,-3 2 0 16,6-6 0-16,-6 6 0 0,5 0 0 0,-5 0 0 16,6-5 0-16,0 2 0 0,0 1 0 0,0-1 0 0,-3-2 0 15,3 2 0-15,-3 0 0 0,3-5 0 0,0 3 0 0,0-3 0 16,0 0 0-16,0-2 0 0,3 2 8 0,-3-3-8 15,0 1 0-15,3-1 0 0,-3-2 0 0,0 0 0 16,0-1 0-16,0-4 0 0,-6-1 9 0,0 1-9 16,2-3 12-16,1-3-1 0,-3 0-1 0,3-2 0 15,-3-1-10-15,3 3 0 0,-3-2 0 0,-3-1 0 16,3 4 0-16,0-4 0 0,-3 1 0 0,0 2 0 16,1 0 0-16,2 0 0 0,-3 0 0 0,3 1 0 15,3-4 0-15,-1 3 0 0,-2 0 9 0,6 1-9 16,-3 2 0-16,0 2 0 0,-3-2 0 0,3 2 0 15,0 6 0-15,0-3 0 0,-3 3 0 0,0 2 0 0,3 1 0 0,0 2 0 16,0 3 0-16,-3-3 0 0,3 2 0 0,-3 1-10 16,0 5 10-16,3-3 0 0,-6-2 0 0,3 5-8 15,0 0 8-15,0 0 0 0,0 0 0 16,0 0 0-16,0 0 0 0,0 0 0 0,0 0-8 0,0 0 8 16,-3-5 0-16,3 5 0 0,6-3 0 0,-6 3 0 15,-6-5 0-15,6 5 0 0,0 0 0 0,0 0 0 16,0 0 0-16,0 0 0 0,0 0 0 0,0 0 0 15,-3-5 0-15,0 2 0 0,3 3 0 0,-3-5 8 16,0-1-8-16,-3 1 9 0,0-3 0 0,-2 0 0 16,-4 6 0-16,3-4 0 0,0 1-9 0,-3 0 8 15,-6 2-8-15,3-2 8 0,0 2-8 0,-3 0 0 16,1-2 0-16,-1 3 0 0,3-4 0 0,-3 4 8 0,0-4-8 0,-3 1 0 16,0 0 9-16,1-1-9 0,-4 1 10 0,0 2-10 15,-3-2 11-15,3 0-11 0,0 2 12 0,-2-2-12 16,-4 2 8-16,-3 1-8 0,3-1 0 0,1 0 0 15,-1 1 0-15,0 2 0 0,0 0 8 16,-2 0-8-16,-1 0 0 0,0 0 0 0,-3-3 0 0,1 3 0 16,2 3 0-16,0-1 0 0,0-2 0 0,-2 0 0 15,-1 0 8-15,0-2-8 0,4 2 0 0,-1-3 0 16,-3 3 0-16,0-3 0 0,1 1 0 0,-7 2 0 16,0-3 0-16,-2 0 0 0,-4 1 8 0,0-1-8 15,1 1 0-15,-1-1 0 0,-5-2 0 0,-1 2 0 16,-3 0 0-16,-5 1 0 0,-1-1 0 0,-2 0 0 15,2 1-9-15,1-1 9 0,-4 0-8 0,-2 1 8 16,-6-1 0-16,2 1-10 0,4-1 10 0,-4 0 0 16,1 1-10-16,-4-4 10 0,1 4-8 0,0-1 8 15,-1 0 0-15,1-2 0 0,-1 0 0 0,-2-1 0 0,-6 1 0 0,2 3 0 16,1-1 0-16,0 3 0 0,-4-5 0 0,-2 2 0 16,3 0 0-16,2 1 0 0,4 2 0 0,-1-3 0 15,1 0 0-15,0 1 0 16,-4 2 0-16,1 0-10 0,2-3 10 0,-2 3 0 0,0 0 0 0,-1 3-8 15,-2-1 8-15,3-2 0 0,-4 3 0 0,4 0 0 16,-3 2-8-16,-1-2 8 0,4 5 0 0,0-3 0 16,-1 0 0-16,4 0 0 0,-4 1 0 0,1-1-10 15,3-2 10-15,-1 5-8 0,1-3 8 0,-1 0-8 0,-2 0 8 0,3 1-8 16,2-1 8-16,1-2 0 16,-1 2 8-16,4 0-8 0,0-2 0 0,-1 0 0 15,7-1 0-15,2 1 0 0,1-1 0 0,2 1 0 0,1 0 0 16,-4-1 0-16,4 1 0 0,-1 0 0 0,3-1 0 0,1 1 0 15,-1 2 0-15,7 1 0 0,-1-4 0 0,-5 4 0 16,-1-4 0-16,3 1 0 0,7-1 0 0,-1 4 0 16,4-6 0-16,-1 2 0 0,-3 4 0 0,4-6 0 15,2 2 0-15,-3 1 0 0,-2-3 0 0,-1 3 0 16,3-3 0-16,4 0 0 0,-4 2 0 0,3 1-12 16,4-3 12-16,-1 0 0 0,0 0 10 0,1 0-10 15,-7 0 0-15,3 0 0 0,7 0 0 0,-4 0-10 16,-6 0 10-16,4 0 0 0,-1 3 0 0,3-3 0 15,1 2 0-15,-4-2 0 0,-3 0 10 0,4 0-10 16,-1 0 0-16,0-2 0 0,3 2 0 0,1-3-10 0,-1 3 10 16,6-5 0-16,1 2 8 0,5-2-8 15,0-1 15-15,0 1-2 0,0 2 0 0,4-2 0 0,-1 0-13 16,0 2 9-16,-3 1-9 0,3-1 8 0,7 0-8 0,-4-2 8 16,3 5-8-16,0-3 8 0,-3 3-8 0,6-2 0 15,-3-1 0-15,4 3 0 0,-1 0 0 0,0 0 0 16,6 0 0-16,-3 0 0 0,-3 0 0 0,3 3 0 15,3 2 0-15,0-2 0 0,0-1-9 0,0 1 9 16,1 0 0-16,2-1 0 0,0 1 0 0,-3 0-8 16,6 2 8-16,-3-3 0 0,3 4 0 0,-3 2 0 15,0-6 0-15,3 6 0 0,0-2-8 0,0-1 8 16,0-2 0-16,0 4 0 0,3-1 0 0,0-1-8 16,0 0 8-16,0 1 0 0,-3 2 0 0,6-1 0 15,-3-7 0-15,3 6 0 0,-3-6 0 0,3 8 0 0,0 0 0 0,0 2 0 16,-3 1 0-16,0 5 0 0,0-3 0 0,-3 0 0 15,3 3 0-15,-3 0 0 0,-3 0 0 0,3 0 0 16,0 2-8-16,-3 1 8 0,3-1 0 0,0 3 0 16,0-2 0-16,0 2 0 0,-3 0 0 0,0 3 0 15,3 0-9-15,-3 0 9 0,3 5 0 0,0 0-9 16,-3 3 9-16,0 2 0 0,-2 3 0 0,2 0 0 16,0 3 0-16,-3-3 0 0,0-3 0 0,3 1 0 15,-3-4 0-15,3 1-8 0,0-3 8 0,0 0-8 16,-3-2-123-16,6-6-24 0</inkml:trace>
  <inkml:trace contextRef="#ctx0" brushRef="#br0" timeOffset="18699.13">10152 8874 1839 0,'6'-13'81'0,"-3"8"18"0,0-3-79 0,3 2-20 0,0 4 0 0,3-1 0 16,0-2-11-16,3 5-5 0,2 0-2 0,1 0 0 15,3-3 9-15,0 3 9 0,-3 0-13 0,6 0 5 16,-3 3 16-16,2-3 4 0,-2 0 1 0,-3 2 0 0,6 1 5 0,-3 0 1 16,3-1 0-16,-3 1 0 0,2-3 21 0,-2 3 4 15,3-1 0-15,-3-2 1 0,0 3-26 0,0-3-6 16,-3 3-1-16,2-1 0 0,-2-2-12 0,0 3 11 15,0 0-11-15,0 2 10 0,0-3-10 0,0 4 0 16,-3-1 0-16,0 0 0 0,-1 3 0 0,1 0 0 16,-3 0 0-16,-3 0 0 0,3 3 8 0,-3 2-8 15,-3-2 8-15,0 4-8 0,0 1 16 0,-3 0-1 16,3 3-1-16,-6 2 0 0,0 3 4 0,3-3 1 16,-3 5 0-16,3 1 0 0,-3-1-9 0,3 3-2 15,0 0 0-15,0 0 0 0,3 1-8 0,0-1 0 0,-3 2 0 0,3 1 0 16,0 0 0-16,0 2 8 0,-3 1-8 0,3 2 0 15,0 0 11-15,-3 3-3 0,0-3-8 0,0 0 12 16,-3 0 0-16,0 2-1 0,3 4 0 16,0-1 0-16,-3 3-3 0,3 3-8 0,0-1 12 0,0-2-4 15,0 3-8-15,0-3 0 0,3 0 0 0,0 0 8 16,0-3-8-16,0 0 0 0,0 1 0 0,3-4 0 16,0-2 8-16,-3-2-8 0,-3-1 0 0,3-2 8 15,0-3-8-15,-3-2 0 0,0-4 0 0,0 1 8 16,-3 0 0-16,3-3-8 0,0-2 12 0,-3-1-4 15,0 1 1-15,0-3 0 0,0-3 0 0,0 0 0 16,0 0 3-16,0-5 1 0,3 0 0 0,-3 0 0 16,3 0-13-16,-3 0 11 0,0-3-11 0,0 1 10 15,3-6-10-15,0 0 0 0,-3 2 0 0,3-2-11 16,0 0 11-16,-6 3-8 0,3-3 8 0,-3 3-8 0,-3-3 8 0,3 0 11 16,0 0-3-16,-3 0 0 0,-3 2-8 0,4-2-11 15,-1 0 3-15,0-2 0 0,0 2 8 0,-3-3 0 16,3 0 0-16,-3 3 0 0,0-2 0 0,-3 2-8 15,0-3 8-15,-3 0-8 0,-2-2-9 0,-4 5-2 16,-3-5 0-16,-3 2 0 16,-2 0-8-16,-1 1-1 0,-6-1-1 0,-3 0 0 15,-2 3 1-15,-4-2 0 0,-5-1 0 0,-4 3 0 0,-6-2 18 0,-5 2 10 16,0 0-10-16,-4 0 10 0,-2-3 0 0,-7 3 0 16,-2 0-8-16,0 3 8 0,-7-3 0 0,1 0 0 15,-6 2 0-15,-3 1 0 0,-1 2 0 0,-2 0 0 16,-3-2 9-16,3 2-9 0,-3 1 20 0,-1-4-1 0,1 4-1 0,0-4 0 15,0 6-18-15,0-3 0 0,0 1 8 0,2-1-8 16,4 0 0-16,0 3-14 0,-6 0 2 0,2-2 1 16,1 1 11-16,-3 1 0 0,-6 0 0 0,0 0 0 15,-6 0 0-15,6 0 0 0,-1 3 0 0,1-3 0 16,0 0 0-16,3 0 0 0,0 2 0 0,0-2 0 16,3 0 0-16,2 3 0 0,-8-3 0 0,9 2 0 15,3-5 0-15,3 3 0 0,-4-5 0 0,7 2 8 16,3 1-8-16,-1-1 0 0,1-3 8 0,0 4-8 15,3-6 8-15,-1 2-8 0,7 1 8 0,-6-3-8 16,2 3 9-16,1-3-9 0,2 2 12 0,1-2-12 16,3 3 0-16,-1-3 0 0,1 0 0 0,0 0-12 15,5 0 12-15,1-3 0 0,5 3 12 0,-5-2-12 16,2 2 16-16,1-3-3 0,2 0-1 0,-2 1 0 0,5 2-4 0,1-3 0 16,2 0-8-16,-5 3 12 0,-1-2-12 0,4-1 9 15,2 1-9-15,4-1 8 0,5 0-8 0,-5 1 0 16,-1-4 0-16,3 4 8 0,4-1-8 0,-7 0 0 15,-2-2 0-15,2 2 0 0,7 1 0 0,-7-3 0 16,4 2 0-16,2-2 8 0,0-3-8 0,1 2 0 16,-1 1 0-16,1 0 0 0,2-1 0 0,3 1 0 15,4-5 0-15,-4 2 0 0,0 2 0 0,4-2 8 16,-4-2-8-16,9 2 0 0,-2 0 0 0,-1 3 0 16,3-1 0-16,-3 1 0 0,4 2 0 0,-1 1 0 15,0-3 0-15,4 2 0 0,-1-2 0 0,3 2 0 16,-6-2 0-16,4-1 0 0,-1 4 0 0,3-1 0 0,-3-2 11 15,4-1-11-15,2 4 13 0,3-1-3 0,-3 1-1 0,12-4 0 16,-9 1 1-16,10 2 0 16,-4-2 0-16,6-3 0 0,0 3 0 0,-3 2 0 0,3-2 0 0,3 0 0 15,0-1-2-15,3 1 0 0,-3 0 0 0,0-1 0 16,6 1 0-16,-5 0 0 0,2-3 0 0,3 3 0 16,-3-1-8-16,3 1 12 0,0 0-12 0,3-1 12 15,-6 1-12-15,3 2 0 0,3 3 0 0,0-5 0 16,-6 0 0-16,3 0 0 0,3-1 0 0,0-2 0 15,0 0 0-15,-3 0 0 0,3-2 0 0,0-3 0 16,-6-1 0-16,6-4 0 0,0-1 0 0,0-2 0 16,0-5 0-16,0-6 0 0,-3-2-14 0,3-3 5 15,0-6-9-15,-6 1-2 0,3-6 0 0,-6-2 0 16,6-3-4-16,-6-2-2 0,3-4 0 0,0 1 0 0,0 0 18 16,3 2 8-16,-3 3-8 0,3 3 8 0,3 0 0 0,-9 0 9 15,6-1 0-15,-2 6 0 0,2 0 11 0,-3 3 3 16,3-3 0-16,-6 3 0 0,6 5-23 0,3-3 0 15,-6 3 0-15,6-3 0 0,-3 6 0 0,3-3 0 16,0 2 0-16,3 4 0 0,-3 4 0 0,6 1 0 16,-3-1 0-16,3 6 0 0,-6 3 0 0,3-1 0 15,-3 1 0-15,3 2 0 0,-3 0-9 0,6 5-7 16,-6 1 0-16,3-1-1 0,2 3 1 0,-5 3 1 16,0 0 0-16,3-1 0 0,-3 6 15 0,9 0 8 15,-9 0 0-15,9 3-8 0,0 0 0 0,-3-1 0 16,3 1 0-16,0 0 0 0,0 4-11 0,3-1 11 15,6 2-12-15,-6-3 12 16,6 0-28-16,2 3 2 0,1-2 0 0,9-1 0 16,0 0-2-16,0-2-1 0,2-1 0 0,7 1 0 0,3-3 15 0,-4-3 3 0,4 1 1 0,3-4 0 15,2 1 10-15,-2 0-10 0,6 0 10 0,5-3-10 16,-5 2 10-16,2-2 0 0,4 0 0 0,-4-2 0 16,1 2 0-16,3 0 0 0,-4-3-8 0,13 3 8 15,-4-2 0-15,1-1 8 0,-1 6 0 0,1-6 0 16,2 4 0-16,-5-4 0 0,5 0 0 0,4 3 0 15,-1 3 1-15,3-3 1 0,-14 3 0 0,8 0 0 16,7-3-10-16,-10 2 12 0,10-2-12 0,-4 6 12 16,4-1-12-16,-7-5 0 0,7 3 9 0,-4 0-9 15,4-1 0-15,-4 4 9 0,3-1-9 0,-2-2 0 16,-7-1 0-16,4 1 0 0,-1-3 0 0,1 6 0 16,2-1 12-16,1 0-12 0,-10 3 12 0,7 0-12 15,-4-5 0-15,4 5 0 0,-4 0 0 0,7 0-9 0,-4 0 9 0,1 0-12 16,2 0 12-16,1 0-12 0,-1-3 12 0,4 3 0 15,-4 0 0-15,4 0 0 0,-13 0 0 0,7-2 9 16,-1-1-9-16,6-2 0 0,1 5 12 0,-1 0-12 16,-5-3 12-16,-4 0-12 0,4 1 0 0,-1-3 0 15,4 2 0-15,-4 0 0 0,-2 1 0 0,-4-1 13 16,4 0-2-16,-4 1-1 0,4-1-10 0,2 3-14 16,1 0 3-16,-4 0 1 0,-2-3 10 0,2 3 16 15,1-2-4-15,-1-1-1 0,7 0-11 0,-4 6 0 16,1 0 0-16,-1-1 0 0,1 1 0 0,-1 2 0 0,1 1 0 15,2-1 0-15,1 0-16 0,-4 0-6 16,-5 3-1-16,-1 0 0 0,-2-2 12 0,-1-1 3 16,4 0 0-16,-4-2 0 0,-2 2 8 0,3-2 0 0,2-1 0 0,-2 1-8 15,-7 0 0-15,7-3 0 0,2 0 0 0,1-3 0 16,5 3 16-16,-2 0 4 0,-4 0 1 0,1 0 0 16,2-3-4-16,-2 3-1 0,-1-5 0 0,4 3 0 15,-1 2 4-15,-2 0 0 0,-3 0 0 0,-1-3 0 16,-2 0-12-16,5 3-12 0,-2 0 2 0,-1 0 1 15,1 0 9-15,-4 0 12 0,-5 0-2 0,3 0-1 16,-7-2-9-16,4 2-11 0,3-3 3 0,-7 0 0 16,1 1 8-16,-3-1 9 0,-1 0-1 0,-2 3-8 15,-6 0 14-15,-1 0-4 0,-2 0-1 0,-3-2-682 16,-6 2-137-16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1:25.982"/>
    </inkml:context>
    <inkml:brush xml:id="br0">
      <inkml:brushProperty name="width" value="0.05292" units="cm"/>
      <inkml:brushProperty name="height" value="0.05292" units="cm"/>
      <inkml:brushProperty name="color" value="#FF0000"/>
    </inkml:brush>
  </inkml:definitions>
  <inkml:trace contextRef="#ctx0" brushRef="#br0">2389 6443 403 0,'0'0'17'0,"0"0"5"0,-3-3-22 0,3 3 0 16,0 0 0-16,0 0 0 0,0-5 32 0,0 5 3 15,0-6 0-15,0 6 0 0,0 0 23 0,-6-2 5 16,6-4 1-16,0 6 0 0,0-5 0 0,0 5 0 0,0 0 0 0,0 0 0 16,0 0-16-16,0 0-4 0,0 0 0 0,0 0 0 15,9 3-28-15,-3-1-7 0,6 1-1 0,-3 0 0 16,-3 2-8-16,3 0 0 0,6 1 0 0,-3-4 0 15,2 4 0-15,1-4 0 0,6 1 0 0,-3-1 8 16,3 1 7-16,3 0 1 0,2-3 0 0,-5 0 0 16,3 2 17-16,3-2 4 0,-3 6 1 0,5-6 0 15,1 0-4-15,0 0-1 0,-6 0 0 0,3 0 0 16,-4 0-1-16,4 0-1 0,-6 0 0 0,9 0 0 16,-6 0-11-16,5 0-3 0,7 0 0 0,-6 0 0 15,3 2-9-15,-1 1-8 0,1 0 12 0,-3 2-12 16,6-2 14-16,-7 2-4 0,-5-2-1 0,3 2 0 15,3-3-9-15,-1 1-17 0,4-3 4 0,-3 0 1 16,-6 0 33-16,6 0 7 0,-4 0 2 0,1 0 0 0,-3 0-18 16,3-3-4-16,-1 3-8 0,-2 0 12 0,3 0 9 0,-3 0 2 15,3 0 0-15,-3 3 0 0,-1-3-14 0,4 3-9 16,-3-6 12-16,6 3-12 0,-4 0 11 0,4 0-11 16,0 0 10-16,3 3-10 0,-1-3 10 0,1 2-10 15,3 1 10-15,0 0-10 0,2-1 22 0,-5 1-2 16,6 0 0-16,-3-1 0 0,-1-2-20 0,1 0 0 15,0-2 0-15,-1 2 0 0,4-3 0 0,0 3 0 16,-1 0 0-16,1 0 0 0,-3 0 0 0,0-3 0 16,-1 1 0-16,-5 2 0 0,3-3 9 0,0 3 4 15,-4-5 1-15,4 2 0 0,-3 0-6 0,-6 1-8 0,2-1 11 0,-5 3-11 16,-3 0 15-16,3 0-4 16,-3-2-1-16,0 2 0 0,-6 2-10 0,-3 1 0 0,-3-3 0 0,-1 2 0 15,-5-2-19-15,0 0 1 0,0 0 0 0,-3 8 0 31,-5 0-130-31,-4 0-27 0,-15 8-5 0,9-3 0 0</inkml:trace>
  <inkml:trace contextRef="#ctx0" brushRef="#br0" timeOffset="533.51">6181 6601 1105 0,'0'0'48'0,"0"0"12"0,0 0-48 0,3-5-12 0,-3-3 0 0,0 5 0 15,0 3 56-15,6-5 8 0,6 0 3 0,-3 0 0 16,3-1-23-16,0 1-4 0,9 0 0 15,-7-1-1-15,4 4 7 0,3-3 2 0,6-1 0 0,3 4 0 16,-3-4-3-16,2 6 0 0,7-2 0 0,-3-1 0 16,5 0-14-16,1-2-3 0,6 0-1 0,2 2 0 15,4-2 1-15,-3 5 1 0,-1-3 0 0,4 3 0 16,-3-2-29-16,-1-1 0 0,7 0 0 0,-1 1 0 16,7-1 0-16,-7 0 0 0,-2 3 0 0,-6-2 0 15,2 2 13-15,-5 0-3 0,0 0-1 0,-7 0 0 16,-2 0-9-16,0 0 0 0,3 0 0 0,-10 0 0 15,-8 2 0-15,0 1 0 0,6 2 0 0,-6 1 0 16,-6-1-117-16,-6 3-26 0,0 5-5 16,-6-13-616-16</inkml:trace>
  <inkml:trace contextRef="#ctx0" brushRef="#br0" timeOffset="33058.76">10703 7313 619 0,'0'0'27'0,"0"0"6"0,0 0-33 0,0 0 0 15,0 0 0-15,6-3 0 0,2 1 38 0,-2-1 1 16,3 1 0-16,3-1 0 0,0-2 19 0,0 2 4 15,3 0 1-15,3-2 0 0,0 2 1 0,0 3 1 16,-1-2 0-16,4-1 0 0,3 0-19 0,0 1-4 16,0 2-1-16,2-3 0 0,1 0 11 0,3 3 3 15,0-2 0-15,6-3 0 0,-1 2-32 0,4 0-7 16,3 3 0-16,2 0-1 0,-2-2 5 0,3-1 2 16,-4 3 0-16,4 3 0 0,-6-1-8 0,-1 1-2 0,1-3 0 0,0 3 0 15,-4-3 2-15,-2 2 0 0,0 1 0 0,-3-1 0 16,-1 1-14-16,1 0 0 0,-6-3-9 0,-3 5 9 15,0-2 0-15,-3 2 16 0,-1-2-1 0,-5-1-1 16,0-2-14-16,-3 0-8 0,0 0 8 0,-9 0-13 16,0 0 13-16,0 0 0 0,0 0-10 0,0 0 10 31,0 0-38-31,-9-2-3 0,-3-1-1 0,0 3-463 0,-3-3-93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3:10.561"/>
    </inkml:context>
    <inkml:brush xml:id="br0">
      <inkml:brushProperty name="width" value="0.05292" units="cm"/>
      <inkml:brushProperty name="height" value="0.05292" units="cm"/>
      <inkml:brushProperty name="color" value="#FF0000"/>
    </inkml:brush>
  </inkml:definitions>
  <inkml:trace contextRef="#ctx0" brushRef="#br0">1434 8813 997 0,'0'0'21'0,"-6"-8"5"0,3 3 1 0,3-3 2 0,-9 3-29 0,9 5 0 0,0 0 0 0,-3-3 0 15,-3-2 0-15,3 2 0 0,-9 1 0 0,6-1 0 16,3 0 25-16,-6 1 6 0,0 2 1 0,0-3 0 16,6 3 16-16,-9-3 4 0,3 1 1 0,0 2 0 15,-2-3 14-15,2 3 2 0,-3-3 1 0,3 3 0 16,-9 3-31-16,6 0-7 0,0-3 0 0,-3 2-1 0,0 4-31 0,0-1 0 15,1 3 0-15,2 0 0 0,-3 0 0 0,3 2 0 16,0 1 0-16,0 0 0 0,3-1 0 0,-6 1 0 16,9 2 0-16,-9 3 0 0,12 0 0 15,-5 0 0-15,-1-3 0 0,6 3 0 0,-3 5 0 0,3-3 8 16,3 6-8-16,0-3 9 0,0 3-1 0,0 3 0 16,3-1 0-16,3 0 0 0,-6 4-8 15,3 1 0-15,6 1 0 0,-4 2 0 0,1 4 0 0,3-1 0 16,0 5 0-16,0 3 0 0,-6 5 8 0,3 0-8 15,3-2 8-15,-3 5-8 0,0 0 0 0,-3-3 8 16,3 0-8-16,-6 3 0 0,0 3 20 0,0-1-2 16,0-4 0-16,0-1 0 0,-6-2-27 0,3-1-6 15,-3-2-1-15,3-5 0 0,0 0 30 0,-6-1 6 0,3 4 0 16,3-6 1-16,-3 0 10 0,3-6 1 0,0 1 1 0,3-3 0 16,-6 0-14-16,6 1-3 0,0-4-1 0,-3-2 0 15,6 0-3-15,-3-1-1 0,0-1 0 0,0-1 0 16,6-3-11-16,-6 1 0 0,0-1 0 0,0-2 0 15,3 0 9-15,-3 0-9 16,0-3 10-16,0 0-10 0,0 1 13 0,0-1-3 0,3-3-1 0,-3 1 0 16,6-3 1-16,-3 0 0 0,3-3 0 0,-6 0 0 15,0-5-2-15,9 3 0 0,-3 2 0 0,3-5 0 16,0 3 0-16,3-3-8 0,3 0 12 0,-3 0-4 16,2-3-8-16,1 3 0 0,6-2 0 0,0-1 8 15,0 0-8-15,-3 1 0 0,8-1 0 0,4 1 0 16,-3 2 0-16,3-3 0 0,0 3 0 0,2-3 0 15,1 1 0-15,6-1 0 0,-1-2 0 0,1 5 0 0,3 0 0 16,-1 0 0-16,1 2 0 0,0 1 0 0,0 2 0 0,2 1 0 16,-2-4 0-16,0 1 0 0,2 2 0 0,1-2 0 15,-1-1 0-15,7-2 0 0,0 3 0 0,5 0 0 16,-5-3 10-16,2-3-10 0,1 3 0 0,3-3 0 16,2 1 0-16,4-1-12 0,-4 0 12 0,4 3 0 15,-4-2 0-15,1-1 0 0,2 1 8 0,4-1-8 16,2 0 0-16,1 3 0 0,-10 0 0 0,7 0 0 15,-4-2 8-15,4 2-8 0,-7-3 18 0,1 3 0 16,5 0 0-16,-5 3 0 0,-1-1-26 0,1 1-6 16,-4-3-1-16,1 0 0 0,-7 0 24 0,10 0 5 15,-9 0 1-15,8 3 0 0,-2-3-26 0,-1 0-5 16,-2-3 0-16,2 3-1 0,7-5 27 0,-7 2 6 16,10 3 0-16,-7-3 1 0,7 1-17 0,-4-4-16 0,4 1 4 0,-1 0 0 15,7 0 20-15,-1-1 5 0,-2 4 1 0,-4-1 0 16,-2 0-25-16,8-2-5 0,4 2 0 0,-4 1-1 15,0 2 27-15,-2-3 6 0,-1 0 0 0,1 1 1 16,2 2-17-16,1-3-16 0,-1 0 4 0,1-2 0 16,2 3 12-16,-6-1 0 0,4 0 0 0,-1 1-9 15,4 2 18-15,-1-3 4 0,-2-2 1 0,-1 2 0 16,3 0-14-16,1 1-15 0,-1-1 3 0,-2 0 1 16,-1 1 11-16,1-1 0 0,2 3 0 0,-3 0 0 15,4 0 12-15,-4 0-3 0,-11 3 0 0,2-1 0 16,4 1-9-16,-1 2-17 0,-5-5 4 0,2 3 1 15,-2 0 12-15,5-1 16 0,-2 1-3 0,-1 0-1 0,-2-1-12 0,5 1 0 16,10 0 0-16,-1 2 0 0,1 0 0 0,-1-2 0 16,0-1 0-16,1 1 0 0,-4 0 0 0,4-1 0 15,-4 1 0-15,-2 2 0 0,-1-2-14 16,4-3 1-16,-1 0 0 0,0 3 0 0,-2-1 22 0,-1 4 5 16,-2-6 1-16,-1 2 0 0,1-2-15 0,-1 3 0 15,-2-1 0-15,-1-2 0 0,-2 3-20 0,-4 0 2 16,1-1 1-16,2-2 0 0,-5 0 29 0,3 3 7 15,-1-3 1-15,1 3 0 0,-1-1-20 0,-2 1 0 16,-1-3 0-16,-2 0 0 0,-3 0-9 0,2 0-6 16,-2 0-1-16,-4 0 0 0,4 0 0 0,-3 0 0 15,-4 0 0-15,1 0 0 0,-6 0 16 0,-3 0 16 0,-1 0-3 0,-2-3-1 16,3 1-12-16,-6-1 0 16,-1 0 0-16,4 1 0 0,-6-1 19 0,-3 0 1 0,-3 1 0 15,0 2 0-15,-1-5-20 0,-2 2 0 16,0 0 0-16,-3-2 0 0,-6 0 0 0,3-1 0 15,0 1 0-15,-3-3 0 0,-3 0 23 0,0 0 1 0,0 0 0 0,0 0 0 16,-3-2 12-16,0-1 4 0,0-2 0 0,0 2 0 16,3-2-23-16,-3-3-4 0,0 0-1 0,0 3 0 15,3-3-12-15,-3-2 0 0,3-3 0 0,0-1 0 16,-3 1 9-16,3-5-1 0,3-3 0 0,-3-3 0 16,0-5-8-16,2 0 0 0,-2-5 0 0,3-3 0 15,0 0 0-15,-3-3 0 0,3-2 10 0,-3-1-10 16,0-4 8-16,-3 5-8 0,0-1 0 0,0 4 0 15,-3 4 14-15,0 1-1 0,0 2 0 0,0 3 0 16,-3 0 1-16,3 3 0 0,-6-6 0 0,4 6 0 16,-1-3-14-16,-3 2 11 0,3 4-11 0,0-1 10 15,-3 0-10-15,3 3 10 0,0 0-10 0,-3 2 10 0,0 1-10 16,0 2 0-16,0 0 9 0,-3 6-9 0,0-3 8 0,-3 2-8 16,1 3 10-16,-4 0-10 0,3 3 0 0,-3 0 0 15,0 2 0-15,0 1 0 0,-3 2 0 0,1-3-8 16,-4 3 8-16,3-2 0 0,-6 2 0 0,-3 0 0 15,1 0-8-15,-7 3 8 0,0-3 0 0,-3 2 0 16,4-2 0-16,-4 3 0 0,0-3 0 0,1 0 0 16,-4 6 0-16,-3-4 0 0,-2 1 0 0,-4 2-8 15,-5-2 8-15,-1 5 0 0,-5-3-15 0,-4 1 4 16,1-3 1-16,-1-1 0 0,-5 4-6 0,-7-6-2 16,-8 0 0-16,-3 0 0 0,2-3 18 0,-5 1 0 15,-3-1 0-15,0-2 0 0,-1 0 0 0,-2 2 0 16,-9-2 0-16,0 0 0 0,0 2 0 0,-7-2 0 0,-8 2 0 0,3-2 0 15,6 2 0-15,-9-2 0 0,0 5 0 0,-3-2 0 16,-9-4 0-16,0 4 0 0,3-1 0 0,-3 3 0 16,-6 0 0-16,7 0 0 0,-4-2 0 0,0 4 0 15,-3-1 0-15,3-1 0 0,-3 0 0 0,3 5 0 16,0 0 0-16,-3 1 0 0,-3-1-8 0,3 0 8 16,9 1 0-16,1-1 0 0,-13 1 0 0,6 2 0 15,-3 0 9-15,6 0-9 0,-3 0 8 0,0 5-8 16,-3-3 8-16,3 4-8 0,6-1 0 0,-12 3 8 15,0 0-8-15,4 5 0 0,-4-2 0 0,0 2 0 16,12 0 0-16,-6 3 0 0,0 3 0 0,6-6 0 16,0 3 0-16,9-3 0 0,0 0 0 0,6 0 0 15,9-2-13-15,6 0 5 0,-1-4 8 0,4-1-13 16,9 2 3-16,5-3 1 0,4-2 0 0,6 2 0 16,5-5-82-16,10 3-16 0,-1-3-3 0</inkml:trace>
  <inkml:trace contextRef="#ctx0" brushRef="#br0" timeOffset="1126.72">4749 12338 230 0,'0'0'20'0,"0"0"-20"16,0 0 0-16,0 0 0 0,0 0 114 0,0 0 18 16,9 0 4-16,-3 0 1 0,6 0-43 0,-6-3-9 15,0 0-1-15,6 3-1 0,0-2 7 0,3 2 2 16,0-3 0-16,0 3 0 0,5 0-28 0,1 0-6 16,3 3-1-16,6-1 0 0,-3 1-30 0,5 2-7 15,1-2 0-15,3 2-1 0,-3-2-7 0,5-1 0 0,1 4-1 0,9-4 0 16,-4-2-3-16,10 0-8 0,-4 3 12 0,7 0-4 15,-3-3-8-15,5-3 0 0,-5 0 0 0,5 3 0 16,7-2 0-16,-4-1 12 0,4 0-12 0,-4 3 12 16,1-2-12-16,-1-1 0 0,7-2 0 0,-4 2-11 15,7 3 31-15,-13-2 5 0,1 2 2 0,-4-3 0 16,1 3-7-16,2 0 0 0,-2 0-1 0,-1 0 0 16,1 0-2-16,-6 0 0 0,-1 0 0 0,-5 0 0 15,-1-3-8-15,-2 3-1 0,6-2-8 0,-4 2 12 16,-2 0-3-16,-6-3-1 0,-3 0 0 0,-1 1 0 15,-5-4-8-15,0 4 10 0,0-1-10 0,-4 0 10 16,4 1 5-16,-9-1 1 0,-6 0 0 0,0 1 0 16,-3 2-4-16,-3-3 0 0,0 1 0 0,-6 2 0 15,0 0 4-15,0 0 0 0,0 0 0 0,-6-3 0 16,-6 3-43-16,3 0-8 0,-3 3-1 0,0-1-886 16</inkml:trace>
  <inkml:trace contextRef="#ctx0" brushRef="#br0" timeOffset="2310.98">2032 13163 172 0,'-6'-8'8'0,"6"8"1"0,0 0-9 0,0 0 0 0,6-5 0 0,3 5 0 15,-3 0 204-15,9 0 40 0,-6 0 7 0,5 2 1 16,4 1-187-16,0 0-37 0,3-1-8 0,9 1-2 15,-3 0 18-15,8-1 3 0,-2 1 1 0,6 2 0 16,2 1-8-16,7-4 0 0,-3 1-1 0,11-1 0 16,-2-2-7-16,5 0 0 0,4 3-1 0,5-6 0 15,-8 3-10-15,11 0-1 0,1-2-1 0,8-3 0 16,-8 5-2-16,8-6 0 0,0 1 0 0,7 0 0 16,-4-3-9-16,6 0 12 0,-2 3-12 0,-10-3 12 0,9 2-12 0,-5-2 0 15,-1 3 0-15,0 2 8 16,1-2 5-16,-7 0 1 0,1 0 0 0,-1 2 0 15,3 0 14-15,-2 1 2 0,-1 2 1 0,-2-3 0 0,-1 3-3 0,-3-3 0 16,1 3 0-16,-1 3 0 0,-2-3-12 16,-7 3-2-16,-2-1-1 0,-3-2 0 0,-1-2-13 0,-2 2 0 15,-4 0 0-15,4 0 0 0,-6 2 0 0,-1 1 8 16,-5-3-8-16,-6 0 9 0,-4 3 4 0,-2-3 1 16,-3 0 0-16,-3 0 0 0,0 0 2 0,-6-3 1 15,-3 3 0-15,-1 0 0 0,1-3-3 0,-3 3-1 16,-9 0 0-16,0 0 0 0,0 0-1 0,6-2 0 15,3-1 0-15,-9 3 0 0,0-5-12 0,0 5 9 16,0 0-9-16,0 0 8 0,0 0-8 0,0-6 0 0,6 4 0 0,-6 2 0 16,6-3 0-16,0 0 0 0,0-2 0 0,0 2 0 15,3 3 0-15,-3-2-9 0,3-1 9 0,0 3 0 16,6 0 0-16,-1-2 0 0,1-4 0 0,0 4 9 16,6 2-9-16,0-3-14 0,3 3 3 0,-1-3 1 15,4 3 10-15,3 0 0 0,6-2-9 0,-6 2 9 16,5 0 0-16,7 0 0 0,3-3 8 0,2 3-8 15,1-3 16-15,5 3-3 0,1 0 0 0,0 0 0 16,-1 3-13-16,1-3 8 0,5-3-8 0,1 3 0 16,2 0 11-16,4 0-11 0,-4 0 12 0,1 3-12 15,2-3 16-15,4 0-4 0,-1 0-1 0,1 0 0 16,-1 3 2-16,-2-3 1 0,-4 0 0 0,7 0 0 16,2 0-14-16,-3 0 11 0,-5 0-11 0,-3 2 10 0,2 1-10 15,-2 0 0-15,-4-6 9 0,-2 3-9 0,-4 0 0 0,1 0 9 16,8 0-9-16,-8 0 0 0,-6 3 0 0,-7-3 0 15,-2 0 0-15,-9 0 0 16,-3 0-77-16,-3 0-23 0,-10-3-4 0</inkml:trace>
  <inkml:trace contextRef="#ctx0" brushRef="#br0" timeOffset="3010.86">2377 14060 1562 0,'0'0'34'0,"9"-5"7"0,0 2 2 0,6 0 1 0,-3-2-35 0,3 2-9 0,6-2 0 16,-7 5 0-16,10-2 12 0,3-1 1 0,0 3 0 0,6-3 0 16,2 1 22-16,1 2 4 0,3 0 1 0,2 2 0 15,1-2-13-15,3 3-3 0,5-3 0 0,4 0 0 16,5 0-3-16,1 0-1 16,5 5 0-16,7-5 0 0,-1 5-20 0,7-5 0 0,2 0 0 15,3 3 0-15,4-3 30 0,-1 0 2 0,6 0 0 0,1-3 0 16,2 3-32-16,0-2 0 0,0-3 0 0,4 2 0 15,-1 0 0-15,0 3-12 0,3-2 1 0,-3 2 0 16,-2 0 11-16,-1 0 11 0,0 2-3 0,-9-2 0 16,-2 3-8-16,-1-3 0 0,1 3 0 0,-7-3 0 15,-3 2 0-15,-2-2 8 0,-13 0-8 0,7 0 0 16,-7 0 0-16,-2-2 0 0,-7 2 0 0,-2 0 0 16,-3 0-30-16,-4 2-5 15,-5-2-1-15,-3 0-825 0</inkml:trace>
  <inkml:trace contextRef="#ctx0" brushRef="#br0" timeOffset="4151.33">2621 14941 403 0,'0'0'17'0,"0"0"5"0,12 5-22 0,-3 1 0 0,0-4 0 0,3 4 0 16,6-4 170-16,6 3 30 0,2-2 5 0,7 0 2 15,3-1-99-15,5 1-19 0,1-3-4 0,12 0-1 16,5 0-26-16,10 0-6 0,2 0 0 0,1 0-1 16,8 0-19-16,6-3-4 0,1 1-1 0,2-1 0 15,-3 3-15-15,1-5-2 0,-4 0-1 0,6-1 0 16,-2 4-9-16,2-6 10 0,-6 2-10 0,1-2 10 16,-1 1 0-16,-9-1 0 0,4 2 0 0,-4 1 0 15,-8 0-10-15,-4-1 0 0,-2 4 0 0,-7-4-535 16,1 6-111-16</inkml:trace>
  <inkml:trace contextRef="#ctx0" brushRef="#br0" timeOffset="6660.91">16465 13343 1234 0,'0'0'27'0,"0"-5"5"0,-3-1 2 0,0 1 2 0,3 0-36 0,0-1 0 0,0 1 0 0,3 0 0 16,-3 5 64-16,6-5 5 0,0-1 2 0,3 4 0 16,0-4-13-16,3 4-2 0,6-1-1 0,0 0 0 15,2-2-14-15,10 3-2 0,6-4-1 0,3 4 0 16,2-1-2-16,4 3 0 0,6 0 0 0,-1-3 0 15,7 1 0-15,2-1-1 0,4 0 0 0,8 3 0 16,10-2-15-16,-4 2-2 0,0-3-1 0,7 0 0 16,5 1 14-16,6-1 2 0,0 0 1 0,7 3 0 15,8-2-11-15,-3-1-3 0,-3 1 0 0,9-1 0 16,6 3 8-16,-3 3 0 0,-2-1 1 0,5-2 0 0,0 5-1 0,-3-2-1 16,-9 2 0-16,6 1 0 0,-3-1-9 0,-3 0-2 15,-5 3 0-15,-4-2 0 0,0-4-4 0,-3 3-2 16,0-5 0-16,-2 6 0 0,-7-4-10 0,-6-2 12 15,1 0-12-15,-1 0 12 0,-8 0-12 0,-4 0 12 16,-5 0-12-16,-1 3 12 0,-5-3-2 0,-1 3 0 16,-5-6 0-16,-1 3 0 0,1 3-10 0,-6-3 0 15,-4 0 0-15,-5 2 0 0,-3-2 0 0,-6 3 0 16,-4-3 0-16,-2 0 0 0,-3-3 10 0,-3 3 0 16,-3-2 0-16,-3 2 0 0,0-3-10 0,-3 0 8 15,0 3-8-15,-6 0 8 0,0 0-8 0,0 0-17 16,0 0 4-16,0 0 1 15,0 0-138-15,0 0-27 0,0 0-6 0</inkml:trace>
  <inkml:trace contextRef="#ctx0" brushRef="#br0" timeOffset="16537.23">17406 3876 1324 0,'0'0'118'0,"0"0"-94"0,0 0-24 0,0 0 0 15,0 0 108-15,0 0 18 0,0 0 3 0,9-2 1 16,0-1-36-16,0 0-7 0,-9 3-2 0,9 0 0 16,-1-5-23-16,4 2-5 0,-3 3-1 0,0-2 0 15,3 2-3-15,0 0-1 0,0 0 0 0,3-3 0 16,-6 3-25-16,6 3-6 0,0-1-1 0,-1 6 0 15,1-8-6-15,-3 8-2 0,3 0 0 0,0 3 0 16,3 2-12-16,-6-3 0 0,0 4 0 0,-3-1 0 16,2 8 0-16,-5-8 14 0,-6 6-1 0,0-3 0 15,0 0-13-15,0-1-16 0,-9 4 3 0,1-6 1 16,-4 6 35-16,0-3 7 0,-3-3 2 0,-3 0 0 16,-6-2-24-16,3 2-8 0,4 0 0 0,2 0 0 15,-3-7-34-15,0 2-13 0,6-3-2 0,0 0-1 16,3-5-150-16,0 0-29 0</inkml:trace>
  <inkml:trace contextRef="#ctx0" brushRef="#br0" timeOffset="16792.36">17882 3752 2487 0,'0'0'55'0,"0"0"11"0,0 0 2 0,-6 5 2 0,0-2-56 0,0 2-14 0,0 0 0 0,0 1 0 15,0 2 70-15,-3 5 11 0,3-8 3 16,1 8 0-16,-4 1-32 0,3-1-7 0,-3 3-1 0,0 0 0 16,0 5-20-16,3-3-4 0,0 1 0 0,3 2-1 15,0-5-6-15,3 8-1 0,-3-11 0 0,6 5 0 16,6-2-2-16,-3 0-1 0,3-3 0 0,3-2 0 16,0-1-9-16,0-2 0 0,5-2 9 0,1-1-9 15,3-5 0-15,3 0 0 0,3-8-10 0,-1 3 10 16,4-1-115-1,0-4-16-15,0-3-3 0,5-1-1101 0</inkml:trace>
  <inkml:trace contextRef="#ctx0" brushRef="#br0" timeOffset="17375.9">15531 3770 1440 0,'-9'0'64'0,"9"0"12"0,0 0-60 0,0 0-16 16,0 0 0-16,-6 6 0 0,3 2 148 15,0 5 26-15,0 0 6 0,0 6 0 0,3 7-63 16,0 0-13-16,0 1-2 0,0 7-1 0,-3 3-48 0,3-2-9 15,0 4-3-15,0 6 0 0,0-2-12 0,0-1-2 16,0-2-1-16,0-3 0 0,3-3-14 16,0-5-2-16,-3 0-1 0,6-5 0 0,-3-3-9 0,3-2 0 15,-3-6 0-15,3 0 8 16,0-7-39-16,-1-4-8 0,4-2-1 0,-3-2-746 16,3-9-149-16</inkml:trace>
  <inkml:trace contextRef="#ctx0" brushRef="#br0" timeOffset="17637.82">15412 3588 2289 0,'0'0'101'0,"0"0"22"0,-6 0-99 0,6 0-24 0,0 0 0 0,3 13 0 16,0-8 29-16,-1 9 1 0,4-1 0 0,6 0 0 16,0 0 29-16,9 6 5 0,0 2 2 0,3-3 0 15,3 9-37-15,-1-1-7 0,7-5-2 0,0 6 0 16,6-3 0-16,-4 2-1 0,-2 1 0 0,0-1 0 15,-1 1-7-15,-2-1-2 0,-3 1 0 0,-6-1 0 16,-6 0-2-16,-3 1 0 0,-6-3 0 0,-3 0 0 16,-6 2 18-16,-3 0 3 0,-6 1 1 0,-3-1 0 15,-3 1-30-15,0-1-8 0,-6-2-1 0,3 0 0 16,-2 0-11-16,-4 0-3 0,0-3 0 0,3 0 0 16,0 0-34-16,1-5-7 0,2 2-2 0,6-4 0 15,0-4-105-15,6-4-21 0,3-6-4 0</inkml:trace>
  <inkml:trace contextRef="#ctx0" brushRef="#br0" timeOffset="17854.3">16218 3966 2257 0,'0'0'49'0,"0"0"11"0,0 0 1 0,0 0 3 0,0 0-51 0,0 0-13 15,0 0 0-15,0 0 0 0,0 0 65 0,0 0 11 16,0 0 1-16,3 5 1 0,0 3-14 0,0-8-2 0,3 6-1 0,3 2 0 15,-3-8-38-15,3 5-8 0,3 0-2 16,3-2 0-16,0 2-13 0,2-5 9 0,1-5-9 16,3 2 8-1,-3 3-109-15,3-2-23 0,-3-1-4 0,2-2-996 0</inkml:trace>
  <inkml:trace contextRef="#ctx0" brushRef="#br0" timeOffset="17998.22">16257 4241 2084 0,'0'0'92'0,"0"0"20"0,0 0-90 0,0 6-22 0,0-6 0 0,0 0 0 16,0 0 95-16,0 0 14 0,3 8 3 0,3-3 1 15,0-5-15-15,3 2-3 0,3-2-1 0,-1-2 0 16,10 2-49-16,0-5-9 0,3-1-3 0,3-2 0 16,3 0-130-16,-1-10-27 0,4 2-4 0</inkml:trace>
  <inkml:trace contextRef="#ctx0" brushRef="#br0" timeOffset="18606.82">17224 3651 1958 0,'-9'-5'43'0,"3"-8"9"0,9 0 1 0,0 2 3 0,0-5-45 0,0 3-11 15,-3 0 0-15,3-1 0 0,6 1 103 0,-3 0 18 16,-3 2 4-16,3-2 1 0,0 3-48 0,-3 2-10 16,-3 0-1-16,-3 0-1 0,0 2-53 0,0 1-13 0,-3 0 0 0,-3 2 0 15,-6-2 47-15,3 0 6 0,9 2 2 0,-6 3 0 16,-8 0-22-16,5 0-4 0,0 0-1 0,-3 0 0 16,-3 3-28-16,0-1 0 0,0 1 0 0,0 2 0 15,4 0 12-15,-4 3-3 0,-3-2-1 0,6 4 0 16,3 1 2-16,-3 2 0 0,0 0 0 0,3 1 0 15,4 4-10-15,-4 1 12 0,6 2-12 0,0-3 12 16,3 3-12-16,3 3 0 0,6-3 0 0,0 1 0 16,-3 1 0-16,6-4 0 0,2 5 0 0,1 0 0 15,-6 2 0-15,3-7 0 0,3 2 0 0,-3 0 0 16,0-3 0-16,-3 6 0 0,0-5 0 0,0 2 0 16,-3-3 0-16,-3 4 0 0,-3-4 0 0,0 3 0 0,-3 0 8 0,-3-2 0 15,0-1 0-15,-3 4 0 0,-6-6-8 0,6 5 0 16,-2-8 0-16,-4 3 0 0,-6-3-14 0,3-2-5 15,0-1-1-15,3-2 0 0,3-3 7 16,4-5 1-16,-1 3 0 0,3-3 0 16,9 0-36-16,-3-5-6 0,-3-3-2 0,6 0 0 15,6 0-12-15,3-3-4 0,-6 1 0 0,6-1 0 16,2 1 12-16,4 2 1 0,-3-6 1 0,3 4 0 0,0 2 41 0,-3 5 8 16,3-2 9-16,-3 5-13 0,0 3 13 0,-3 2 12 15,5 3-3-15,-2 2 0 0,-3 4 22 0,3-1 4 16,-3 5 1-16,3 1 0 0,-3 5 12 0,3 0 4 15,-3 2 0-15,-3-5 0 0,6 3 9 0,-6-3 3 16,-3 0 0-16,5 1 0 0,1-1 0 0,0-3 0 16,3 3 0-16,-6-7 0 0,0 1-52 0,3-1-12 0,3 2 0 15,-3-3 0 1,0-5-92-16,0 2-19 0,9-2-3 0,2-5-1 0</inkml:trace>
  <inkml:trace contextRef="#ctx0" brushRef="#br0" timeOffset="19531.34">17445 3646 1036 0,'-3'-5'92'0,"3"5"-73"0,0 0-19 0,0 0 0 16,0 0 233-16,0 0 43 0,0 0 9 0,0 0 2 16,8-3-139-16,1 3-27 0,0-3-5 0,0 1-2 15,6 4-40-15,0-2-8 0,-3 0-2 0,3-2 0 16,9-4-35-16,2 4-7 0,-2-3-2 0,0 5 0 16,0-6-4-16,0-2-2 0,5-2 0 0,-5 4 0 15,0-2-14-15,-6 3 0 0,0-3 8 0,-3 3-8 16,-3-3-152-16,-4 3-32 0,-2-3-8 0</inkml:trace>
  <inkml:trace contextRef="#ctx0" brushRef="#br0" timeOffset="19712.38">17715 3477 2120 0,'0'0'47'0,"0"0"9"0,0 0 3 0,0 0 0 0,0 0-47 0,0 0-12 15,0 0 0-15,15 0 0 0,0 0 90 0,3 2 16 16,-3-2 3-16,3 3 1 0,0-3-67 0,2 8-14 15,1-8-2-15,0 5-1 0,-6 3-11 0,0-8-3 0,3 5 0 0,-6 3 0 16,0-2-12-16,-4 2-10 0,-2-1 2 0,-3 4-774 31,0-3-154-31</inkml:trace>
  <inkml:trace contextRef="#ctx0" brushRef="#br0" timeOffset="20023.16">18707 3334 1670 0,'0'0'148'0,"0"0"-118"16,0 0-30-16,0 0 0 0,0 0 136 15,0 0 22-15,0 0 4 0,3 8 1 0,0 2-54 0,-3 4-10 16,3-1-3-16,2 5 0 0,-2 3-33 0,0 1-7 16,0 4-2-16,0 3 0 0,0 3-3 0,-3 2-1 15,0 6 0-15,0-6 0 0,-3 3-32 0,3 3-6 16,-3-8-2-16,0 2 0 0,0-2-10 0,0 0 0 16,0-6 0-16,3 1 0 15,0-9-183-15,3 1-29 0</inkml:trace>
  <inkml:trace contextRef="#ctx0" brushRef="#br0" timeOffset="20273.87">19177 3493 2880 0,'0'0'64'0,"0"0"12"0,0 0 4 0,0 0 0 0,0 0-64 0,6 0-16 0,3 0 0 0,3 0 0 15,0 2 36-15,5-2 4 0,1 8 0 0,3-8 1 16,0 5-33-16,0 3-8 0,0 0 0 0,-1 3 0 16,1 2 0-16,0 0 0 0,-3-5 0 0,0 11 0 15,-12-6 0-15,3 6 0 0,-3-4 0 0,3 1 0 16,0-3 20-16,-6 1 3 0,-6 2 0 0,-3-3 0 16,-6 3-23-16,-3-3 0 0,0 0 0 0,-3 0 0 31,-3 1-98-31,3-4-24 0,1 1-5 0,-1-6-717 0,3 3-144 0</inkml:trace>
  <inkml:trace contextRef="#ctx0" brushRef="#br0" timeOffset="20486.62">19561 3437 115 0,'0'0'0'0,"0"0"10"0,-6 3-10 0,0 2 0 16,-3 3 0-16,3 2 0 0,0 4 565 0,0-1 111 15,0 0 23-15,-3 6 4 0,0-1-484 0,3 6-97 16,3 0-19-16,0 2-4 0,3 1-55 0,0-1-12 15,-3-2-1-15,3 2-1 0,0-7-30 0,3 2 0 16,3-5 0-16,3 0 0 0,0-3 0 0,6-5 0 16,-3 0 0-16,6-5 0 0,-3-3 0 0,3-3 0 15,2 0 0-15,1-10 0 16,-3 0-96-16,-3-3-26 0,0 0-5 0,0-10-1127 0</inkml:trace>
  <inkml:trace contextRef="#ctx0" brushRef="#br0" timeOffset="20682.95">19219 3321 2516 0,'-15'0'112'0,"9"5"22"0,3-5-107 0,-3 0-27 0,3 0 0 0,3 0 0 16,0 0 66-16,0 0 8 0,0 0 2 0,6 8 0 16,3-8-13-16,6 5-3 0,-1-5 0 0,7 3 0 15,0-6-44-15,3 3-16 0,3-5 9 0,2-3-9 16,1 3 0-16,0-3 0 0,3 2-14 0,0-7 5 15,-1 8-120-15,-2-3-24 16,-3 0-5-16,-3 3-1 0</inkml:trace>
  <inkml:trace contextRef="#ctx0" brushRef="#br0" timeOffset="21024.08">20237 3307 2880 0,'0'0'64'0,"0"0"12"0,5-5 4 0,-5 5 0 0,3-5-64 0,0 2-16 0,0-5 0 0,0 5 0 16,3 1 54-16,-6 2 8 0,0 0 2 0,0 0 0 16,0 0-52-16,0 0-12 15,0 0 0-15,0 0 0 0,-9 0 0 0,-2 8 0 16,-4-3 0-16,0 8 0 0,-3-5 0 0,0 11 0 15,-3-6 0-15,0 8 0 0,3-2 0 0,1 4-12 0,-1-4 3 16,6 7 0-16,0-4 1 0,3 4 0 0,6-7 0 0,0 2 0 16,6 0-16-1,0-3-2-15,6 1-1 0,3 0 0 0,0-6 4 0,3 0 1 0,0-8 0 0,2 3 0 16,1-5 22-16,0-1 0 0,3-2 0 0,3-2 0 16,-3-1-49-16,2-5-12 15,1-2-3-15,0 2 0 0,-6-5-84 0,0-6-16 16,-9 6-4-16,6 0-1 0</inkml:trace>
  <inkml:trace contextRef="#ctx0" brushRef="#br0" timeOffset="21165.28">20112 3490 806 0,'0'0'36'0,"0"0"7"0,0 0-35 0,0 0-8 16,0 0 0-16,5 3 0 0,1-1 339 0,6 1 65 15,0-3 14-15,3 0 2 0,6-3-263 0,0 1-53 16,6-1-10-16,2-5-2 15,7 3-179-15,-3-3-35 0,-3-3-7 0</inkml:trace>
  <inkml:trace contextRef="#ctx0" brushRef="#br0" timeOffset="21371.59">20632 3119 2246 0,'-9'-7'200'0,"9"7"-160"0,0 0-32 0,0 0-8 0,0 0 90 0,0 0 17 0,0 0 3 15,0 0 1-15,0 0 14 0,0 0 3 16,-2 5 1-16,2 3 0 0,0 5-103 0,0-2-26 0,0 10 0 0,0 5 0 16,0 1 0-16,0-1-12 15,0 6 0-15,-3 2 1 0,3-2 11 0,-3 0 0 0,0-1 0 0,0-1 0 32,-3-1-91-32,6-3-22 0,0 1-5 0,0-9-722 0,0 3-145 0</inkml:trace>
  <inkml:trace contextRef="#ctx0" brushRef="#br0" timeOffset="21601.75">20906 3059 864 0,'-9'-6'76'0,"3"6"-60"16,6 0-16-16,0 0 0 0,0 0 384 0,0 0 73 16,0 0 15-16,0 0 4 0,3 6-298 0,-3 2-59 15,0 2-12-15,0 3-3 0,0 9-63 0,0-4-13 16,0 3-2-16,-3 6-1 0,3-1-5 0,0 6 0 15,-3-6-1-15,0 6 0 0,0 0-29 0,0-6-6 16,0 1 0-16,1-1-1 0,2-5 0 0,-3-2 0 16,6-1 0-16,-3-4 0 15,0-1-113-15,0-8-22 0,2 3-5 0,-2-8-634 16,6 0-126-16</inkml:trace>
  <inkml:trace contextRef="#ctx0" brushRef="#br0" timeOffset="21977.33">20743 3045 2649 0,'0'0'58'0,"0"0"12"0,0 0 2 0,0 0 4 0,3-5-61 0,2 5-15 0,-5-8 0 0,6 8 0 15,3-5 105-15,0 0 19 0,6 2 3 0,0-2 1 16,3-3-103-16,3 5-25 0,0 0 0 0,-1 3 0 16,1 0 0-16,-3 0 0 0,0 0 0 0,-3 0 0 15,3 6 0-15,-6 2 0 0,0-8 0 0,-1 8 0 16,-5 2 0-16,0-2 0 0,-3-3 0 0,-3 9 0 15,-6-9 0-15,3 5 0 0,-3 1 0 0,-5 2-11 16,-4-5-38-16,-3 5-8 0,6 1-2 16,-3-1 0-16,0-3-4 0,-3 4-1 15,3-1 0-15,3-8 0 0,1 3 31 0,2 0 5 0,6-3 2 0,0 1 0 0,-3-4 17 0,6-2 9 16,0 0-10-16,0 0 10 16,0 0-32-16,9-2-1 0,3-4 0 0,-1 1 0 0,1 2 33 0,0-2 0 15,3 0 0-15,0 2 0 0,-3 1 44 0,0 2 16 16,3 0 4-16,0 0 0 0,-3 0-52 0,2 2-12 15,-2 1 0-15,0 2 0 0,0 0 0 0,-3 3 0 16,3 0 0-16,0 6 0 0,0-4 54 0,0-2 8 16,-3 3 2-16,3 2 0 0,2-5-52 0,-2 0-12 15,0 0 0-15,3 2 0 16,0-4-133-16,-3-6-30 0,-3 8-5 0</inkml:trace>
  <inkml:trace contextRef="#ctx0" brushRef="#br0" timeOffset="22463.98">21421 2712 2487 0,'-3'-11'110'0,"3"11"23"0,-6-2-106 0,0-4-27 0,0-1 0 0,0 1 0 16,-5 1 92-16,-1 0 12 0,0-3 4 0,-9 2 0 15,-9 4-38-15,9-4-7 0,21 6-2 0,0 0 0 16,-9 0-45-16,-3 0-16 0,-2 0 9 0,2 0-9 15,-3 0 0-15,-3 0 0 0,0 8 0 0,0 3 0 16,3-6 0-16,-3 6 0 0,4 2 0 0,-4 0 0 16,3 3 0-16,3-3 0 0,0 9 0 0,3-9 0 0,3 5 0 0,3 1 0 15,3 2 0-15,6-8 0 16,0 6-47-16,3-6-14 0,6-5-3 16,-3 0-1-16,6 2 1 0,-1-10 1 0,1 0 0 0,3-7 0 15,3 1 50-15,-6-7 13 0,0 2 0 0,-3-2 0 0,-4-3 0 0,1 3 0 16,-3-3 0-16,0 0 0 0,-3-2 0 0,0-1 0 15,3 3 0-15,0-7 0 0,-3 1 48 0,0 1 12 16,-3-3 3-16,0 3 0 16,-3 3-25-16,-3-3-5 0,3 2-1 0,-3 1 0 0,3-4-10 0,0 9-2 15,0 0-1-15,0 0 0 0,0 7-11 0,0-1-8 16,0 7 9-16,0 0-9 0,0 0 0 0,0 0 0 16,0 7 0-16,0 7 0 0,0 2 8 0,0 2-8 15,-3 1 0-15,0 4 0 0,0 1 12 0,3 0-4 16,3-5-8-16,0 2 12 0,-6 3-12 0,6 2 0 15,3 0 0-15,0-4 0 0,3-1 0 0,3 5 0 16,0 3 0-16,5-7 0 16,1-9-151-16,0 0-33 0,3-2-6 0,0-4-2 0</inkml:trace>
  <inkml:trace contextRef="#ctx0" brushRef="#br0" timeOffset="23008.29">21576 2315 2649 0,'0'0'117'0,"0"0"25"16,0 0-114-16,0 0-28 0,0 0 0 0,0 0 0 15,6 0 85-15,-3-8 11 0,6 6 3 0,0-1 0 0,3 3-56 16,3-5-11-16,-1 5-3 0,7-3 0 0,3 3 0 0,0-3 0 16,-3 1 0-16,0 2 0 15,-4 2-46-15,1 1-10 0,0 0-1 0,3 2-1 0,-6 0 46 0,0 3 10 16,-6 0 1-16,3 3 1 15,-3 2-46-15,-1 0-10 0,-5 0-1 0,0 6-1 0,-6 5 50 0,3-1 11 16,-6-1 1-16,-2 4 1 0,-7 1-3 0,3 2-1 16,-3-3 0-16,0 1 0 0,3-1-30 0,0 6-8 15,0-3-1-15,0 0 0 0,6-3 9 0,0 4 11 16,1-4-3-16,-1 3 0 0,3-8-8 0,3 3 0 16,0-3 0-16,3 0 0 0,3-2 0 0,-1-6 0 15,1-2 0-15,6-1 0 0,9 1 0 0,-9-8 0 16,0-1 0-16,-3 1 0 0,-9-3-14 0,6-3 5 15,0 1 1-15,0-1 0 0,3-8-6 0,3 1-1 16,-1-1 0-16,-2-2 0 0,-3-6 4 0,0 6 1 16,0-3 0-16,-3 6 0 0,-3 2 10 0,-3-5-8 0,0 7 8 0,-3 1-8 15,0 2 8-15,-3 3 0 0,1 0 0 0,-1 8 0 16,3-2 0-16,0 7 0 0,-3 0 0 0,0 6 0 16,0 2 0-16,-3 0 0 0,3 5 0 0,6 14-8 15,9 2 8-15,-3-2 0 0,-18 0-9 0,6-1 9 16,3 6-19-16,0 0 1 0,6-5 0 0,-3-8 0 15,3 0-10-15,-3 2-3 0,3-8 0 0,0 1 0 16,3-1-1-16,-3-2-1 0,0 3 0 0,0-1 0 16,0-5 64-16,-3-2 13 0,-3-1 2 0,0-2 1 15,1-3-24-15,-10 1-5 0,3-4-1 0,-6 3 0 0,0-7 24 0,-3 2 5 16,-6-8 1-16,-5 0 0 16,-4 0-127-16,3 2-24 0,-9-2-6 0,-5-2-1 0</inkml:trace>
  <inkml:trace contextRef="#ctx0" brushRef="#br0" timeOffset="26414.06">20016 4654 1677 0,'0'0'36'0,"0"0"8"0,6-8 2 0,0 0 2 0,0 3-38 0,0-3-10 0,0 0 0 16,3 3 0-16,-3-1 96 0,3 1 16 0,3 2 4 15,0-4 1-15,-3 4-52 0,5 3-10 0,-2 0-3 0,3 3 0 16,-3-3-22-16,3 7-5 0,0-7-1 15,0 8 0-15,0 0-24 0,-3 3 0 0,2 2 0 0,-5 0 0 16,3 3 31-16,-6-3 1 0,3 3 0 0,-3 0 0 16,-6 0-23-16,0-3-9 0,0 3 8 0,-6 0-8 15,0-3 19-15,-3 3-2 0,0-3 0 16,-3 1 0-16,1-4 0 0,-1 1 0 0,-3-1 0 0,0 1 0 16,0-3-17-16,0 0 0 0,0 0 8 0,3 2-8 15,3-7-92-15,-2 0-21 0,5-1-5 0,0-2-590 16,6 0-119-16</inkml:trace>
  <inkml:trace contextRef="#ctx0" brushRef="#br0" timeOffset="26642.03">20409 4501 806 0,'-3'-8'72'0,"3"8"-58"0,-3-3-14 0,-3 0 0 0,0 1 264 0,3 4 49 16,-3 1 11-16,0 2 1 0,-3 3-173 0,1 3-34 15,-1 2-7-15,6 0-2 0,-6 3-44 0,3 3-9 16,0-3-1-16,0 7-1 0,3 1-3 0,0-5-1 15,3 2 0-15,3 0 0 0,0 3-26 0,3-8-4 16,3 0-2-16,0-1 0 0,3 1-10 0,2-2-8 16,1-7 12-16,6 7-12 0,0-14 10 0,3 5-10 15,6-5 8-15,-4-3-8 0,1 1 0 0,0-9-14 16,0 1 2-16,0-4 0 16,-1 1-87-16,1-3-17 0,0-2-3 0,-6 4-1007 0</inkml:trace>
  <inkml:trace contextRef="#ctx0" brushRef="#br0" timeOffset="26945.71">19978 4360 115 0,'0'0'10'0,"0"0"-10"0,0 0 0 0,0 0 0 0,0 0 169 0,0 0 32 16,0 0 7-16,0 0 0 0,6-2-56 16,-1-4-11-16,1 4-2 0,3 2-1 0,-3-3-6 0,6 0-2 15,-3 3 0-15,3-5 0 0,0 3-10 0,-3 2-1 16,6 0-1-16,0-3 0 0,-3 0-37 0,5 3-7 16,-2-8-2-16,3 6 0 0,0-1-6 0,0-2-2 15,3-1 0-15,0 4 0 0,-4-4-38 0,4 4-8 16,0-3-2-16,-3 2 0 0,0 0-16 0,0-2 0 15,-9 2 0-15,0 3 0 16,-1 0-133-16,-2 0-31 0,-6 0-5 0,0 0-907 0</inkml:trace>
  <inkml:trace contextRef="#ctx0" brushRef="#br0" timeOffset="27113.44">20284 4247 1666 0,'12'-8'74'0,"-6"5"15"0,3 0-71 0,0 3-18 0,6-8 0 0,0 8 0 15,-3-2 103-15,2 2 17 0,-2 2 3 0,6-2 1 16,-3 0-21-16,0 3-4 0,0 2-1 0,-3-2 0 16,-3 0-38-16,3 5-7 0,-3-6-1 0,-1 4-1 15,-2-1-41-15,-3 3-10 0,0 0 0 0,0 2-783 16,-3 1-158-16</inkml:trace>
  <inkml:trace contextRef="#ctx0" brushRef="#br0" timeOffset="27528.49">20933 4514 1152 0,'-6'2'51'0,"6"-2"10"0,-3-2-49 0,-6 2-12 0,-3 0 0 15,6 0 0-15,6 0 284 0,0 0 55 0,0 0 10 0,0 0 3 16,0 0-231-16,0 0-45 0,9 0-10 0,3 0-2 15,6-5 0-15,-3 5 0 16,6-3 0-16,3 3 0 0,2-5-51 0,1-1-13 16,0 4 0-16,6-4 0 0,-1 1 54 0,1-3 8 15,0 3 2-15,0 0 0 0,-1-1-64 0,1 4-20 0,-6 2 0 0,-3-8 0 16,0 2 32-16,-7 1 7 0,-2 2 1 0,0-2 0 16,-6-3-119-16,0 3-23 0,-3-3-5 15,-3 3-1-15,0-3-51 0,0 0-10 0,-3 3-3 0,0-1-477 16,0 1-96-16</inkml:trace>
  <inkml:trace contextRef="#ctx0" brushRef="#br0" timeOffset="27724.41">21362 4292 806 0,'0'0'72'0,"-3"0"-58"0,-3 0-14 0,0 0 0 0,3 0 259 0,3 0 49 15,0 0 9-15,0 0 3 0,0 0-154 0,6 5-30 16,0 3-7-16,3-6-1 0,0 4-51 0,2 2-10 16,4-3-3-16,0 0 0 0,0 3-34 0,3 3-7 15,-3-3-2-15,3 5 0 0,-3-8 18 0,2 6 3 16,-5 5 1-16,0-3 0 0,-3-5 17 0,0 2 3 15,0 4 1-15,-3-1 0 0,-3-3-52 0,-3 1-12 16,0 2 0-16,-3 1 0 0,-6-4 23 0,0-2 1 16,-3 5 1-16,-6 0 0 15,-2-5-91-15,-1 3-18 0,0-3-4 0,0 3-807 16,0-4-161-16</inkml:trace>
  <inkml:trace contextRef="#ctx0" brushRef="#br0" timeOffset="28999.58">22433 4236 864 0,'0'0'38'0,"0"0"8"0,0 0-37 16,0 0-9-16,3-3 0 0,-3-2 0 0,3 0 27 0,0 2 3 15,-3-5 1-15,3 3 0 0,-3-3 9 0,3 3 1 16,3-1 1-16,-3 1 0 0,0-3-19 0,0 0-4 15,0 3-1-15,3-3 0 0,-6 3 67 0,0-3 14 16,3 2 2-16,-3-4 1 0,-3 7 29 0,3-5 5 16,-6 3 2-16,3 0 0 0,-3-1-14 0,-3 1-4 15,3-3 0-15,-3 3 0 0,0 2-30 0,0-2-6 16,-3 2-2-16,1 3 0 0,-4 0-19 0,0 0-4 16,-3 3-1-16,0 2 0 0,-3 1-6 0,3 1 0 15,1 4-1-15,-1 2 0 0,3 1-35 0,0 7-6 16,-3 0-2-16,3 5 0 0,3 1-8 0,0 2 10 15,3-3-10-15,3 3 10 0,3 1-10 0,6-4 0 16,0 0 0-16,6 1 0 0,3-6 0 0,3 0 0 0,3-2 0 16,6-3 0-16,0-3 0 0,2-5 0 0,4 0-8 0,0-3 8 15,0-5 0-15,2 0 0 0,1-11-9 0,3 1 9 32,3-3-82-32,-4-1-13 0,1-1-2 0,0-4-1227 0</inkml:trace>
  <inkml:trace contextRef="#ctx0" brushRef="#br0" timeOffset="29680.94">23198 4014 748 0,'0'0'33'16,"0"0"7"-16,6-3-32 0,-3-5-8 0,-3 3 0 0,6 0 0 16,-6 5 360-16,0 0 69 0,3-8 15 0,-3 8 2 0,0-6-241 0,3 1-48 15,-3 5-9-15,-3-3-3 0,0-2-116 0,3 5-29 16,-6 0 0-16,3 0 0 0,-6 0 61 0,0 0 7 15,0 0 0-15,0 3 1 0,-2 2-59 0,-1 3-10 16,0 3 0-16,0-3-10 0,-6 5 34 0,3 3 8 16,-3 5 0-16,3 0 1 0,0 0-33 0,1 3 0 15,2 0 0-15,3 0 0 0,3 2 0 0,3-2 0 16,3 0-13-16,0-3 5 16,3-3-21-16,3-2-4 0,3-3-1 0,3-2 0 15,5 2-2-15,1-10 0 0,-6 0 0 0,6-3 0 16,3 0-37-16,0-6-8 0,0-2-2 0,2-2 0 15,-2 2-36-15,0-5-7 0,-3 2-2 0,-3-2-580 16,0 5-116-16</inkml:trace>
  <inkml:trace contextRef="#ctx0" brushRef="#br0" timeOffset="29805.66">23034 4162 2516 0,'0'0'56'0,"0"0"11"0,0 0 2 0,0 0 1 0,0 0-56 0,6 0-14 0,3 0 0 0,3 0 0 16,3-5 20-16,3-1 2 0,3 4 0 0,6-9 0 15,5 1-108-15,1-4-22 0,6 1-4 0,0 2 0 16</inkml:trace>
  <inkml:trace contextRef="#ctx0" brushRef="#br0" timeOffset="30274.76">23630 3731 2588 0,'-9'-8'115'0,"9"8"23"15,-9-6-110-15,3 1-28 0,0 0 0 0,3-3 0 0,-3 0 76 0,0 3 9 16,0 5 3-16,6 0 0 0,0-8-15 0,0 8-2 16,0-6-1-16,0 6 0 0,0 0-56 0,0 0-14 15,0 0 0-15,0 0 0 0,0 0 0 0,0 0-18 16,-3 8 4-16,-3 0 1 0,0 3 13 0,0-6 13 16,-3 3-2-16,-2 3-1 0,-4 2-10 0,0 3-17 15,-3 2 4-15,0-2 1 16,0 0-16-16,3-3-4 0,0 1 0 0,1 1 0 15,2-1-24-15,3-4-6 0,0 3-1 0,3-5 0 16,0 3-25-16,6-6-6 0,0-5-1 0,0 0 0 16,0 0 8-16,0 0 2 0,6 0 0 0,3 0 0 15,3 0 13-15,-3-5 4 0,2 0 0 0,4-6 0 0,3 1 37 0,-3 4 8 0,-3-7 2 0,3 2 0 16,0 9 40-16,-3-6 8 0,0 3 1 0,-3 5 1 16,-4-6 35-16,-5 6 6 0,0 0 2 0,6 6 0 15,3-1 0-15,-6 3 1 0,3 0 0 0,-3 2 0 16,0 4 5-16,-3-1 1 0,-3 3 0 0,3-1 0 15,-3 7-24-15,0-4-5 0,0 3-1 0,0 1 0 16,-3 1-1-16,3 4 0 0,-5-1 0 0,2 1 0 16,0-1-5-16,0 1-2 0,6-4 0 0,0 4 0 15,0-6-32-15,3-2-9 0,0-1 0 0,0-2 0 16,3 0 0-16,2-3 0 0,-2-2 0 0,6-1 8 16,0-4-28-16,3 1-6 15,0-7-1-15,0 0 0 0,0 0-81 0,0-7-16 16,5 1-3-16,1-7-1127 0</inkml:trace>
  <inkml:trace contextRef="#ctx0" brushRef="#br0" timeOffset="30515.73">23892 3797 2473 0,'0'0'109'0,"0"0"23"0,0 0-105 0,0 0-27 15,-6 0 0-15,6 0 0 0,0 0 68 0,-3 5 9 16,0 3 2-16,3-3 0 0,3 9-4 0,0-7-1 0,0 4 0 16,0 2 0-16,3 1-40 0,0-1-8 0,-3 3-2 0,3 2 0 15,0 1 32-15,-1-6 7 16,-2 3 1-16,0 0 0 16,0-3-76-16,-3 3-14 0,-3 0-3 0,0-3-1 15,0-3-54-15,1 1-12 0,2-3-1 0,-3 0-1242 0</inkml:trace>
  <inkml:trace contextRef="#ctx0" brushRef="#br0" timeOffset="30723.81">24139 4045 2415 0,'0'0'107'0,"0"0"22"0,0 0-103 0,0 0-26 0,0 8 0 0,0-2 0 16,0-6 57-16,0 8 7 0,0 2 0 0,0-2 1 0,0-3 51 0,-3 3 9 15,-9-2 3-15,3-1 0 0,3 0-120 0,3-2-23 16,-3 2-5-16,0-2 0 16,3 0-70-16,-3 4-14 0,0-7-2 0,6 0-729 15,0 0-145-15</inkml:trace>
  <inkml:trace contextRef="#ctx0" brushRef="#br0" timeOffset="30889.96">24359 4003 1958 0,'0'0'87'0,"0"0"17"0,0 0-83 0,0 0-21 0,0 0 0 0,0 0 0 16,9 0 128-16,-3 3 22 0,3-3 4 15,0-3 1-15,-3 3-43 0,6 0-9 0,0 0-2 0,5 0 0 16,-8 0-92-16,6-2-18 0,0 2-4 0,0-3-1 31,0 3-80-31,-3-3-16 0,3 1-3 0,-3 2-1 0</inkml:trace>
  <inkml:trace contextRef="#ctx0" brushRef="#br0" timeOffset="31014.69">24645 3966 345 0,'0'0'15'0,"0"0"4"16,0 0-19-16,0 0 0 0,6-5 0 0,-3 0 0 16,3-3 413-16,0 2 79 0,0-2 16 0,0 0-918 15,2 0-184-15</inkml:trace>
  <inkml:trace contextRef="#ctx0" brushRef="#br0" timeOffset="31231.91">24797 3659 864 0,'-6'-13'38'0,"3"8"8"0,3-1-37 0,0 4-9 16,0 2 0-16,0-11 0 0,3 3 432 0,0 3 85 15,-3 5 17-15,6-3 3 0,0 3-353 0,2-5-70 16,4 10-14-16,-3-5-4 0,0 8-60 0,0-2-12 15,0 1-2-15,0 4-1 0,0 0-10 0,-3 2-3 16,-6 3 0-16,3 0 0 16,-3 2-37-16,0 1-8 0,-3-1-2 0,-6 3 0 15,3-2-64-15,0 2-13 0,0-2-2 0,-3-6-732 0,3 0-146 16</inkml:trace>
  <inkml:trace contextRef="#ctx0" brushRef="#br0" timeOffset="31420.63">24931 3836 576 0,'0'0'51'0,"0"0"-41"0,0 0-10 0,0 0 0 16,0 0 355-16,-6 0 69 0,-3 0 13 0,3 6 3 16,-3-6-233-16,0 0-47 0,0 0-10 0,0 2-2 15,0 1-88-15,-3 5-17 0,3-8-4 0,3 5-1 16,-3 3-26-16,3-5-4 0,0 2-8 0,3 0 11 16,1 1-26-16,2-6-5 0,0 0 0 0,0 8-1 15,0-8-46-15,2 5-9 0,4 0-1 0,0-2-1 16,0 2-109-16,3-5-21 0,0 0-5 0,3-5-399 15,0 0-79-15</inkml:trace>
  <inkml:trace contextRef="#ctx0" brushRef="#br0" timeOffset="31916.28">25026 3366 1785 0,'0'0'79'0,"-6"0"17"0,6 0-77 0,0 0-19 15,0 0 0-15,0 0 0 0,0 0 192 0,0 0 34 16,0 0 7-16,6 0 2 0,0 2-132 0,6 1-27 16,0-1-4-16,-1 4-2 0,4-1-42 0,0 3-9 0,-3-3-2 0,0 8 0 15,0-5-17-15,-3-2 0 0,0 2 8 0,-3 2-8 16,0 1-12-16,-6 2-7 0,3 0-1 0,-3 1 0 16,-3 1 46-16,-3-1 9 0,0-1 1 0,0 3 1 15,-6 0-15-15,6-1-3 0,-3 4-1 0,0-6 0 16,0 6-7-16,0-3-2 0,6-1 0 0,0-1 0 15,3-4-9-15,3 1 0 0,-3-3 0 0,6 2 0 16,-3-7 0-16,3 2 0 0,3 1 0 0,0-6 0 16,3 0 0-16,0-8-14 0,0 2 3 0,0 1 1 15,-3-8 10-15,0 5 14 0,-3-3-3 0,2 3-1 16,1-10-10-16,0 5 0 0,0 5 0 0,-3-5 0 16,0 7-17-16,0-2-6 0,-3 3-1 0,-3 5 0 15,0 0 39-15,0 0 7 0,0 0 2 0,0 0 0 16,0 8-40-16,3 5-7 0,-3 3-1 0,0 5-1 15,0-2 25-15,-3 7 0 0,3 1 0 0,0-1 0 0,-3 6 0 16,3 0 0-16,-3 2 0 0,3-2-8 0,-6 2 8 0,3-2 0 16,-3-3 0-16,3 3 0 0,0-3 0 0,-3 0 0 15,3 0 0-15,0-2 11 0,-3-6 9 0,3 0 1 16,0 0 1-16,-2-2 0 0,-4-4 28 0,3 1 6 16,-6-2 0-16,0-4 1 0,0 3-32 0,-3-5-6 15,-6-2-2-15,-3-1 0 16,-2-3-37-16,-4 4-7 0,-6-12-1 0,0 4-956 15,-2 2-190-15</inkml:trace>
  <inkml:trace contextRef="#ctx0" brushRef="#br0" timeOffset="40645.01">21972 4948 1148 0,'0'0'51'0,"9"-3"10"15,-3-5-49-15,6 3-12 0,0-6 0 0,2 9 0 16,7-6 60-16,3 2 10 0,6-2 2 0,6 3 0 16,2 0-56-16,7 0-16 0,0-1 8 0,5 4-8 0,1 2 0 0,2 0 0 15,7 0 0-15</inkml:trace>
  <inkml:trace contextRef="#ctx0" brushRef="#br0" timeOffset="45433.68">19079 8178 691 0,'0'0'61'0,"0"0"-49"0,-3-8-12 0,0 3 0 0,3 0 104 0,-3-1 19 16,0-1 3-16,0 4 1 0,3 3-61 0,-6-5-12 15,0-1-2-15,3 1-1 0,-6 2-21 0,3 1-4 16,-6-4-1-16,3 4 0 0,0-1-25 0,-3-2 0 16,0 2 0-16,3 1 0 0,-2-1 15 0,-1 3-3 15,0-3 0-15,0 3 0 0,-3-2 4 0,3-1 1 16,-3 3 0-16,0 0 0 0,0 0-3 0,-2 0-1 15,-1 3 0-15,-3-1 0 0,0 1-5 0,0 0-8 16,-6 2 11-16,4 0-11 0,-7 3 0 0,3 0 0 16,0 3 0-16,0-1 0 0,-5 6 0 0,2-3 0 15,0 1 0-15,-3 1 0 0,4 1 0 0,-4 0 0 16,0-3 0-16,-3 1 0 0,1-1 0 0,-4 0 0 0,0-2 0 0,1 2 0 16,-1-3 8-16,0 1-8 0,4 0 0 15,-1-1 0-15,0 1 15 0,3-1-4 0,1 1-1 0,-4 2 0 16,0 0 11-16,3 1 3 0,1-1 0 15,5 3 0-15,0 0-4 0,-3-1-1 0,-2 7 0 16,2-4 0-16,0 1-8 0,3 2-2 0,-5 0 0 16,5 3 0-16,0-3-9 0,0 3 0 0,0-3 0 0,-2 3 0 15,-1-3 0-15,0 0 0 0,0-2 11 0,1 2-11 16,-4 0 9-16,3-2-9 0,3 2 8 0,1 0-8 16,-4 0 12-16,3 0-2 0,0-2-1 0,3 2 0 15,4 3-9-15,-4-1 8 0,0 1-8 0,0 0 8 16,0 3-8-16,0-4 0 0,-2 4 0 0,-1-1 8 15,3 1-8-15,0-1 0 0,-6 3 0 0,1 0 0 16,-1-2 0-16,3-1 0 0,-3 1 0 0,4-1 0 16,-1 6 0-16,0-3 0 0,6-2 0 0,0 2 0 15,1-3 0-15,2 1 0 0,-3-1 0 0,3 1 0 0,0-1 0 16,0-2 0-16,0 0 0 0,4-1 0 0,-1 1 0 0,0 0 0 16,0 2 0-16,0 1 0 0,3-1 9 0,0 1 3 15,0-1 1-15,3 3 0 0,-3-5-13 0,3 5 0 16,1-2 0-16,5 2 0 0,-3-3 0 0,0 1 11 15,3-1-11-15,0 3 10 0,0-2 4 0,3-3 1 16,-3 2 0-16,3-2 0 0,3 2-15 0,-3 1 0 16,3-1 0-16,0-2 0 0,0-3 0 0,3 3 0 15,-3-3 0-15,3 3 0 0,0 3 9 0,-1-4-9 16,4 1 8-16,3 0-8 0,-3 0 8 0,3 0-8 16,3-3 8-16,-3 0-8 0,0 3 0 0,3-3 8 15,-3 0-8-15,3 3 0 0,-1 2 10 0,1-4-10 0,0 1 12 16,0-2-12-16,-3 6 0 0,3-1 0 0,-3-2 0 0,6 3 0 15,-4-1 0-15,1 1 0 0,-3-4 0 0,3 4 0 16,3-6 0-16,3 3 0 0,-3-6 0 0,0 1 0 16,2-1 0-16,1 1 0 0,0-1 0 0,0-2 0 15,0 0 12-15,6-3-4 0,-1 3 0 0,1-2-8 16,-3-1 19-16,3 0-3 0,2 0-1 0,4 3 0 16,-3-5-15-16,3 2 9 0,-1-3-9 0,1 1 8 15,3 0-8-15,-3-1 0 0,-7 1 9 0,4-1-9 16,3 1 0-16,-3 0 8 0,-6-1-8 0,-1 1 0 15,1-1 0-15,0 1 0 0,-3-1 0 0,3 1 0 16,-7 0 0-16,7-3 0 0,6 2 0 0,-3-2 0 16,-3 0-9-16,2-3 9 0,7 3-10 0,3-2 10 0,0-4-15 0,-1 4 3 15,1-4 1-15,0 1 0 0,0 2 11 0,-4-2 0 16,4-1 0-16,-3 1-8 0,2 2 8 0,1-2 8 16,-3 2-8-16,0 1 11 15,-1-4 1-15,1 3 1 0,-6 1 0 0,3 2 0 0,-4-3 4 0,1 3 1 16,-3-3 0-16,3 3 0 0,-6-3-18 0,5 3 0 15,-2-2 0-15,0 2 0 0,3 0 0 0,3 0 0 16,-1-1 0-16,1 1 0 0,-3 0 10 0,0-2-2 16,6 2 0-16,-1-3 0 0,-2 0-16 0,3 3-4 15,0-3-1-15,-4 1 0 0,4-1 13 0,-3-2-11 16,3 5 11-16,-1-6-10 0,4 3 10 0,-6-2 0 0,0 5 0 16,-1-3 0-16,4 1 0 0,-3-1 0 15,0 0 0-15,-1 1 0 0,1-1 0 0,0 0 0 0,0-2 0 16,-1 2 0-16,1-2 0 0,3 2 0 0,3-5 0 0,-4 3 0 15,1-3 0-15,3 0 0 0,0 0 0 0,-1 0 0 16,-2 2 0-16,0-2 0 0,-4 0 0 0,1 0 0 16,-3 0-9-16,0 0 9 0,3-2-10 0,-1-1 10 15,1 0 0-15,0-2 0 0,0 0 0 0,-4-3 0 16,1 3 0-16,3-6 0 0,0 0 0 0,0 3 0 16,-1-2-15-16,-2-1 3 0,0-2 1 0,0-3 0 15,-1 3 0-15,-2-3 0 0,3 3 0 0,-3 0 0 16,-3-1 11-16,0 1 0 0,-4 0 0 0,4 0 0 15,0 2 0-15,-6-5 0 0,3 3 0 0,-3-3 0 16,3 0 9-16,-4 0 1 0,-2-2 0 0,0-3 0 16,3-1 14-16,0-1 4 0,0-1 0 0,3 0 0 15,0-5-28-15,5 2 0 0,1-4 0 0,0 2-11 0,-3-3 11 0,3 3 0 16,0 0 0-16,-4 2 0 16,-2 1 0-16,-3 2 0 0,3 3 0 0,-3 0 0 15,-3 2 0-15,-3 1 16 0,0 2-3 0,0 0 0 0,-4-3 8 16,1 3 2-16,-3-2 0 0,0 2 0 0,0-2 14 0,3 2 3 15,-6-3 1-15,3 1 0 0,0-4-23 0,0 1-5 16,3 0-1-16,0-3 0 0,0 0-12 0,3-2 0 16,0-3 8-16,-3-3-8 0,0 0 0 0,0 1-12 15,-3-4 3-15,3 4 0 0,-6 1 9 0,-6 1 0 16,3 0 0-16,-6 3 0 0,-3-3 0 0,-3 2 0 16,0 1 12-16,-3 2-4 0,1 0-8 0,2 0 9 0,-6 3-9 0,3-3 10 15,0 3-10-15,3 0 0 16,-3 0 0-16,3-3 8 0,1 0-8 0,-1 0 0 15,0 3 0-15,3 0-11 0,0 0 1 0,0-3 0 0,0-2 0 0,0 2 0 16,3 0 10-16,-3 3 0 0,1-3 0 0,-1 3 0 16,-3 0 0-16,3 2 0 0,-3-2-8 0,0 2 8 15,0 1 0-15,0-1 0 0,-3-2 9 0,1 3-9 16,-1-3 14-16,3 2-4 0,0-5-1 0,3 3 0 16,0 0-9-16,-3 2 0 0,6 1 9 0,-3-3-9 15,1 0 13-15,2-1-1 0,0 1-1 0,0 3 0 16,0-1-11-16,3 1 0 0,-3-1 0 0,3 1 0 15,-3-1 12-15,3-2-4 0,-3 2 0 0,0-2 0 16,3 3-8-16,-3-1 12 0,0-2-12 0,-2 0 12 16,-1-3 6-16,0 3 2 0,0-3 0 0,0 3 0 15,-3 2-10-15,0 1-2 0,3-3 0 0,0 2 0 16,0-2-8-16,-2 2 8 0,2 4-8 0,-3-1 8 16,6-3-8-16,-3 3 0 0,0 3 0 0,0 0 0 15,0 0 0-15,0-1 0 0,-3 4-9 0,3-3 9 16,-2-1 0-16,2 1 0 0,-3 0 0 0,3 0 0 0,0-1 0 0,0-1-8 15,-3 1 8-15,3-2-10 0,3-2 10 0,-3 2 0 16,1-2 0-16,2-1 0 0,-3 0 0 0,0 1 0 16,0-1 0-16,0 1 0 0,0-1 0 0,-3 1 11 15,0-1-11-15,3 3 12 0,-2-2-12 0,-1-1 0 16,-6 4 0-16,3-4 0 0,0 3 0 0,-3 0 0 16,-3 3 0-16,1-3 0 0,-4 0-14 0,-3 3 5 15,3 0 1-15,-2 0 0 0,-4-1-4 0,0 4 0 16,-3-1 0-16,-2 1 0 15,-4-1-72-15,3 6-16 0,1-1-2 0</inkml:trace>
  <inkml:trace contextRef="#ctx0" brushRef="#br0" timeOffset="51312.01">20737 5898 288 0,'-6'0'25'16,"0"0"-25"-16,0-6 0 0,0 4 0 0,-3 2 124 0,0 0 20 15,3 0 4-15,-3 0 1 0,0 2-90 0,-3 4-19 16,3-6-3-16,0 5-1 0,0 0-12 0,0 0-2 16,1-2-1-16,-4 5 0 0,3 0 10 0,-3 0 1 15,0 0 1-15,-3 0 0 0,0 2-10 0,-3 1-3 16,-3 0 0-16,1-1 0 0,-4 3 13 0,-3 3 3 15,3 0 0-15,-6 3 0 0,1 2-16 0,-1 0-4 16,-3-3 0-16,-3 1 0 0,4 2-16 0,-1 0 0 16,-6-2 0-16,7 2 0 0,-4 5 0 0,3-4 0 15,0-1 0-15,-2 0 0 0,-1 3 0 0,3 0 0 16,0-1 9-16,1-1-9 0,2-1 22 0,0-3-2 16,0 1 0-16,7-1 0 0,-4-2 8 0,6 0 2 15,0-3 0-15,0 1 0 0,3-1-9 0,1 3-1 16,-1-6-1-16,3 3 0 0,0 1-11 0,3 2-8 0,0-3 9 0,-3 3-9 15,0 0 0-15,-3 2 0 0,-5 1 0 0,2-1 0 16,-3 6 0-16,3-3 0 0,-3 3 0 0,4 0 0 16,-1-1 0-16,3 1 0 0,-3-3 0 0,3 1 0 15,-3-1 0-15,3 0 0 0,-2-3 9 16,2 4-9-16,0-4 0 0,0 1 0 0,-3-1 0 0,6 1 0 16,0 2 0-16,1-3 0 0,-1 4 8 0,0 1-8 15,6-1 0-15,-3-1-9 0,3 0 9 0,-3 3-13 16,3 0 13-16,0 2 0 0,3-2 0 0,-3 0 0 15,0 2 0-15,0-2 0 0,4 0 0 0,-1 0 0 16,-3-1 0-16,0 1 0 0,6-3 0 0,-6 3 0 16,3 3 0-16,-3-4 0 0,3-1 0 0,0 1 0 15,-3 1 0-15,0-3 0 0,0 1 0 0,3 1 0 0,-3-2 0 16,0 3 0-16,0-3 0 0,4 1 0 16,-4-1 0-16,0 0 10 0,3 0-2 0,0-2 0 0,3 2-8 0,-3-3 0 15,3 1 0-15,3 2 0 0,3-2 0 0,0-1 8 16,0 1-8-16,6-1 0 0,0 1 0 0,0-1 8 15,2 3-8-15,1-2 0 0,0-1 0 0,3 1 0 16,0-1 0-16,0 4 0 0,0-1 11 0,3 0-3 16,0 0-8-16,-4 0 12 0,1-2 7 0,0 2 1 15,0 0 0-15,0-2 0 0,-3 4-5 0,6-1-1 16,0-1 0-16,-1 3 0 0,1-1-14 0,3 1 0 16,-3 0 0-16,6-3 0 0,-3 6 0 0,5-6 0 15,-2 0 0-15,6 0 0 0,0-2 12 0,0-1-3 0,2-2-1 0,-2 0 0 16,0 0-8-16,0-6 0 0,-7 1 0 0,4 2-11 15,-6-2 11-15,3-1 0 0,0-4 0 16,-4 2 0-16,-2 0 0 0,0-3 0 0,0 0 0 16,-3 3 0-16,0 0 0 0,3 0 0 0,-3-3 10 0,2 3-10 15,1 3 12-15,3-1-4 0,-3-2-8 0,3 5 12 16,0 1-12-16,-3 2 11 0,-1-3-11 0,4 3 10 16,-3 0-2-16,3-1-8 0,-3-1 12 0,-3 2-4 15,0-1-8-15,-4 7 10 0,4-7-10 0,-3 4 10 16,0 2-10-16,0 0 0 0,0-2 9 0,0 2-9 15,-3-2 11-15,3-1-3 0,0-2 0 0,0 2 0 16,-1 1-8-16,4-3 0 0,-6 0-12 0,6 0 12 16,-3-3-9-16,3 3 9 0,-3-6 0 0,3 1 0 15,-3 2 0-15,2-2 0 0,-2-1 0 0,0-2 0 0,-3 3 0 0,3-3 0 16,0 2 0-16,0-2 0 0,-3 0 0 0,3 0 0 16,0 0 0-16,3 0 0 0,-4 0 43 0,4 0 15 15,0 0 3-15,3 2 1 16,0-2-94-16,3 3-18 0,3 2-4 0,-1 3-1 15,1-3 23-15,3 0 4 0,0 1 0 0,0-1 1 16,2-2 7-16,1-1 0 0,3-2 1 0,0 0 0 0,-4 3 10 0,1-4 9 16,0-1-13-16,0 2 5 0,-1-3 8 0,-2-2 0 15,-3 2 0-15,0-5-8 0,-3 3 8 0,-3-3 0 16,-1 0 0-16,1 0 0 0,-3-3 24 0,3 0 0 16,-6 1 0-16,0-1 0 0,3 3 12 0,0-5 4 15,-1 2 0-15,1-2 0 0,3 2-7 0,3-2-1 16,0 0 0-16,0-1 0 0,0-2-8 0,2 0-1 0,4 0-1 0,0 1 0 15,0-1-22-15,3 0 0 0,-4 0 0 0,1-3-12 16,-3 1 12-16,-3 2 0 0,0 0 0 0,-1 0 0 16,-2-3 0-16,-3 3 0 0,3 0 0 0,0-2 0 15,3-4 0-15,-3 4 8 0,-1-3-8 0,7-3 0 16,3 0 12-16,-3 0-3 0,0-3 0 0,2 1 0 16,1-3-9-16,3 2 8 0,-6-5-8 0,3 1 8 15,-4-4-8-15,1-2 0 0,3-3 0 0,-3-2 8 16,0 0-17-16,2-3-4 0,1-1-1 0,0-1 0 15,3-1 0-15,-9-2 0 0,-4 2 0 0,1-2 0 16,0-1 14-16,-6 1 0 0,-3 2 0 0,0 1 0 16,0-1 8-16,-6 3 4 0,0 0 0 0,0 0 1 15,-3-3 0-15,3 1 0 0,-6 1 0 0,3-1 0 0,-3-6-13 0,0 2 8 16,0 4-8-16,0-6 0 0,0-5 17 0,3 2-2 16,0 0-1-16,-3 1 0 0,3-4 17 15,-3 1 3-15,-3 0 1 0,0 2 0 0,3 3-20 0,-6 0-4 16,0 3-1-16,-3 0 0 0,0-1-2 0,1 4 0 15,-4-1 0-15,-3-2 0 0,6 2-8 0,0-2 8 16,-3 2-8-16,3-2 8 0,0 2-8 0,0-3 0 16,3 4 0-16,0 2 0 0,1 2 0 0,-1-2 0 15,0 0 0-15,3-2 0 0,-3-1 0 0,0 0 0 16,0 6 0-16,-3-1 0 0,0-4 0 0,-3 4 0 16,3 4 0-16,-3-4 0 0,-2 3 0 0,-4-2 0 15,0 0 0-15,0-1 0 0,-6 1 0 0,4-1 12 0,-1 4-4 0,0-1 0 16,0 3-8-16,0 0 0 0,0 0 9 0,4 2-9 15,-1 1 0-15,-3 2 0 0,0 3 0 0,0 2 0 16,-2 1 0-16,-1 2-12 0,0 0 12 0,-3 3-12 16,0-3 12-16,4 3-12 0,-1 2 12 0,3 0-12 15,-3-2 12-15,3 3-8 0,1 4 8 0,-1-7-8 16,0 5 8-16,0-2 0 0,0 2 0 0,1 0-8 16,-1 0 8-16,-3 3 0 0,0-6 0 0,-3 3-8 15,-5 5 8-15,-1-2 0 0,0 5 0 0,-2 0 0 16,-7 3-11-16,0-1-6 0,1 1-2 0,-1 2 0 15,-6 3-11-15,1 3-2 0,-4-3-1 0,1 8-677 16,-1 2-135-16</inkml:trace>
  <inkml:trace contextRef="#ctx0" brushRef="#br0" timeOffset="52866.29">16974 5988 1324 0,'6'-24'59'0,"-3"16"12"0,-3 0-57 0,0 0-14 16,3 3 0-16,-3-1 0 0,0 6 0 0,0-8-15 15,0 3 3-15,0 5 1 0,-3-5 30 0,0 0 5 16,-6-1 2-16,3 4 0 0,0-4 7 0,0 4 2 16,-6-4 0-16,1 6 0 0,-1 0 14 0,-3 0 3 15,-3 0 1-15,-3 0 0 0,0 0-17 0,-3 0-4 16,4 0-1-16,-10 0 0 0,-6 6-19 0,0 2-4 16,1 2-8-16,-1 1 12 0,0-1-12 0,1 4 0 15,-1-1 0-15,0 3 0 0,0 2 0 0,4 1 0 16,-1-1 0-16,0 1 0 0,0 2 0 0,1 5 0 0,2-7 0 15,3 5 0-15,0 0 0 0,3 2 0 0,4-2 0 0,2 5 0 16,0 0 0-16,3 3 0 16,0 2 0-16,3 6-10 0,0-3 10 0,0 5 8 0,4 1-8 0,2-1 11 15,0 0-11-15,0 3 0 0,3 3-12 0,0 2 12 16,-3 6-12-16,3-1 12 0,0-2-12 0,0 0 12 31,-6 3-36-31,0-3 0 0,3 5 0 0,-3-3 0 16,-3 6-10-16,0-5-2 0,-3 2 0 0,1-5 0 0,-4-3 20 0,0 3 3 0,0-5 1 0,-3 2 0 15,0 3 24-15,0-6-10 0,-5 1 10 0,-1 0 0 16,3-6-10-16,3 0 10 0,-6-2-8 0,7 0 8 16,-1-1 0-16,0 1 16 0,0-3-3 0,0 3 0 15,0 0 4-15,4-1 1 0,-4 1 0 0,3 0 0 16,-6-1-18-16,3-2 0 0,0 6 0 0,3-4 0 16,-2 1 0-16,-1 2 0 0,0 1 0 0,3-4 0 15,3 4 0-15,0-6 0 0,0-3 0 0,4-2 0 0,2-6 0 0,3-2 10 16,0-3-10-16,3-2 12 0,0 2-1 0,3-5 0 15,3 0 0-15,3 2 0 0,0-2 0 0,6 0 0 16,-1 0 0-16,4 2 0 0,3-2-11 0,0 0 0 16,6-3 0-16,0 6 0 0,2-3 0 0,4-3 0 15,3 3 9-15,0-3-9 0,2 0 0 0,4-2 0 16,3-3 0-16,0 0 0 0,5-3 19 0,4 0 9 16,-4 1 1-16,1-1 1 0,0-2-2 0,-1-1-1 15,-5-2 0-15,3 0 0 0,-1-2-27 0,1-1 0 16,-3-5 0-16,2 0 0 0,-2-2-13 0,0 2-2 15,-4 0 0-15,-2 0 0 0,0-3 15 0,-1 1 0 0,-2-4-10 0,-3 1 10 16,0 0 0-16,5-6 0 0,4 3 12 0,-3-2-4 16,-6 2 16-16,5-2 4 0,10-1 0 0,0 1 0 15,-4-4-6-15,4 1-1 0,0 0 0 0,2-3 0 16,7 0-21-16,-7 3 9 0,-5 0-9 0,6 3 0 16,-1-1 0-16,-2 1 0 0,-3-1 0 0,-4 3 0 15,1 0 8-15,-3 0-8 0,-4 0 0 0,1 1 0 16,-3 1 8-16,3-1-8 0,-1-1 0 0,1 0 0 15,-3 0 9-15,0 0-9 0,2-3 0 0,1 4 9 16,-3-4-9-16,3 3 10 0,-1-2-10 0,1-1 10 16,0-5 2-16,3 3 0 0,2-3 0 0,-2 3 0 15,0-3-29-15,2 3-6 0,1 0-1 0,-3 5 0 16,-3 0 12-16,-1 3 1 0,-2-3 1 0,-3 6 0 16,0-1 10-16,-6 3 0 0,2 0 0 0,-5 0-8 15,0 0 8-15,0 3 0 0,-3 2 10 0,0 1-10 0,3-1 15 0,-7 3-3 16,1-5-1-16,0 2 0 0,0 0-11 0,0 1 0 15,3-1 0-15,-3-2 0 0,0 0 56 0,3-1 7 16,0 1 1-16,-1-3 0 16,7 0-103-16,-3 0-20 0,3 0-4 0,0-2-1 0,-3-4 64 0,3 1 20 15,-1 0 0-15,-2 0 0 0,0-3-20 0,-3 0 0 16,-3 0 0-16,0 0 0 0,-3-2 0 0,0-3 13 16,-6-1-4-16,0-1-1 0,-3-4 20 0,-3 1 3 15,0-1 1-15,-6-5 0 0,3-2 5 0,-3 2 2 16,-6-2 0-16,3 0 0 0,0-1-14 0,0-5-2 15,-3 1-1-15,3-6 0 0,-2 0-13 0,2 0-9 16,-3-3 12-16,3 1-12 0,-6-4 0 0,3 1 0 16,0 2 0-16,0 3 0 0,0-5 0 0,-2 3 0 15,-7 2 9-15,3-3-9 0,-3 3 8 0,-3 5-8 16,1-5 0-16,-1 6 9 0,-3-1 1 0,3 0 0 0,-6-2 0 0,1 0 0 16,-7-3 1-16,-3 5 0 0,1 0 0 0,-4 6 0 15,0-3-11-15,-2 5 8 0,-4 3-8 0,-2 0 8 31,-7 2-33-31,1 1-7 0,-1-3-2 0,0 2 0 0,-5 4 14 0,2 1 2 0,-2-12 1 0,-3 8 0 16,-1-6 17-16,-5 5-8 0,-4 6 8 0,4-3 0 16,2-2 0-16,1 7 0 0,-6-2 8 0,-1 5-8 15,7 6 10-15,-1 2-10 0,7 2 10 0,2 12-706 16,4 2-142-16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4:29.545"/>
    </inkml:context>
    <inkml:brush xml:id="br0">
      <inkml:brushProperty name="width" value="0.05292" units="cm"/>
      <inkml:brushProperty name="height" value="0.05292" units="cm"/>
      <inkml:brushProperty name="color" value="#FF0000"/>
    </inkml:brush>
  </inkml:definitions>
  <inkml:trace contextRef="#ctx0" brushRef="#br0">2207 13155 864 0,'0'0'76'0,"0"0"-60"15,0 0-16-15,0 0 0 0,0-5 106 0,0 5 18 16,6-8 4-16,-6 8 1 0,0-5-43 0,9-1-9 16,-9 1-1-16,12 2-1 0,-9 1-11 0,6-1-1 15,3 0-1-15,0 1 0 0,3-1-28 0,-6 3-6 0,12 0 0 0,-6 3-1 16,5 2 2-16,-2-2 1 15,3-1 0-15,6 4 0 0,-6-1-30 0,0-2 0 0,-1-1 0 0,4 1 0 16,6-3-10-16,0 3-2 0,-4-3 0 0,4 0 0 16,0 0 12-16,-3 2 8 0,9-2-8 0,-4 3 11 15,-2-1-11-15,3 1 0 0,2-3 0 0,-5 3 0 16,-3-1 0-16,3-2 0 0,6 3 0 0,-4-3 0 16,7 0 0-16,0 3 0 0,2-1 9 0,1-2-9 15,0 3 14-15,5 0-2 0,-5-1 0 0,0-2 0 16,2 3-12-16,4-3 11 0,0 0-11 0,-7 0 10 15,10 0-2-15,-10 0 0 0,7 3 0 0,-6-3 0 16,2 0-8-16,-2 0 0 0,3 0 0 0,-4 0-11 16,-2-3 11-16,6 3 0 0,2-3 0 0,-2 3 8 15,6-2 3-15,-4 2 1 0,1-6 0 0,0 4 0 16,2-4-12-16,1 1 10 0,-1 2-10 0,7 1 10 0,2-1-10 0,-5-2 0 16,0 2 0-16,2 1 8 0,-2-4-8 0,2 1 0 15,4 2 0-15,2-2 0 0,-8 5 0 0,-1-3 0 16,1 3 0-16,-3 0 0 0,-1-2 0 0,1 2 8 15,2-3-8-15,1 3 8 0,3 3 0 0,-4-1 0 16,1 1 0-16,-1 0 0 0,-2-1 0 0,5-2 0 16,-2 0 0-16,6 3 0 0,-1 0-8 0,1-1 10 15,-4 1-10-15,4 0 10 0,-4-3-10 0,4-3 0 16,-4 3 0-16,4 0 0 0,2 0 0 0,-2 3 8 16,-4-3-8-16,1 0 0 0,0 0 0 0,-1 0 0 15,4 2 8-15,-1-2-8 0,-2 3 0 0,-4 0 0 0,1-1 9 16,-1 1-9-16,1 2 19 0,3-2-1 0,-1-1 0 0,1 4 0 15,-4-1 2-15,-2 0 0 0,5 1 0 0,-2-1 0 16,0-3-12-16,-1 4-8 0,7-6 9 0,-1 2-9 16,4 1 8-16,-1 0-8 0,-5-3 0 0,5 0 9 15,4 0 1-15,-4-3 0 0,-2 3 0 0,-1 0 0 16,4 0-10-16,-4 0-9 0,-2 0 9 0,0 0-13 16,-4 0 13-16,4 0 0 0,-4-3 0 0,-2 3 0 15,2 3 11-15,-5-3 5 0,0 0 0 0,-7 3 1 16,1-1-17-16,0 1 0 0,2-3 8 0,-2 0-8 15,-3 3 9-15,2-1-1 0,1 1-8 0,-6 0 12 16,-3-1-12-16,2 4 8 0,-5-4-8 0,-3 1 0 16,0-1 0-16,-7 1 0 0,1 0 0 0,-6-3 0 15,0 2 0-15,-3-2-10 0,-6 3 10 0,-6-3-12 16,0 0-80-16,0 0-16 0,0 0-3 0</inkml:trace>
  <inkml:trace contextRef="#ctx0" brushRef="#br0" timeOffset="28972.34">2359 12462 1094 0,'0'0'97'0,"0"0"-77"0,6-3-20 0,-6 3 0 16,0-5 67-16,3 0 9 0,0-1 3 0,3 1 0 16,3-3-67-16,-9 3-12 0,9 0 0 0,-9 5 0 15,0-3 9-15,0 3 9 0,0-8 2 0,0 3 0 16,0 5 9-16,0-6 3 0,-9 4 0 0,3-1 0 15,-3 3-17-15,-3-3-3 0,-3 3-1 0,1 3 0 16,-1 0-11-16,-6-1 8 0,0-2-8 0,-3 6 8 16,3-4-8-16,0 4 0 0,1-1 0 0,-1-2 0 15,3 2 0-15,3 0 0 0,-6 0-14 0,3 1 5 16,1-1 9-16,2 0 9 0,-3 1-1 0,6-1-8 16,0 0 28-16,3 3-2 0,-6 0 0 0,9 0 0 15,-3 3-1-15,-3-1 0 0,6 3 0 0,3 1 0 16,-5 1-13-16,8 1-4 0,-6 3 0 0,6-1 0 0,0 6-8 0,6-3 8 15,-6 3-8-15,8 0 8 0,-5 0-8 0,3 0 0 16,0 2 0-16,3 3 0 0,-3-5 0 0,0 2 0 16,3 1 0-16,-3-1 8 0,-3 3-8 0,3-2 0 15,-6 5 0-15,0-3 0 0,0 0 0 0,0 3 0 16,0-6 0-16,0 3 0 0,0-2 0 0,0-4 0 16,0-4 9-16,-6 2-9 0,6-5 12 0,0 0-3 15,0 0 0-15,6-3 0 0,-6-2 9 0,0-3 2 16,0-1 0-16,0-7 0 0,0 0 12 0,0 0 2 15,6 3 1-15,0-6 0 0,3 1-11 0,3-1-3 16,6-5 0-16,2 0 0 16,1 0-153-16,3 0-30 0,33-18-6 0,-4 5-2 0</inkml:trace>
  <inkml:trace contextRef="#ctx0" brushRef="#br0" timeOffset="29923.03">9482 12330 1371 0,'0'-11'60'0,"0"11"14"0,0-5-59 0,3-1-15 15,3 1 0-15,0-3 0 0,3 3 51 0,0 0 7 16,6-1 2-16,0 1 0 0,3 0-28 0,-4-1-4 16,4 1-2-16,0 3 0 0,3-1 4 0,-6 3 1 15,3 0 0-15,-3 3 0 0,0-3-31 0,2 5 0 16,-5 0 0-16,0 0-10 0,-3 3 18 0,3 0 4 15,-3 0 1-15,-3 3 0 0,0-1-1 0,-3 4 0 16,0-1 0-16,0 3 0 0,0-3 5 0,-3 3 1 16,0 0 0-16,0 0 0 0,0 2 4 0,-3 3 1 15,3 0 0-15,-3 1 0 0,3-1-12 0,-3 0-3 0,0-3 0 0,3 6 0 16,-3-3 0-16,0 3 0 0,0 0 0 0,0 0 0 16,3 0 7-16,-3-1 1 0,0 4 0 0,0-3 0 15,-3 0 2-15,3-1 1 0,3-1 0 0,-3 1 0 16,3 1 2-16,-3-3 1 0,3 6 0 0,3-3 0 15,-3-3-22-15,0 0 0 0,3 0 0 16,-3-2 0-16,3 2 0 0,0-3 0 0,0 1 10 0,3-3-10 16,-3-3 14-16,-3 0-3 0,3 0-1 0,-3-2 0 15,3 0 4-15,-3-4 1 0,-3-1 0 0,3 2 0 16,-3-3 3-16,0-2 1 0,0 2 0 0,-3-5 0 16,-3 0-3-16,-3 0 0 0,-3-3 0 0,-3-2 0 15,-2 0-16-15,-7-1-12 0,-6 1 1 0,-6 2-1091 16</inkml:trace>
  <inkml:trace contextRef="#ctx0" brushRef="#br0" timeOffset="32445.3">14164 11507 576 0,'0'0'51'0,"0"0"-41"16,-6 5-10-16,6-5 0 0,-6 3 201 0,0 2 39 15,1-2 7-15,-1-1 1 0,6-2-104 0,0 0-22 16,0 0-4-16,0 0-1 0,0 0-25 0,0 0-4 16,0 0-2-16,0 0 0 0,0 0-42 0,0 0-9 15,9 3-2-15,-1-3 0 0,4 0-1 0,3 0-1 16,0 0 0-16,0 0 0 0,6-3-2 0,0 3 0 15,2-2 0-15,4-1 0 0,6 0-7 0,3-2-2 16,5 0 0-16,-2-1 0 0,6 1-7 0,-1 0-1 16,1 0-1-16,3-1 0 0,-7-2-11 0,7 0 0 15,0 3 9-15,-1 0-9 0,1 2 8 0,2 1-8 0,-5-4 8 0,3 4-8 16,-7-4 8-16,1 4-8 0,-6-4 8 0,-3 4-8 16,-1-1 20-16,4 0-1 0,-6-2 0 0,-3 2 0 15,-1 1-2-15,-5-1 0 0,0 3 0 0,-3-2 0 16,-3 2 5-16,0-3 1 0,-1 3 0 0,-2-3 0 15,-3 3-5-15,0-2-1 0,0 2 0 0,0-3 0 16,-9 3 1-16,0 0 0 0,9 0 0 0,-9 0 0 16,9 0-6-16,-9 0-2 0,0 0 0 0,6-3 0 15,0 1-10-15,-6 2 10 0,0 0-10 0,0 0 10 16,6-3-2-16,-6 3-8 0,6-5 12 0,-3-1-4 16,-3 6-8-16,0-5 12 0,3-3-12 0,-3 3 12 0,-3-3-12 15,3 8 8-15,0-5-8 0,-3-3 8 0,3-3-8 0,-3 3 0 16,3-5 0-16,0 0 0 0,-3 0 0 0,3-3 0 15,0 0 0-15,-3-3 0 0,6-2-15 0,-3 0 5 16,0 0 1-16,3 0 0 0,0-1-2 0,-3-1 0 16,0-1 0-16,3 0 0 0,-3 0-1 0,0-2 0 15,0-1 0-15,-3 1 0 0,3 2-4 0,0-5-2 16,0 2 0-16,-3 1 0 0,3-3 1 0,-3 5 0 16,0-2 0-16,0 2 0 0,0 3 9 0,0-1 8 15,-3 1-12-15,0 3 12 0,0 2 0 0,0-3 0 16,-3 4 0-16,0 1 0 0,0 1 18 0,0 2 1 15,0-2 0-15,-2 0 0 0,-4 2-19 0,3 1 0 16,3 2 0-16,-6 0 0 0,0 0 0 0,-3 3-11 16,0-1 2-16,1 1 0 0,-1 3 9 0,-3-1 0 0,0 0 0 15,0 1 0-15,-3-1 0 0,1 0 0 0,-4 1 0 16,-3 2 0-16,0 0 0 0,-3 0 0 0,1 0 0 16,-7 2 0-16,3 1 0 0,-2 0 8 0,-1-3-8 0,3 2 11 15,-3 1-3-15,1-3-8 0,-1 0 12 0,-3 0-4 16,1 3 0-16,-4-1 0 0,3 1 0 0,4-1 0 15,-1 1-8-15,0 2 12 0,1-2-12 0,2 2 12 16,3-2-12-16,0 2 12 0,1-2-12 0,5 0 12 16,0 2-12-16,3-3 0 0,1 1 9 0,2 2-9 15,3-2 0-15,0 2 0 0,6 1 0 0,0-4 0 16,3 4 0-16,0-1 0 0,6 0 0 0,0 0 0 16,3 1 0-16,-3-1 0 0,6 3 0 0,0-3-8 15,-3-5 8-15,6 11 0 0,-3-1 0 0,3 1-8 0,0 0 8 0,-3-1 0 16,0 3 0-16,0 1 0 0,0 2 0 0,0 2 0 15,-3 1 0-15,0 4 0 0,0-1 0 0,0 4 0 16,0 0 0-16,0 1 8 0,0 5-8 0,0 5 0 16,0 0 0-16,0 0 0 0,-3 2 0 0,0 1 0 15,3 3 0-15,-3-4 8 0,0 1-8 0,0 2 0 16,0 1 0-16,3-1 0 0,0-5 0 0,0 0 0 16,-3-3 0-16,0-2 8 0,3-3-8 0,0 0 0 15,-6-2 0-15,3-3 0 0,3-1 0 0,0-4 9 16,-3 2-9-16,6-2 0 0,0-1 0 0,0-5 0 15,0-2 0-15,0 0-9 16,0-6-102-16,3 0-20 0,0-2-4 0</inkml:trace>
  <inkml:trace contextRef="#ctx0" brushRef="#br0" timeOffset="33735.55">11631 4680 979 0,'0'0'87'0,"0"0"-70"15,0-7-17-15,0 1 0 0,3-2 199 0,3 0 36 16,-3 0 7-16,6 3 2 0,0-3-101 0,0 3-20 16,3-3-4-16,3 3-1 0,0 5-49 0,3-6-9 0,-1 4-3 0,1-1 0 15,0 3-36-15,0 3-7 0,0-1-2 0,0 4 0 16,0 2 0-16,-4 2 0 0,1 3 0 16,-3 1 0-16,0 4 5 0,-6-2 1 0,-3 3 0 0,0-1 0 15,-3 3 11-15,-6-7 3 16,0 7 0-16,-3-5 0 0,-3 5-5 0,-3-8-1 0,-2 5 0 0,-4-2 0 15,0 0 2-15,0 0 0 0,3-3 0 0,-3 6 0 32,0-11-47-32,4 2-9 0,2-2-1 0,0-2-1 0,6-1-151 0,0-5-31 0,3-5-5 15,6-6-2-15</inkml:trace>
  <inkml:trace contextRef="#ctx0" brushRef="#br0" timeOffset="33949">11947 4442 1555 0,'0'0'68'0,"0"0"16"0,0 0-68 0,-6 3-16 0,6-3 0 0,-6 5 0 0,0 1 185 0,0-1 34 16,0 3 6-16,0 2 2 0,0 6-95 0,0 3-20 16,-3-3-3-16,3 7-1 0,0-4-44 0,0 7-10 15,0 1-2-15,6-1 0 0,-3-2-26 0,6 0-6 16,-3 0 0-16,6 2-1 0,0-7-19 0,3-1 8 16,3-2-8-16,3 3 0 0,-3-6 0 0,6-5 0 15,3 0 0-15,-1-3 0 0,4-5 0 0,0 0 0 16,3-5 0-16,0-3 0 0,-1 0-22 0,-2-5 2 15,0-6 0-15,0 1 0 16,0-1-219-16,-9-5-43 0</inkml:trace>
  <inkml:trace contextRef="#ctx0" brushRef="#br0" timeOffset="34187.32">11450 4461 1152 0,'0'0'102'0,"0"0"-82"0,0 0-20 0,0 0 0 16,0 0 198-16,0 0 35 0,0 0 7 0,0 0 2 16,6-3-103-16,6 1-21 0,-1-4-4 0,4 1-1 15,3-3-61-15,0 3-12 0,3 2-2 0,6-7-1 16,-1-1 0-16,1 0 0 0,-3 1 0 0,3-1 0 16,3-2-15-16,-7 2-3 0,1 3-1 0,0-5 0 15,-3 0-8-15,-3 5-2 0,0-3 0 0,-3 4 0 16,-4 1-69-16,-2-4-15 15,-3 2-2-15,-6 8-701 0,0 0-140 0</inkml:trace>
  <inkml:trace contextRef="#ctx0" brushRef="#br0" timeOffset="34636.78">12625 4292 1728 0,'0'0'153'0,"-3"-3"-122"0,1 0-31 0,2 3 0 15,0-8 197-15,0 3 34 0,0 0 6 0,0-1 2 16,0 4-107-16,0-9-22 0,-3 9-4 0,3 2-1 16,0-8-73-16,0 8-14 0,-6-3-3 0,0 0-1 15,-3 3-2-15,0 0 0 0,-3 0 0 16,0 3 0-16,0 2-12 0,0 3 11 0,0 3-11 0,0 2 10 16,0 0-10-16,3 0 0 0,-5 6 0 0,5 0 0 15,0 2 0-15,0-3-11 0,6-2 11 0,0 8-8 16,0-6 0-16,3 4 0 0,3-4 0 0,3 1 0 0,0 2 8 15,3-8 0-15,3 0 0 0,2 0-8 16,1-5-4-16,3 0-1 0,3-2 0 0,0-4 0 0,3-2 1 16,-3-5 1-16,2 0 0 0,4-6 0 15,-6 1-20-15,3-4-4 0,-6 1-1 0,2 0 0 16,-2 0-121-16,0-6-25 0,-3 3-5 0,-6 0-871 16</inkml:trace>
  <inkml:trace contextRef="#ctx0" brushRef="#br0" timeOffset="34797.28">12503 4376 1324 0,'-11'6'59'0,"5"-4"12"0,3 1-57 0,0-3-14 16,-3 2 0-16,6-2 0 0,0 6 220 0,0-6 40 0,0 0 9 0,9 8 2 15,2-8-150-15,4 0-29 16,0 0-7-16,6 0-1 0,6 0-20 0,-3-6-4 16,5 1 0-16,1 0-1 0,3-3-18 0,0 0-3 0,2-5-1 15,1 2 0 1,0-2-157-16,-3-3-32 0,-7 3-7 0,1-6-1 0</inkml:trace>
  <inkml:trace contextRef="#ctx0" brushRef="#br0" timeOffset="35202.93">11792 4090 1724 0,'0'0'38'0,"0"0"8"0,0 0 2 0,0 0 0 0,0 0-39 0,0 0-9 15,0 0 0-15,3 0 0 0,3 0 130 0,-3 3 24 16,0 0 5-16,3-1 1 0,0 1-61 0,0 5-12 16,0-8-3-16,0 5 0 0,6 3-16 0,-3-2-3 15,2 1-1-15,1 1 0 0,-3 0-19 0,3-2-4 16,3 2-1-16,-3 2 0 0,3-5-24 0,0 3-4 16,-3 0-2-16,0 3 0 0,-1-6-10 0,-2 6 0 15,-3-1 0-15,0-4 8 0,-3 4-8 0,-6 1 12 16,0 2-12-16,-3 0 12 15,-6 6-98-15,-2-6-19 0,2 3-4 0,-3 0-1133 0</inkml:trace>
  <inkml:trace contextRef="#ctx0" brushRef="#br0" timeOffset="35508.39">13075 3956 1893 0,'0'0'41'0,"0"0"9"0,0 0 2 0,0 0 2 0,3-3-43 0,-3 3-11 16,0 0 0-16,0 0 0 0,0 0 132 0,0 0 25 15,0 0 5-15,6 3 1 0,-3 2-79 0,0 5-16 16,0 4-4-16,-3 2 0 0,0 2-24 0,0 6-6 15,0 2-1-15,0 1 0 0,0 2 6 0,-3 0 1 16,3 5 0-16,0-2 0 0,-3-3-24 0,3 3-5 16,-3-6-1-16,3 1 0 0,0-3-10 0,0-6 0 15,0 1 0-15,0-3-11 16,3-6-131-16,0-2-26 0,3-5-6 0</inkml:trace>
  <inkml:trace contextRef="#ctx0" brushRef="#br0" timeOffset="35743.94">13271 3829 1094 0,'0'0'97'0,"0"0"-77"0,0 7-20 0,-3 4 0 16,3 2 298-16,-3 1 56 0,3 1 11 0,0 1 3 16,3 5-203-16,0-5-40 0,3 8-8 0,0-5-1 15,-3 7-83-15,3 1-16 0,-3-1-3 0,3 3-1 16,0 0 41-16,0 0 8 0,-3 0 2 0,6 1 0 15,-6-7-31-15,3 4-5 0,-3-6-2 0,0-3 0 16,0 1-26-16,0-3 0 0,-3-3 8 0,3-2-8 16,-3 2-56-16,-3-8-12 0,3 1-4 0,0-6 0 15,-6 2-140-15,0-2-29 0,-9-10-6 16,3-4-1-16</inkml:trace>
  <inkml:trace contextRef="#ctx0" brushRef="#br0" timeOffset="36120.86">13224 3834 1843 0,'0'0'81'0,"0"0"18"0,0 0-79 0,3-5-20 16,0-1 0-16,0 4 0 0,0-4 180 0,3 6 33 15,-3-5 7-15,3 5 0 0,-1-5-122 0,4 5-25 16,-3-3-5-16,3 3 0 0,3 0-55 0,-3 0-13 16,3 8 0-16,-3-3 0 0,3-2 30 0,0 2 3 15,0 3 1-15,0 3 0 16,-3-6-54-16,-1 6-12 0,-2-1-1 0,0-2-1 0,-6 5 50 0,0-2 9 15,0 2 3-15,-6 0 0 16,-3 1-45-16,-2-1-9 0,-4 0-2 0,3 3 0 16,-6-5-28-16,3-1-7 0,0 3-1 0,3-5 0 0,-3 0 52 0,6-2 12 0,1-1 0 0,2 3 0 15,6-8-54-15,0 0-8 0,0 0-2 16,0 0 0-16,0 0 48 0,8-8 16 0,4 3-9 0,0 5 9 16,3-8-9-16,-3 8 9 0,3-3-10 0,0 0 10 15,3 3 0-15,0 0 8 0,-4 3 1 0,1 0 0 16,0-1 44-16,3 4 9 0,-6-1 2 0,3 3 0 15,-3 0 0-15,3 0 0 0,0 2 0 0,-1-4 0 16,-5 1-52-16,3 1-12 0,0-2 0 0,3 2 0 16,0-3 0-16,0 0 0 0,0-5 0 0,3 3 0 15,-7-3-64-15,1-3-16 0,0-5-4 16,-3 3-719-16,0-8-144 0</inkml:trace>
  <inkml:trace contextRef="#ctx0" brushRef="#br0" timeOffset="36555.53">13390 3397 1785 0,'-8'-5'159'0,"8"5"-127"16,0 0-32-16,0 0 0 0,0 0 176 0,0 0 28 16,0 0 7-16,0 0 1 0,2-8-87 0,4 5-17 15,0 1-3-15,6 2-1 0,-3 0-68 0,0 0-15 16,3 0-2-16,3 0-1 0,0 0-2 0,-3 0-1 15,6 2 0-15,-7 1 0 0,4 0-15 0,-6 2 0 16,3-2 0-16,-3-1 0 0,3 6 0 0,0-3 0 16,-6-2 0-16,0 8 0 0,0-9 0 0,-3 4 0 0,-3 2 0 0,0 2 0 15,0-5 20-15,-6 3-1 0,0-2-1 0,0 2 0 16,0 5-34-16,0-8-8 0,-6 8 0 0,0-5-1 16,3 3 11-16,-3-1 2 0,-3 1 1 0,7 2 0 15,-4-7-13 1,3 2-4-16,3-1 0 0,0 1 0 0,3-2 28 0,3 4 0 0,0-7 0 15,0-3 0-15,3 5 0 0,6 1 0 0,3-4 0 0,0 3 0 16,-1 1 12-16,7-6 8 0,0 0 2 0,0 5 0 16,0 3-22-16,0-3-8 0,0-2 0 0,-3 5 0 0,-1 2-5 0,1-2-1 15,-3 3 0-15,0-3 0 0,-3 5 49 0,-3-2 9 16,0-1 3-16,-3 4 0 0,0-1-24 0,-6-3-5 16,0 4-1-16,-9-1 0 0,3 0 38 0,-6-5 7 15,0 3 2-15,-6 2 0 0,-5-5-64 0,-1 2-13 16,0 1-3-16,-6-1-1452 15</inkml:trace>
  <inkml:trace contextRef="#ctx0" brushRef="#br0" timeOffset="42941.96">13590 9350 770 0,'0'0'34'0,"0"0"7"0,0 0-33 0,0 0-8 15,0 0 0-15,0 0 0 0,6-2 64 0,-6 2 12 0,3-3 1 0,6 0 1 16,-3 1-8-16,0 2-2 0,-6 0 0 0,6-3 0 16,0 1-23-16,-1-1-5 0,4 0 0 15,-3-2-1-15,3 0-10 0,0-1-1 16,0 1-1-16,3-3 0 0,-3 3 1 0,3-6 1 0,-3 1 0 0,6-4 0 16,0 1 12-16,-1 0 3 0,1 0 0 0,3-3 0 15,3-3-21-15,0 1-4 0,0-1-1 0,0 3 0 16,2 1 22-16,1-1 5 0,0 0 1 0,0 0 0 15,3-3-35-15,-4-2-11 0,7 3 0 0,-3-1 0 16,3 1 20-16,0-6-4 0,2 3 0 0,-2-3 0 16,0 0 0-16,3-2-1 0,-1 2 0 0,1-3 0 15,-6 1 0-15,6-1 0 0,2 1 0 0,-2 0 0 16,3-1 5-16,-4 3 0 0,-2-2 1 0,3-1 0 0,0 1-1 16,-4-1-1-16,1 1 0 0,0 2 0 0,6-2-3 0,-7-1-1 15,4 1 0-15,-3-1 0 0,6 1-4 0,-1-3-1 16,4 0 0-16,-3 0 0 0,0-1-1 0,-4 4 0 15,4 0 0-15,-3-4 0 0,0 4-9 0,-1-1 0 16,4 4 9-16,0-1-9 0,-4-3 11 0,1 1-3 16,0-1 0-16,0 4 0 0,-1 2-8 0,-2-6 0 15,3 3 0-15,0-2 8 0,-4 5-8 0,4-6 8 16,-3 3-8-16,0 1 8 0,2-1-8 0,1 3 8 16,-3-3-8-16,3 3 8 0,-1-6-8 0,-2 6 0 15,3-3 9-15,-3 0-9 0,-1 3 0 0,-2 0 9 0,3-3-9 16,0 3 0-16,-6 2 8 0,-1 1-8 15,-2-3 0-15,3 5 0 0,0 0 0 0,-3-2 0 16,-3 2 0-16,-1-3 0 0,4 3 0 0,-3 3 0 0,-3 0 0 16,3 0 0-16,-3-1 0 0,-3 1 0 0,0 3 0 0,-1-4 0 15,-2 4 0-15,3-4 0 0,-6 4 0 0,3-1 0 16,0 6 9-16,-3-6-9 16,0 4 0-16,0-1 9 0,-3 2-18 0,0 1-4 15,3 0-1-15,-6 5 0 0,3-6 2 0,-3 6 0 16,0-5 0-16,0 5 0 15,0 0-42-15,0 0-8 0,0-3-2 0,-6 1-977 0</inkml:trace>
  <inkml:trace contextRef="#ctx0" brushRef="#br0" timeOffset="48063.7">16007 7289 1036 0,'0'0'92'0,"0"0"-73"0,0 0-19 0,0 0 0 16,0 0 137-16,0 0 24 0,6 0 5 0,0 0 1 16,3 0-94-16,-3-2-18 0,6-1-4 0,2-2-1 15,1-3 13-15,3 0 2 0,6-5 1 0,6-1 0 16,-1 1-30-16,4 0-7 0,3-3-1 0,0 3 0 15,-7 0 0-15,1-1 0 0,-6 1 0 0,0 5 0 16,-6 0-12-16,-3 3-4 0,-1 2 0 0,-2 1 0 16,-12 2 16-16,0 0 4 0,0 0 0 0,0 0 0 15,0 0 8-15,0 0 1 0,3 8 1 0,0 0 0 16,0-1 0-16,-3 1 0 0,0 0 0 0,-3 3 0 0,0-3-42 0,0 2 0 16,0 1 0-16,-3 2 0 0,0 3 0 0,-2 0 0 15,-1 0 0-15,0 2 0 0,-3 1 0 0,0-1 15 16,0 1-3-16,6-3 0 15,-3 2-118-15,6-4-24 0,0 1-5 0</inkml:trace>
  <inkml:trace contextRef="#ctx0" brushRef="#br0" timeOffset="48810.33">13617 9118 1148 0,'0'0'51'0,"0"0"10"0,3-6-49 15,-3 6-12-15,3-5 0 0,3 0 0 0,-3-1 96 0,-3 6 16 0,0 0 3 0,0 0 1 16,0 0 15-16,0 0 3 0,0 0 1 0,-3 8 0 16,-3 3-40-16,-3-1-8 0,-3 6-2 0,0 0 0 15,0 3-29-15,-3 2-7 0,3 0-1 0,-3 3 0 16,3-6-19-16,-3 4-4 0,4 1-1 0,-1-1 0 15,0-4-12-15,0 1-4 0,6-4 0 0,-3 4 0 16,0-6-8-16,6 0 0 0,-3-2 0 0,6 0 0 16,-3-3 0-16,3-8 0 0,0 0-12 0,6 5 12 0,3 0-12 15,3-5 12-15,3-2-12 0,0-4 12 16,0 1-10-16,5-3 10 0,4-3 0 0,3 1-9 16,3-1 9-16,0-2 0 0,-1 0 0 0,1 0 0 0,-3 2 0 15,0 0 0-15,-1 1 0 0,-2 2 0 16,0 0-25-16,-3 0-3 15,-3 3-1-15,-3 2-722 0,0 0-144 0</inkml:trace>
  <inkml:trace contextRef="#ctx0" brushRef="#br0" timeOffset="52021.53">14376 7723 230 0,'3'-8'20'0,"0"3"-20"0,0-3 0 0,0 3 0 16,-3-3 116-16,3 0 18 0,3-3 4 0,-4 1 1 16,1-1-32-16,3 1-7 0,0-1 0 0,0 0-1 15,0 3 5-15,-3 3 0 0,-3-3 1 0,3 6 0 16,-3 2-39-16,0 0-8 0,0 0-2 0,0 0 0 15,0 0 2-15,0 0 0 0,0 10 0 0,0 3 0 16,0 3-6-16,0 0-2 0,-3 5 0 0,3 3 0 16,0 3-11-16,-3 4-3 0,3-2 0 0,0 6 0 0,-3-3-12 0,0-1-4 15,3 4 0-15,0-4 0 0,0 4-9 16,0-3-3-16,3-3 0 0,0 2 0 0,0-1 2 16,-3 1 0-16,3 1 0 0,-3 0 0 0,6-3-2 0,-3 0 0 15,-3-3 0-15,0 1 0 0,6-3-8 0,-3 0 12 16,0-3-12-16,-3-3 12 0,3 1-12 0,-3-1 12 15,3-2-12-15,-3 0 12 0,0-3-12 0,0-2 12 16,3-1-12-16,-3 1 12 0,0-3-4 0,-3 0 0 16,0-3 0-16,0 0 0 0,3-5 2 0,0 0 0 15,-3 3 0-15,3-3 0 0,0 0-1 0,0 0 0 16,-3 0 0-16,0-3 0 0,0-4-9 0,3-1 0 16,-6 0 0-16,3-3 0 15,0 0-112-15,0-2-17 0,-3 0-4 0</inkml:trace>
  <inkml:trace contextRef="#ctx0" brushRef="#br0" timeOffset="52437.5">14286 7924 1141 0,'-12'0'50'0,"9"0"11"16,-2 0-49-16,-1 0-12 0,3 0 0 0,3 0 0 16,0 0 0-16,0 0 0 0,0 0 0 0,0 0 0 0,0 0 32 0,0-8 12 15,3 3 4-15,3-3 0 16,-1 0-8-16,4 0 0 0,-3 0-1 0,3 0 0 0,3-5 13 0,0-3 4 16,0 0 0-16,3-2 0 0,-3 2 2 0,6-3 1 15,-3 4 0-15,-1 1 0 0,-2-2-8 0,0 3-2 16,-3 0 0-16,0 2 0 0,0 1-1 0,0-1-1 15,-3 3 0-15,0 0 0 0,0 0-11 0,0 3-3 16,-3 0 0-16,0 0 0 0,3 2-9 0,-6 3-3 16,0 0 0-16,0 0 0 0,9-3-9 0,-9 3-1 15,0 0-1-15,6 6 0 0,-3 2-1 0,3-1 0 16,-4 4 0-16,1 2 0 0,0 1-1 0,-3-1-8 16,3 0 12-16,0 0-4 0,0 0-8 0,0 1 0 15,-3-1 0-15,3 3 8 0,0 0-8 0,-3-3-11 16,3 3 3-16,0 0 0 15,-3-1-126-15,3 1-25 0,-3 0-5 0</inkml:trace>
  <inkml:trace contextRef="#ctx0" brushRef="#br0" timeOffset="54800.28">13262 7895 115 0,'0'0'10'0,"0"0"-10"16,0 0 0-16,0 0 0 0,0 0 151 0,9 3 28 15,-9-3 5-15,9 0 2 0,0 2-105 0,-3 1-21 16,3-3-4-16,0 5 0 0,0 1 11 0,-3 2 2 16,3-3 1-16,3 6 0 0,3-4-32 0,-3 7-6 15,2-1-2-15,1 5 0 0,6-2-21 0,-3 3-9 16,3 2 8-16,0 0-8 0,0 6 10 0,2-4-10 15,4 4 12-15,0-1-12 0,0 1 0 0,-1-1 0 16,4 1-10-16,-3-3 10 0,-3 2-10 0,3-5 10 16,-1 0 0-16,-2 0-9 0,3-2 9 0,0 0-12 15,-3-4 12-15,2 1-12 0,1 0 12 0,0-3 0 16,-3 3 8-16,3-3-8 0,-4 3 0 0,-2-2 0 16,0 1-12-16,-3-1 4 0,-3-1 8 0,0 0 8 0,-3-2-8 15,-3 2 11-15,-1 0-11 0,-2 0 12 0,-3-2-12 0,0 0 12 16,0-3-35-1,0-1-6-15,-3-1-2 0</inkml:trace>
  <inkml:trace contextRef="#ctx0" brushRef="#br0" timeOffset="55369.48">14310 8731 1465 0,'0'0'64'0,"0"0"15"0,0 0-63 0,0 0-16 15,0 0 0-15,0 0 0 0,0 0 15 0,6 8 0 16,-3-3 0-16,3 3 0 0,-3-2 13 0,3-1 4 16,0 0 0-16,0 3 0 0,3-2-32 0,-3-1 0 15,3 0 0-15,-3 3-723 0</inkml:trace>
  <inkml:trace contextRef="#ctx0" brushRef="#br0" timeOffset="55534.83">14572 8967 806 0,'0'0'36'0,"0"0"7"0,0 0-35 0,0 0-8 15,6 8 0-15,0 0 0 0,0 0 117 0,0-3 22 16,0 3 4-16,0-3 1 0,0 3-84 0,3-3-17 0,0 1-3 0,0-1-1 16,0-5-21-16,2 0-4 15,1 3-1-15,3-3 0 16,0 2-126-16,-3 1-26 0</inkml:trace>
  <inkml:trace contextRef="#ctx0" brushRef="#br0" timeOffset="55678.4">14894 9237 288 0,'0'2'25'15,"3"1"-25"-15,-3-3 0 0,6 8 0 16,-3 0 250-16,5 0 45 0,1-3 9 0,0 0 1 16,0 1-194-16,3-1-39 0,0-2-8 0,3 2-2 0,3-3-34 0,-3 1-6 15,0 0-2-15,2-1 0 0,-2 1-30 0,3-3-6 16,-6 3-2-16,0-1-713 15</inkml:trace>
  <inkml:trace contextRef="#ctx0" brushRef="#br0" timeOffset="55827.23">15188 9446 57 0,'0'0'0'0,"6"5"0"16,0 0 0-16,-3 1 0 0,0-1 296 0,3 0 55 15,-6-5 10-15,3 5 3 0,3 3-221 0,-3-2-44 16,0-1-9-16,-3-5-2 0,6 5-35 0,0-2-7 15,-3-1-2-15,3 1 0 16,-6-3-73-16,6-3-15 0,0 1-4 0</inkml:trace>
  <inkml:trace contextRef="#ctx0" brushRef="#br0" timeOffset="56017.8">14745 9144 2203 0,'-15'-5'97'0,"9"5"21"0,-3-6-94 0,0 4-24 0,3-4 0 0,-3 1 0 15,3-3 0-15,-3 3-8 0,3 0 0 0,-3-1 0 16,3-2-68-16,1-2-14 0,-1 2-2 0,3-3-496 16,-3 3-100-16</inkml:trace>
  <inkml:trace contextRef="#ctx0" brushRef="#br0" timeOffset="56183.49">14161 8747 1497 0,'-23'-8'66'0,"14"6"14"0,-3-1-64 0,0-2-16 16,-3-1 0-16,3 1 0 0,0 0 95 0,0-3 15 16,0 3 3-16,0-3 1 0,3-3-82 0,1 0-16 15,-1 3-3-15,3 1-1 0,0-1-24 0,0-3-6 16,-3 3-1-16,6 3-548 15,-3-8-109-15</inkml:trace>
  <inkml:trace contextRef="#ctx0" brushRef="#br0" timeOffset="56341.42">13673 8340 921 0,'-21'-8'40'0,"9"5"10"0,1-2-40 0,-1 0-10 0,-3-3 0 0,0 2 0 15,3-2 245-15,-3 0 47 0,0 0 10 0,3 1 2 16,0-4-237-16,-2 3-47 0,5-3-10 0,-3 1-2 15,3-6-16-15,-3 3-4 0,3-6-1 0,0 3 0 32,0-2-163-32,-3-3-32 0</inkml:trace>
  <inkml:trace contextRef="#ctx0" brushRef="#br0" timeOffset="56475.35">13245 7824 748 0,'-9'-3'67'0,"-6"0"-54"0,-6-2-13 0,3 0 0 15,-6-3 186-15,0 5 34 0,7 1 8 0,-4-4 0 16,0 1-82-16,0 0-17 0,3-1-3 0,0 1-1 0,-2-3-73 0,2 0-14 15,3 0-3-15,3 0-1 16,-3 0-22-16,6 1-12 0,-3 1 12 0,6-2-12 16,0 0-111-16,0-2-29 15</inkml:trace>
  <inkml:trace contextRef="#ctx0" brushRef="#br0" timeOffset="56800.37">12682 7874 460 0,'0'0'41'0,"0"0"-33"15,0 0-8-15,3-5 0 0,3-1 252 0,0-2 49 0,3 1 10 0,3-4 1 31,0-2-312-31,0 0-78 0,-1-3-8 0,4 2-2 0,-3-4 76 0,3 2 12 0,-3 3 0 0,-3 0 12 16,3 2 6-16,-3 0 2 0,-3 1 0 0,0 2 0 16,0 3-9-16,-3 2-2 0,0 0 0 0,-3 3 0 15,0 0 27-15,0 0 6 0,0 0 1 0,0 0 0 16,0 0 19-16,0 0 4 0,3 6 1 0,0 2 0 16,0-3-37-16,0 5-7 0,2 1-2 0,-2-3 0 15,6 2-7-15,0 4-2 0,0-1 0 0,3 0 0 0,6 0-12 16,0-2-16-16,3 0 3 0</inkml:trace>
  <inkml:trace contextRef="#ctx0" brushRef="#br0" timeOffset="57194.42">15292 9136 1792 0,'0'0'40'0,"-3"3"8"0,-2-1 1 0,-1 1 1 0,0 0-40 0,3-1-10 0,0 4 0 0,-3-1 0 16,6 0 63-16,-3 3 10 0,3-3 3 0,3 3 0 15,0 0-20-15,3 0-3 0,-3 0-1 0,3 3 0 16,3-3-34-16,2 2-7 0,1 1-2 0,0-1 0 0,3 1-9 0,-3 2-11 15,0-2 3-15,-3 2-1000 16</inkml:trace>
  <inkml:trace contextRef="#ctx0" brushRef="#br0" timeOffset="63148.47">19094 6458 1638 0,'-6'-2'72'0,"6"2"16"0,-6 0-71 0,0 2-17 16,6-2 0-16,0 0 0 15,-3 6 43-15,0-4 5 0,-3 4 0 0,3 2 1 0,3 0 24 16,0 2 5-16,0 1 1 0,0 5 0 0,0 0-23 0,0 5-4 16,0 0 0-16,3 5-1 0,-6 3 1 0,3 3 0 15,-3 3 0-15,-3 4 0 0,0-2-9 0,0 8-2 16,3-2 0-16,-6 7 0 0,3-5-15 0,-3 5-3 15,-3-5-1-15,3 3 0 0,0-1-9 0,0-2-1 16,1-2-1-16,-1-1 0 0,3-5-11 0,3-3 0 16,-3 1 9-16,0-3-9 0,3-6 0 0,-3 3 0 15,3-2 0-15,0-6 0 0,0 0-13 0,3-3-7 16,-6-2-2-16,3-5 0 16,0-1-118-16,-3-4-24 0,6-6-5 0,0 0-1 0</inkml:trace>
  <inkml:trace contextRef="#ctx0" brushRef="#br0" timeOffset="63425.77">18573 7461 403 0,'0'0'17'0,"0"0"5"0,-6 6-22 0,6-6 0 0,0 0 0 0,0 0 0 16,0 0 351-16,6 2 65 0,3 3 14 0,2-5 2 15,1 3-335-15,3-3-67 0,0 0-14 0,6 0-2 16,0-3 13-16,-3 3 2 0,3 0 1 0,-1 0 0 0,-2 0 6 16,-3 3 2-16,0 0 0 0,-3 2 0 0,0-2-20 0,-3 2-4 15,0 3-1-15,0 0 0 0,-3 0 21 0,-1 0 4 16,4 0 1-16,-3 2 0 0,0-2-15 0,3 0-4 16,0 3 0-16,0-3 0 0,3-3-20 0,0 3 0 15,3-3 0-15,0-2 8 16,0 2-65-16,2-5-13 0,1 0-2 0,-3-3-974 0</inkml:trace>
  <inkml:trace contextRef="#ctx0" brushRef="#br0" timeOffset="64044.35">19513 6075 1666 0,'-12'-5'74'0,"12"5"15"16,-6 0-71-16,0-3-18 0,0 3 0 0,6 0 0 0,0 0 84 0,0 0 12 16,0 0 4-16,6 0 0 0,3 0-24 0,6 0-4 15,0 0 0-15,6 0-1 0,6 0-39 0,-3 0-8 16,2-3-2-16,4 3 0 0,3 0 10 0,0-2 3 15,5-1 0-15,4 0 0 0,3-2-12 0,-1 2-3 16,-2 1 0-16,6-1 0 0,-4-2 4 0,-2 0 1 16,3-1 0-16,-1-2 0 0,-2 0-25 0,0 3-16 15,-1-3 3-15,-5 0 0 16,-9 3-38-16,-6-3-7 0,-1 0-2 0,-5 0 0 16,-6 0-61-16,0 3-13 0,-6-3-2 0,-3 3-1 15,-6-1-30-15,-3-2-5 0,-6 0-2 0,0 3 0 0,-5 0 119 0,-1 2 24 16,-3 1 5-16,3-4 1 0,0 4 40 0,0-4 8 15,4 6 1-15,2-5 1 0,3 5 83 0,3 5 16 16,3-5 3-16,6 0 1 0,0 0-14 0,0 0-2 0,9 3-1 0,6 8 0 16,0-6-48-16,5 3-10 15,4 0-1-15,3 2-1 0,-3 1-15 0,3 2-2 0,-1 3-1 0,4 0 0 16,0 2-33-16,0 1 0 0,-9-1 0 0,-7 4 0 16,1-1 33-16,-9 0 10 0,-9-3 1 0,-3 6 1 15,-6 0-143-15,-8 3-29 0</inkml:trace>
  <inkml:trace contextRef="#ctx0" brushRef="#br0" timeOffset="66300.02">21055 11509 115 0,'0'0'10'0,"0"0"-10"0,0-2 0 15,0 2 0-15,0 0 273 0,0 0 53 16,3-6 10-16,3 4 3 0,0-3-234 0,3 2-46 0,3 0-10 0,0 1-1 16,6-1 75-16,5 0 15 0,4 1 3 0,6-1 1 15,6 3-62-15,5-3-12 0,10 3-2 0,2 0-1 16,7 0-33-16,5 0-8 0,10 0 0 0,2 0-1 16,3 3-7-16,4 0-2 0,5-1 0 0,0 1 0 15,-2 0-14-15,-4-1 0 0,-3 4 0 0,-5-4-1056 16</inkml:trace>
  <inkml:trace contextRef="#ctx0" brushRef="#br0" timeOffset="93960.12">14894 12957 172 0,'0'0'16'0,"0"0"-16"0,0 0 0 0,9 2 0 16,-4-2 184-16,1 3 33 0,3 0 7 0,3-1 2 16,3-2-104-16,-3 3-21 0,3 0-4 0,0-3-1 15,0 0-26-15,3 0-6 0,-1 0 0 0,4-3-1 16,0 0-24-16,3 3-5 0,0 0-1 0,0-2 0 16,2 2 0-16,4-3 0 0,6 3 0 0,-3 0 0 15,-1-3-13-15,7 3-4 0,3 0 0 0,-4 0 0 16,4-2-5-16,3-1-2 0,-4 3 0 0,4 0 0 15,0-3-1-15,-1 3-8 0,4 0 12 0,3 0-4 16,2 0 3-16,-2-2 0 0,-1 2 0 0,1-3 0 16,2 0 1-16,1 1 1 0,3 2 0 0,2 0 0 15,1-3 3-15,-1 3 0 0,-2 0 0 0,2 0 0 16,4 0-16-16,-4 0 0 0,-2 3 0 0,-1-3 0 16,4 2 0-16,0 1 0 0,-7 0 0 0,-2-3 0 15,2 5 0-15,-2-2 0 0,2-1 0 0,1 1-10 0,-6 0 10 0,-1-1 11 16,7 1-3-16,-7 0 0 0,-2 2 0 0,-3 0 0 15,-1-2 0-15,7-1 0 0,-3-2 0 0,-4 3 0 16,4 0 0-16,0-1 0 0,-1 1-8 0,1 0 0 16,-6-1 0-16,-4 1 0 0,4 0 0 0,0-1 0 15,0-2 0-15,-4 6 0 16,1-4-46-16,0-2-11 0,-4 0-3 0,4 0 0 0,-3 0 98 0,-3 0 19 16,-1 3 4-16,-2-3 1 0,3 0-49 0,-6-3-13 15,3 6 0-15,-4-3 0 0,7 2 0 0,-3 1 8 16,3-3-8-16,-4 0 0 0,1-3 8 0,-3 3-8 0,3 0 0 0,3-2 8 15,-1-1-8-15,1 3 0 0,0 0 0 0,-3-2-11 16,0-1 11-16,2 3 0 0,-5-3 8 0,3 3-8 16,-3-2 0-16,-1-1 8 0,1 0-8 0,-3-2 0 15,3 5 0-15,0-3 0 16,0 1 0-16,-7-1 8 0,4 0 0 0,-6 1 0 0,3-4 0 0,0 4 0 16,0-1 7-16,0 1 1 0,-1 2 1 0,1 0 0 15,-3-3-2-15,3 3-1 0,-3-3 0 0,3 3 0 16,-3 0-1-16,0 3 0 0,2-3 0 0,-2 3 0 15,3-3-5-15,0 2-8 0,-3-2 11 0,0 0-11 16,6 0 9-16,-4 0-9 0,4 3 0 0,0-1 9 16,0-2-9-16,-3 0 0 0,0 3 9 0,0 0-9 15,-1-3 0-15,1 0 8 0,3 0-8 0,0 0 0 16,0 0 0-16,0 0 0 0,-1 2 0 0,4 1 0 0,0-3 0 0,3 0 0 16,0 3 0-16,2-3 8 0,4 2-8 0,3 1 0 15,0-3 0-15,5 3 8 0,1-3-8 0,0 0 0 16,2-3 8-16,-2 3-8 0,0-3 0 0,5 3 8 15,1-2-8-15,-3 2 0 0,2-3 0 0,1 3 0 16,-1-3 0-16,1 3 0 0,-3-2 0 0,-1-1 8 16,1 0-8-16,3 3 0 0,-4-2 0 0,1 2 9 15,0-3-9-15,2 3 0 0,-2 3 10 0,-4-3-10 16,4-3 8-16,-3 1-8 0,-1 2 0 0,-2 2 0 16,3-2 8-16,0 3-8 0,-4-3 0 0,4 0 0 15,0-3 0-15,-4 3 0 0,1-2 0 0,-3 2 0 16,-4-3 0-16,-2 0 0 0,0 3 0 0,0-2 0 15,-4 2 0-15,1 0 0 0,-3 0 0 0,0-3 0 0,3 0 0 0,-3 6 0 16,5 0 0-16,-5-3 0 0,0 2 0 0,0-2 0 16,-3 0 0-16,-1 3 0 0,-2 0 0 0,0-1 0 15,0 1 0-15,-3 2 0 0,0 0 0 0,0 1 0 16,2-4 0-16,-5 1 0 0,3 2 0 0,0-2 0 16,-3 2 0-16,3-2 0 0,-3 2 0 0,3 0 0 15,-3-2 0-15,3 2 0 0,-4-2 0 0,1 0 0 16,0 2-12-16,3-2 1 0,-3-1 1 0,0 1 0 15,3-3-10-15,-3 3-3 0,0-1 0 0,-3-2 0 16,-1 0-80-16,-2 0-16 0</inkml:trace>
  <inkml:trace contextRef="#ctx0" brushRef="#br0" timeOffset="102518.54">2062 12504 450 0,'0'0'20'0,"0"0"4"0,0 0-24 0,0 0 0 16,0 0 0-16,0 0 0 0,0 0 88 0,3 8 12 16,-3-8 4-16,6 5 0 0,5 1-13 0,-2-1-3 0,-3-2 0 0,3-3 0 15,6 0-20-15,-3 2-4 0,9-2 0 0,-3 3-1 16,-3-6-23-16,11 1-4 0,-5 2 0 0,9-3-1 15,-6 0-11-15,6 1-1 0,2-4-1 0,4 1 0 16,-6-3-14-16,12 3-8 0,-4 0 10 0,4-1-10 16,0 1 0-16,2 0 0 0,1 2 0 0,-3 0 0 15,-1 3 8-15,-2 0-8 0,3 0 11 0,-4 0-11 16,-5-2 20-16,9 2-4 0,-4 2 0 0,1-2 0 16,3 3 0-16,-4 0 0 0,4 2 0 0,-6 3 0 15,3-5-16-15,-1 2 0 0,1 0 8 0,3-2-8 16,2 0 0-16,1-3 0 0,5 0 0 0,-2-3 0 15,0 0 8-15,2-2-8 0,-2 2 0 0,3-2 0 0,-7 2 8 16,4-2-8-16,-4 0 0 0,4-3 0 0,0 3 16 0,-1-1-3 16,1 4-1-16,0-1 0 15,-7-2-12-15,1 2-16 0,0 0 3 0,-1 1 1 0,4 2 12 0,0 0 16 16,2 0-3-16,-5 0-1 0,8 2-12 0,-5 1 0 16,0 2 0-16,2-2 0 0,1 0 0 0,0-1-10 15,2 1 2-15,1 0 0 0,2-3 8 0,1 2 0 16,-3 1 0-16,2-3 0 0,-2-3 0 0,-1 1 0 15,4 2 0-15,0 0 8 0,2-3-8 0,-2 0 0 16,2 1 0-16,-2-1 0 0,-1 0 0 0,4 3 0 16,-6-2 0-16,-1-1 8 0,4 0 6 0,2 1 2 15,-2-1 0-15,-1 3 0 0,1-3-16 0,0 1 11 16,2 2-11-16,1-3 10 0,-1 0-10 0,4 1 0 0,2-1 0 16,1 3 8-16,-10-2-8 0,7 2 0 0,-1-3 0 0,4 0 0 15,5 1 10-15,-2-1-10 0,-4 0 12 0,1 1-12 16,-1-1 0-16,7 0 0 0,-4-2 0 0,4 2 0 15,-1-2 0-15,-2 3 0 0,-7-1 0 0,4 0 0 16,5 1 0-16,-2 2 0 0,-10-3 0 0,4 0 0 16,-1 1 0-16,1 2 0 0,-7 0 0 0,4 0 0 15,-3 0 0-15,5 0 0 0,4 0 0 0,-1 2 0 16,1 1 0-16,-4 0 0 0,1-3 0 0,-1 2 0 16,4 1 0-16,-4-3 0 0,-2 3 0 0,2-1 0 15,-5-2 0-15,0 3 10 0,-4-3-10 0,4 0 8 16,-1 0 0-16,4 0 0 0,-1 0 0 0,-2 0 0 15,0 0 0-15,-4 0-8 0,1 0 12 0,-1 0-4 16,4-3-8-16,-3 6 0 0,-4-3 0 0,4 0 0 0,-4 2 0 0,-5-2 0 16,0 3 0-16,-4 0 0 0,-2-1 0 0,0-2 0 15,-3 3 0-15,-1 0 0 0,-2-1 0 0,0 1 8 16,3 0-8-16,-10 2 8 0,-2-2-8 0,-3 2-16 16,-6-3 4-16,0 4-852 15</inkml:trace>
  <inkml:trace contextRef="#ctx0" brushRef="#br0" timeOffset="112245.76">19909 11335 2026 0,'0'0'90'0,"0"0"18"0,0 0-86 0,-9 8-22 0,0-3 0 0,0 8 0 16,-3 0 8-16,1 6-8 0,-1 2 8 0,-3 0-8 16,0 6 8-16,-3-1-8 0,-3 6 8 0,0-3-8 15,0 5 0-15,-5 1-10 0,-1-3 1 0,-6-1 0 16,-3 1 9-16,1 0 8 0,-4 0-8 0,-3-3 11 16,-2-3 11-16,-4-2 2 0,-3-3 1 0,-5 0 0 15,-7-2-7-15,-5-1-2 0,-3-2 0 0,-1-3 0 16,-2-2 1-16,-1 0 0 0,-5-1 0 0,-3-4 0 15,-4-1 2-15,1-3 0 0,0 1 0 0,-4-3 0 0,-5-5 3 16,6 0 1-16,-4-1 0 0,1-4 0 0,-9-4-7 0,9-1-2 16,2-1 0-16,1-6 0 0,0-1-3 0,2-1-1 15,-5-5 0-15,6 0 0 0,3 2 11 0,-1-2 3 16,-2 0 0-16,3 3 0 0,5-1 18 16,4 3 4-16,-1-2 1 0,7 2 0 0,-1 0-12 0,7 3-3 15,-1-3 0-15,7 3 0 0,2 3-10 16,7-1-2-16,5 0-1 0,9 4 0 0,3-1-4 0,4 2-1 15,8-1 0-15,3 4 0 0,3 0-14 0,3 4 0 16,6-1 0-16,0 2 0 16,0 1-80-16,3 5-20 0,9-5-3 0,-3 5-1 15,3-3-136-15,3 3-27 0,6-5-5 0,0 5-2 0</inkml:trace>
  <inkml:trace contextRef="#ctx0" brushRef="#br0" timeOffset="112566.04">16409 11398 1555 0,'0'0'68'0,"0"-5"16"0,0-3-68 0,3 0-16 0,0 3 0 0,0-3 0 15,0 0-80-15,0 0-20 0,3 0-4 16,-4-3-1-16,1 4 89 0,-3-4 16 0,0 3 0 0,0 0 11 16,0 0 80-16,-3 3 16 0,1-3 3 0,-4 3 1 15,0-3-16-15,3 5-3 0,-6-2-1 0,-3 2 0 16,3 3-24-16,-3-3-5 0,-3 1-1 0,0 2 0 15,-3-3-17-15,0 3-4 0,4 3-1 0,-4-3 0 16,0 2-10-16,-3 1-1 0,3-3-1 0,-3 8 0 16,0-3-15-16,1 3-2 0,-1 3-1 0,0-1 0 15,0 4-9-15,0-1 0 0,3-3 0 0,-2 4 0 0,2-4 0 16,3 1 0-16,0-1 0 0,3 1 0 0,0 0 0 16,3-1 0-16,3 1 0 0,3-1 0 0,0-2-12 0,0 3 12 15,6-1-12-15,0 1 12 0,6 0-12 0,0-1 12 16,6 6-12-16,-3-3 12 0,6 1-14 0,3 1 5 15,0 4 1-15,-1-1-1034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46:41.566"/>
    </inkml:context>
    <inkml:brush xml:id="br0">
      <inkml:brushProperty name="width" value="0.05292" units="cm"/>
      <inkml:brushProperty name="height" value="0.05292" units="cm"/>
      <inkml:brushProperty name="color" value="#FF0000"/>
    </inkml:brush>
  </inkml:definitions>
  <inkml:trace contextRef="#ctx0" brushRef="#br0">7283 14078 633 0,'0'0'56'0,"0"0"-44"15,-3-2-12-15,3 2 0 0,0 0 40 0,0 0 5 16,0 0 2-16,0 0 0 0,-6-5-16 0,6 5-3 15,0 0-1-15,0 0 0 0,-3-6 54 0,3 6 11 16,9-5 3-16,-1 2 0 0,1-2 1 0,3 2 0 0,3-2 0 0,6 2 0 16,3-2-34-16,3 3-6 0,-1-1-2 0,7-2 0 15,12 2-7-15,-1-2-2 0,1 2 0 0,3 0 0 16,8 3-8-16,1 0-1 0,2 0-1 0,1 0 0 16,5 3-15-16,1 0-4 0,8-1 0 0,-2 1 0 15,-4 2-16-15,-2-2 8 0,-1 0-8 0,1-1 0 16,-4 1 22-16,-2 2-2 0,-1-2-1 0,-5-1 0 15,-4 4 8-15,-2-4 1 0,-3 1 1 0,-1 0 0 16,-2-3-6-16,-3 0-2 0,-1-3 0 0,-2 3 0 16,-6-3-7-16,0 1-2 0,-7-1 0 0,-2 0 0 15,0 1 0-15,-6-1-1 0,-3-2 0 0,0 2 0 0,-6-2-11 16,-6 5 10-16,3-8-10 0,-6 3 10 16,-3-3-88-16,-3 2-18 0,-9 4-3 0,-6-1-906 15</inkml:trace>
  <inkml:trace contextRef="#ctx0" brushRef="#br0" timeOffset="789.89">2142 14970 1227 0,'0'0'54'0,"0"0"12"0,0 0-53 0,3 0-13 0,6 0 0 0,0 0 0 16,-9 0 0-16,9 0 0 0,3 3 0 0,3-3 0 16,8 2 27-16,-2-2 9 0,6 0 1 0,3 3 1 15,0-3 35-15,5 0 7 0,7 0 2 0,0 0 0 16,5-3 1-16,16 3 0 0,-1 0 0 0,7 0 0 15,2-2-35-15,1-1-8 0,8 3 0 0,0-3-1 16,1 1-20-16,-1-1-4 0,3 3-1 16,4-5 0-16,-4 2 10 0,3 1 1 0,-5-1 1 0,-1 0 0 15,0-2-6-15,1 0-2 0,-7-1 0 0,4-1 0 16,-7 1 4-16,3-2 1 0,-2 0 0 0,-4-2 0 16,1 2-3-16,-4 0 0 0,1 3 0 0,-4-1 0 15,-2 1-12-15,-10 0-8 0,1 2 8 0,-6-2-8 16,-4 2 0-16,-5 0 0 0,-6 1-12 0,-6-1 4 15,-9 3-139-15,-4 0-27 0</inkml:trace>
  <inkml:trace contextRef="#ctx0" brushRef="#br0" timeOffset="3284.66">2978 9210 864 0,'-11'-13'38'0,"11"8"8"16,0-3-37-16,0 2-9 0,0-2 0 0,5 1 0 15,-5 1 81-15,6-4 15 0,3 2 2 0,0 0 1 16,9-3-63-16,-3 1-12 0,6-1-2 0,3 0-1 0,2 4 9 15,4-1 2-15,0-3 0 0,6 3 0 0,-7 0 8 0,7 3 3 16,6-3 0-16,3 0 0 0,5 3-5 0,1-3-1 16,2 2 0-16,7 1 0 0,-1 0-1 0,1 2-1 15,5 1 0-15,4-1 0 0,2 0-19 0,4 1-3 16,5-1-1-16,6 3 0 0,-5 0 2 0,11 0 0 16,0 0 0-16,4 0 0 0,-4 5-3 0,3-2-1 15,0-6 0-15,-2 3 0 0,-1 3-10 0,-3 0 0 16,0-6 0-16,4 3 0 0,-1-3 18 0,-3-2 2 15,-2-3 0-15,2 0 0 0,0 3-29 0,1-3-6 16,-4 3-1-16,0-3 0 0,3 0 16 0,1 2 0 16,-1 1 9-16,-6 0-9 0,4-3 8 0,-7 0-8 15,0 5 0-15,1-2 9 0,-4 0-9 0,1 2 0 16,-4-2 0-16,0 2 8 0,1-2-8 0,-4 2 10 16,-2-2-10-16,-1 2 10 0,1 1-1 0,-7-1 0 0,1 0 0 15,2 1 0-15,4-1-9 0,-1 3-11 0,-5-3 3 0,-4 3 0 16,1 0 8-16,-1 0 0 0,7-2 0 0,-7 2 0 15,-2 0 0-15,-1 0 0 0,7-3 0 0,-7 6 0 16,1-3 0-16,-6 0 11 0,-1-3-3 0,1 3 0 16,-4-3-8-16,1 1-17 0,0-1 4 0,-1 1 1 15,-5 2 12-15,0-3 0 0,-4 3 0 0,1-3 10 16,-3 1-10-16,2-4 0 0,4 4 0 0,-3-1 0 16,2 0 0-16,1-2 0 0,-3 2 0 0,2 1 0 15,-2-1 0-15,0 3 0 0,-3-3 0 0,-1 1 0 16,4-1 0-16,-3 3 0 0,2-2 0 0,1-1 0 15,-3 3 0-15,0 0 0 0,-1 0 0 0,-2 0 0 16,0 0 8-16,-4 0 0 0,1 0 0 0,-6 0 0 16,3 0-8-16,-3 3-12 0,2-3 2 0,-5-3 1 0,3 3 9 0,-3 0 0 15,0-3 0-15,0 3 0 0,-1-2 0 0,4-1 12 16,-3 3-2-16,0 0-1 0,3 0-9 0,0 0-12 16,-1 3 2-16,1 2 1 0,-3-5 9 0,3 5 12 15,-3-2-2-15,-6 2-1 0,2-2-9 0,-5-1-12 16,3 6 2-16,-3-2 1 0,0-1 9 0,-3 0 12 15,3 1-2-15,-6-1-1 0,3 0-9 0,-3-2 0 16,3 2 0-16,-3 0 0 0,0 1 0 0,2-1-12 16,-2 3 2-16,3-3 1 0,0 3 9 0,-3-3 0 15,3 1 0-15,0 2 0 0,0-3 0 0,3 0 0 16,-3 0 0-16,0 1 0 0,3 2 0 0,0-3 0 0,-3 3-8 0,2-3 8 16,-2-2-8-16,0 0 8 0,6 4-8 0,-3-4 8 15,3 0 0-15,0 2 0 0,-3 0 0 0,3-2 0 16,-1 0 0-16,1 2 0 0,0 0 0 0,0 3 0 15,0 0 0-15,0 3 0 0,-3-1 0 0,0 3 0 16,0 6 0-16,-3 0 8 0,-1-1 0 0,-2 1 0 16,-3 2-8-16,3 3-13 0,-3-3 3 0,0 5 1 15,-3-2 9-15,0 0 0 0,0 2 0 0,0 1 0 16,-3 4 0-16,3-1-8 0,0 4 8 0,-3-2-8 16,3 5 8-16,0 0 0 0,0 0 0 0,3 5-8 15,0-2 18-15,3 2 4 0,-3 1 1 0,3 1 0 16,0 4-15-16,0 2-18 0,0 1 4 0,3-1 1 15,0 3 21-15,-3 0 4 0,3-3 0 0,0 3 1 0,-3 0-13 16,-3 0-18-16,0 0 4 0,0 0 1 16,-3-3 13-16,0-2 0 0,-3-6 0 0,3 0 0 0,-3-5 0 0,3 3 0 15,3-6 0-15,0 1 0 0,-3-6 0 0,0 0 0 16,3 0 0-16,-3-3 0 0,0 1 0 16,0-3 0-16,-3-3 0 0,0 0 0 0,-3 0 11 0,3 0-11 15,-3-5 10-15,3 0-10 0,-6-3 16 0,0 1-2 16,3-1-1-16,-3-3 0 0,0-2-13 0,0 0 0 15,0-2 0-15,0-4 0 0,0 4 22 0,0-6 2 16,-2 2 0-16,-1-2 0 0,0-2-5 0,0 2-1 16,-3-3 0-16,0 0 0 0,0 1-6 0,-3-4 0 15,0 1-1-15,-2 2 0 0,-1-2-11 0,0 0 12 16,-6-1-12-16,0-1 12 0,-2 1-12 0,-7 1 0 0,-3 0 0 0,-5-1 0 16,-4-2-14-16,-9 6-5 0,-2-3-1 0,-4 2 0 31,-2 3-15-31,-4 0-3 0,-2-3-1 0,-6 3 0 0,-4 0 23 0,-2 0 4 0,-3 3 0 0,-1 0 1 15,-2-1-5-15,-3 1-2 0,-4 2 0 0,-2-2 0 16,-3-1 9-16,0 1 9 0,-3 2-13 0,-1 3 5 16,1-5 8-16,-9 2-8 0,-9 3 8 0,6-3-8 15,6 3 8-15,-6 0-10 0,-9-2 10 0,0-1-10 16,0-2 10-16,3 4 0 0,-3-1-9 0,-3-4 9 16,3 4 0-16,-3-1 0 0,3-2 8 0,-3 2-8 15,0-2 8-15,3-1-8 0,-3 1 0 0,3-3 8 16,0 3-8-16,0-3 0 0,3 0 0 0,-3 2 8 15,3-2-8-15,-3 0 0 0,5 3 0 0,-2-3 0 16,0 2 0-16,3-2 0 0,-3 0 0 0,-3 3 0 16,9 0 0-16,3-3 0 0,-6 2 0 0,9-2 8 15,0 0-8-15,3 0 0 0,-4 0 0 0,4 0 0 0,0-2 0 16,6 2 0-16,0 0 9 0,0 0-9 0,2 0 14 0,7 0-2 16,9-3 0-16,2 0 0 0,-5 1-1 0,6 2-1 15,8-3 0-15,1 3 0 0,5 0-10 0,7 0 0 16,-4 0 9-16,4 0-9 0,-1 0 0 0,7 0 0 15,2 0 0-15,3 3 0 0,1-1 0 0,5 1 0 16,-3 2 0-16,7 1 0 0,-1-1 0 0,-3 0 0 16,4 3 0-16,-4 0 0 0,3-3 0 0,4 3-8 15,-1-2 8-15,6 2 0 0,6-3 0 0,-6 3 0 0,4-3 0 16,5-2 0-16,0 2 0 0,0-2 0 0,0-1 0 0,9-2 0 16,-5 6 0-16,5-6 0 0,0 2 0 0,-3-2 0 15,9-2 0-15,-9 2 0 0,9-3 0 16,-3 0 8-16,0-2-8 0,-3 0 9 15,3-1-9-15,0-1 10 0,1-1 2 0,-1-3 0 16,6 3 0-16,-9 0 0 0,3-2-12 0,-3 2 8 0,3-3-8 0,0 0 8 16,-3 1 0-16,3-1 0 0,-3 1 0 0,3-4 0 15,3 1 0-15,-3 0 0 0,4-3 0 0,5-2 0 16,-6-1 15-16,3-2 2 0,3-3 1 0,-6-5 0 16,6 0-26-16,0-5 0 0,0-1 0 0,-3-5 0 15,3-2 0-15,-3-3 0 0,3-5 0 0,0-3 0 16,-6-3 0-16,3-2 0 0,3 3 0 0,-6-1 0 15,3-2 0-15,-6 5 0 0,6-3 0 0,3 1 8 16,-9-1 1-16,9 1 0 0,-9 2 0 0,6 5 0 16,-6 0-9-16,0 6 0 0,0-3 9 0,-3 3-9 0,1 0 10 15,2 2-2-15,-3-3-8 0,-3 4 12 0,3-1-12 0,3 6 0 16,-3-1 8-16,0 4-8 0,3 1 0 0,0 4 0 16,6 2 0-16,-6 6 0 0,3-3 0 0,3 2 0 15,3 3 0-15,-3 0 0 0,3 3 0 0,-5 2 9 16,5 1-9-16,0 2 8 0,5 0-8 0,-2 0 0 15,-3 0 0-15,9 3 0 0,0 0 0 0,-3-1 0 16,9-2 0-16,-3 3 0 0,6 0 0 0,-3-1 0 16,3 1 0-16,0 2 0 0,2-2 0 0,1 3 0 15,3-4 8-15,3 4-8 0,3-4 0 0,-1 1 0 16,7 2 0-16,0-2 0 0,-1-3 0 0,10-2 0 16,-3-1 0-16,2 0 0 0,7-2 0 0,6 0 0 15,2 2 0-15,-5 1 0 16,5 2-65-16,1 3-9 0,2-3-2 0,4 8 0 0</inkml:trace>
  <inkml:trace contextRef="#ctx0" brushRef="#br0" timeOffset="4838.18">12480 3868 1458 0,'0'0'64'0,"0"0"14"0,0-8-62 0,3 3-16 15,-3-3 0-15,3 3 0 0,3-3 53 0,-4 3 8 16,4-3 2-16,0 2 0 0,3 1 25 0,0-3 6 15,0 3 1-15,0-1 0 0,3 1-24 0,0 3-5 16,0-4-1-16,3 4 0 0,-3-4-11 0,3 6-2 16,2 3-1-16,1 0 0 0,0-1-20 0,0 4-4 15,0-1-1-15,3 8 0 0,-4-5-3 0,1 0-1 16,3 3 0-16,-6 2 0 0,3 0-22 0,-3 0 0 16,0 0-10-16,-3-5 10 0,-3 6 0 0,-1-1 0 15,-2 0 0-15,-3 0 0 0,-3-2 25 0,-3 2 6 16,0 0 1-16,-5 1 0 0,-4-1-20 0,0 5-3 15,-6-4-1-15,-6 1 0 0,0 1-8 0,-3 5 0 0,-2-10 0 16,-1 10 0 0,0-8-40-16,0 6-9 0,1-6-3 0,5 0 0 15,3-2-147-15,6 0-29 0</inkml:trace>
  <inkml:trace contextRef="#ctx0" brushRef="#br0" timeOffset="5093.45">12932 3760 2214 0,'0'0'98'0,"0"0"20"0,0 0-94 0,-6 0-24 0,6 0 0 0,-6 0 0 15,0 0 84-15,0 2 13 0,0 1 3 0,0 5 0 0,0 3-39 0,0-4-7 16,0 7-2-16,-2 2 0 0,2-1-25 0,0 4-6 16,-3 0-1-16,6 2 0 0,-3 0-20 0,3 3 0 15,-3-6 0-15,6 3 0 0,0-2 0 0,0-1 0 16,6 4 0-16,0-7 0 0,0 1 0 0,3-2 0 15,3-1 0-15,2 0 0 0,1-8 0 0,0 3 0 16,3-5 0-16,3-3 0 16,0 0 0-16,3-3-8 0,2-5 0 0,-2-2 0 15,0-4-131-15,-3 1-25 0,3 0-6 0,-4-8-1 0</inkml:trace>
  <inkml:trace contextRef="#ctx0" brushRef="#br0" timeOffset="5439">12304 3575 403 0,'0'0'36'0,"3"0"-36"0,3 2 0 0,0 1 0 16,0-3 243-16,0 2 41 0,0 4 9 0,0-6 2 16,3 5-111-16,0-5-23 0,-1 0-4 0,4 0-1 15,-3 0-54-15,3-3-11 0,0 3-3 0,0-2 0 0,3 2-19 16,0 0-4-16,-3-6-1 0,6 4 0 16,-1-1-14-16,4 1-3 0,0 2-1 0,3-6 0 15,3 4-24-15,-3-4-5 0,-1 1-1 0,4 2 0 16,0-2-16-16,-3 0 0 0,2-1 8 0,-5 4-8 15,3-3-11-15,-3 2-5 0,-3-2-2 0,-3-1 0 16,0 1-128-16,-3 2-26 0,-4-2-4 0,-2-3-529 16,-6 8-106-16</inkml:trace>
  <inkml:trace contextRef="#ctx0" brushRef="#br0" timeOffset="5626.58">12718 3442 288 0,'0'0'12'0,"0"0"4"0,0 0-16 0,0 0 0 16,9 0 0-16,0 0 0 0,2 0 354 0,1 3 68 15,0 2 14-15,6-5 2 0,3 3-265 0,0-1-53 16,0 6-10-16,2-5-2 0,4 0-67 0,0-1-13 16,-3 4-2-16,3-1-1 0,-4 3 11 0,-5 0 3 15,3 2 0-15,-9-2 0 0,-3-2-25 0,-3 7-5 16,-6-5-1-16,-9 5 0 16,-3 0-88-16,-6 6-17 0,-6-6-4 0,-5 6-1 0</inkml:trace>
  <inkml:trace contextRef="#ctx0" brushRef="#br0" timeOffset="6019.2">10613 3744 691 0,'0'0'30'0,"0"0"7"0,0-8-29 0,0 3-8 16,0 5 0-16,0 0 0 0,0 0 359 0,0 0 70 15,0 0 15-15,3 13 2 0,0 0-291 0,0 0-59 16,0 14-11-16,0-3-2 0,0 5-40 0,0 2-8 16,0 6-2-16,0 1 0 0,0-1-12 0,0 8-2 15,0-6-1-15,-3 1 0 0,0-3-10 0,3 0-8 16,3-5 9-16,-3-3-9 0,3-3 0 0,0 1-8 16,0-11-1-16,-3 0 0 15,3-3-40-15,-3-5-8 0,-3-8-2 0,0 0 0 16,0 0-177-16,6-6-35 0</inkml:trace>
  <inkml:trace contextRef="#ctx0" brushRef="#br0" timeOffset="6269.82">10494 3678 2127 0,'-6'-3'94'0,"6"3"20"16,0-3-91-16,0 3-23 0,0 0 0 0,0 0 0 16,0 0 43-16,9 14 4 0,0-1 1 0,3 0 0 0,0 6 8 0,3-6 3 15,3 5 0-15,3 4 0 0,2 4-29 0,4-7-6 16,3 2 0-16,6 3-1 0,-4-3 9 0,7 0 1 15,0 3 1-15,2 2 0 0,-5-5-19 0,0 3-4 16,-3 3-1-16,-4-6 0 0,-2 3 2 16,-3-3 0-16,-9 3 0 0,-3-3 0 0,-3 5 6 15,-6-5 2-15,-3 3 0 0,-6-3 0 0,-6 3-1 0,-3 3 0 16,-6-1 0-16,-3-5 0 0,-3 3-19 0,-5 0-17 16,-1-3 3-16,-3 3 1 15,1 2-100-15,2-5-20 0,3 1-4 0,0-9-1 16,4 0-18-16,2-5-4 0</inkml:trace>
  <inkml:trace contextRef="#ctx0" brushRef="#br0" timeOffset="6584.08">11262 4011 345 0,'6'0'31'0,"-6"0"-31"0,0 0 0 0,0 0 0 16,3 0 424-16,3-5 80 0,-6 5 15 0,0 0 3 15,0 0-355-15,0 0-71 0,3-3-15 0,-3 3-2 0,0 0-17 0,0 0-3 16,12-2-1-16,0 2 0 15,3-3-37-15,-3 0-7 0,6 3-2 0,-4-2 0 0,4-6-12 0,0 2 0 16,-3 6 0-16,3-8 0 16,0 3-121-16,0 0-27 0,-7 2-6 0,1 1-918 15</inkml:trace>
  <inkml:trace contextRef="#ctx0" brushRef="#br0" timeOffset="6735.06">11229 4292 1324 0,'0'0'118'0,"0"0"-94"15,0 0-24-15,0 0 0 0,6 2 234 0,3-2 42 16,3 0 9-16,-3-2 2 0,0-1-141 0,3 0-28 16,3-7-6-16,6-1 0 0,0 1-80 0,2 2-15 15,1-14-3-15,6 4-1 16,0-1-113-16,-1-2-24 0,37-24-4 0,-12 6 0 0</inkml:trace>
  <inkml:trace contextRef="#ctx0" brushRef="#br0" timeOffset="7215.71">12018 3659 2804 0,'-9'-8'62'0,"0"3"13"0,-3-3 2 0,-2 3 1 16,-1-6-62-16,3 3-16 0,0 3 0 0,-3-3 0 16,3 3 35-16,3-3 4 0,0 2 1 0,0 4 0 15,0-3-28-15,3 5-12 0,0-6 10 0,1 6-10 16,-4 0 0-16,3 6 0 0,0-4-8 0,0 9 8 15,0-3 0-15,0 5 0 0,3 0 0 0,-3 3 0 16,6 5-29-16,-3-5-3 0,3 8 0 0,3-6 0 16,0 1 32-16,0 5 0 0,3 0-8 0,0 2 8 0,0-5 0 15,0 3 0-15,3 2 0 0,0-2 0 16,-1 0 0-16,-2 3 0 0,-3-4 0 0,0 9 0 0,0-5 0 16,-6-1 10-16,0 3-10 0,-3 0 12 0,0-2 11 0,-5-1 2 15,-1-2 1-15,0 2 0 0,0-2-26 0,-6 0 0 16,0-8 0-16,0 2 0 0,3 1 0 0,1-1 0 15,-1-4 0-15,3-1 0 16,-3-8-23-16,6 3-6 0,3-3-2 0,-3-2 0 16,9-3-1-16,0 0 0 0,0-8 0 0,0-2 0 15,3-4-24-15,3 1-4 0,6-3-2 0,0 3 0 16,0-6 20-16,3 6 4 0,-4 0 1 0,1 0 0 0,6 0 28 0,-3 5 9 16,0 5 0-16,0 0 0 0,0 3 15 0,0 0 9 15,-3 6 3-15,-1 2 0 0,1 5 3 0,0-5 1 0,0 5 0 0,3 3 0 16,-3-3 2-16,0 8 1 0,0-8 0 0,0 6 0 15,-3 0-6-15,3 2-2 0,-1-8 0 0,4 5 0 16,0-4-12-16,0 2-2 0,3-3-1 0,3-3 0 16,3 4-65-16,-4-9-13 0,-2-2-2 0,6 2-1114 15</inkml:trace>
  <inkml:trace contextRef="#ctx0" brushRef="#br0" timeOffset="7705.14">13393 3236 2113 0,'-3'-8'46'0,"3"8"10"0,0 0 1 0,0 0 3 0,0 0-48 0,0 0-12 15,0 0 0-15,0 0 0 0,0 0 102 0,6 0 18 16,0 0 3-16,3-5 1 0,0 5-64 0,0 0-13 16,6 0-3-16,0 0 0 0,-3 0-9 0,3 5-3 15,-3-5 0-15,-1 3 0 0,-2 2 7 0,0 3 1 16,0 2 0-16,3-4 0 0,-3 7-3 0,0 0 0 16,0 0 0-16,-3 9 0 0,-3-4-29 0,3 1-8 15,-6 2 0-15,3 5 0 0,-6-7 0 0,0 7 0 0,-3 1 0 0,0-1 0 16,3 6 0-16,-3-6 0 0,-6 6 0 0,3 0 0 15,0 2 16-15,0-2 3 0,0 0 0 0,0 2 0 16,7-2-19-16,-1-3 0 0,3 0 0 0,0-2 0 31,3-1-28-31,-1-5-4 0,4 0 0 0,0 3 0 0,0-11 19 0,3 3 3 0,-3 0 1 0,3-3 0 16,3-5 26-16,0 3 6 0,-3-3 1 0,3-3 0 16,-3 3-24-16,0-3 0 0,3-2 0 0,-3 2 0 15,-1-2 0-15,-2 0 0 0,-6-3 0 0,6 7 0 16,-3-4 0-16,-3 5 0 0,0 0 0 0,-3 5 0 15,-3-7 0-15,0 1 0 0,-5 1 0 0,-1 3 0 0,-3 2 0 0,0 0 0 16,0 3 0-16,-3 0 0 0,-3-3 20 0,3 3-1 16,-2 3 0-16,2-6-1421 15</inkml:trace>
  <inkml:trace contextRef="#ctx0" brushRef="#br0" timeOffset="8588.12">17662 3156 1666 0,'-15'-5'36'0,"15"5"8"0,0 0 2 0,0 0 2 0,0 0-39 0,0 0-9 0,3-5 0 0,-3 5 0 0,0 0 118 0,0 0 22 15,0 0 4-15,6 3 0 16,6 4-64-16,-6 7-12 0,-6-1-4 0,3 3 0 16,3 0 0-16,-3 5 0 0,-6 5 0 0,3 6 0 15,3-5 0-15,-3 4 0 0,3 4 0 0,-6 2 0 0,-3-6-51 0,0 7-13 16,6-1 0-16,-3 0 0 0,-3-3 0 16,3-2 0-16,3-6 0 0,0 6 0 0,0 0 17 0,0-6 1 15,-3 1 0-15,6-6 0 0,0-3-18 0,-3 1 0 16,-3-6 0-16,3 0 0 0,6-5-15 0,-3-2-6 15,-3-6-2-15,0 0 0 16,6 0-13-16,0-6-4 0,3-4 0 0,-1-4 0 16,-8-1-121-16,6-9-25 0,3-3-5 0,0-2-1 15,-6-3-86-15,0-7-18 0,0-4-3 0</inkml:trace>
  <inkml:trace contextRef="#ctx0" brushRef="#br0" timeOffset="8854.1">17718 3273 1263 0,'-23'-27'56'0,"17"17"12"0,0-9-55 0,-3 3-13 0,0 1 0 0,0-1 0 15,0 2 147-15,0 1 26 16,-3 0 6-16,3 0 1 0,-3 8-16 0,6-6-4 0,3 3 0 0,-3 3 0 15,0 2-77-15,6-2-16 16,0 5-3-16,6-3-1 0,0-2-40 0,0 5-8 16,3 0-2-16,3 0 0 0,9 0-4 0,0 0-1 0,-3 2 0 0,8 1 0 15,1 0-8-15,0 2 0 0,3 0 0 0,-3 3 0 16,-1 0 17-16,1 3 8 0,3 2 2 0,-3 0 0 16,-1 0-35-16,1 1-8 0,3 4 0 0,-3 3-1 15,-6-2 17-15,-1-3 0 0,-2 2 0 0,-6 3 0 16,3-2 0-16,-9 0 0 0,-3-1 0 0,-6 1 0 15,-3-6 15-15,-6 8 0 0,-3-8 0 0,-5 6 0 16,-1-6 17-16,-6 0 4 0,-3 0 1 0,-3 1 0 0,1-1-37 16,-4-5 0-16,-3 2 0 0,-5 4-12 15,2-1-88-15,3 0-17 16,6-8-4-16,1 3-1087 0</inkml:trace>
  <inkml:trace contextRef="#ctx0" brushRef="#br0" timeOffset="9564.99">18930 2791 691 0,'9'-13'30'0,"-9"13"7"0,0 0-29 0,3-5-8 15,3 0 0-15,-3 2 0 0,-3 3 288 0,0 0 56 16,0 0 11-16,0 0 2 0,-6 0-137 0,0 0-27 15,-3 0-5-15,0 5-2 0,-3 3-98 0,-3-3-19 16,0 6-4-16,0 5-1 0,-6 5 0 0,4-2 0 0,-4 7 0 0,-3 0 0 16,0 6-43-16,0 0-9 0,4 2-1 0,-4 6-1 15,3-3-10-15,0 3-14 0,3-1 3 16,3 1 1-16,0 0 59 0,6-6 12 0,4 3 3 0,2-5 0 16,6 0-64-16,0-6-24 0,5 1 0 0,4-1 1 15,3-7 15-15,6 2 8 0,3-8-10 0,0 0 10 16,2-5-15-16,4-5 3 0,3 0 1 0,6-6 0 15,-1-2-82-15,4-9-17 0,6 4-3 0,-1-6-1195 16</inkml:trace>
  <inkml:trace contextRef="#ctx0" brushRef="#br0" timeOffset="9857.17">19189 3088 1555 0,'-6'-3'68'0,"6"3"16"0,0 0-68 0,0 0-16 16,0 0 0-16,0 0 0 0,0 0 196 0,0 0 35 16,9 0 7-16,0 0 2 0,6 0-141 0,-1 0-28 15,4 0-6-15,3 5-1 0,0 3-51 0,3-2-13 16,3 7 0-16,2-5 0 0,-2 5 0 0,0-2 0 16,-6 2 0-16,3 3 0 0,-4 2 0 0,-5 1 0 15,-3-6 0-15,0 5 0 0,0 4 54 0,-6-7 8 16,-6 1 2-16,-3 6 0 0,-3-4-52 0,-3-2-12 15,-3 2 0-15,0 1 0 0,0-6 17 0,-5 0 1 16,-1-2 0-16,-3 2 0 0,-3-2-29 0,0-1-5 16,0-2-2-16,1 0 0 0,-1 3 26 0,0-8 4 0,3-1 2 0,3 6 0 31,3-8-107-31,3 0-22 0,7-5-4 0,2 0-1063 0</inkml:trace>
  <inkml:trace contextRef="#ctx0" brushRef="#br0" timeOffset="10077.21">19626 3006 2188 0,'-23'8'97'0,"11"0"20"15,3 2-93-15,-6 3-24 0,-3 3 0 0,0 3 0 0,0-1 107 0,0 3 17 16,-2 3 3-16,-1 3 1 0,0 2-52 16,3 0-9-16,3-3-3 0,0 3 0 0,6 1 0 15,6-4 0-15,3 1 0 0,3-9 0 0,3 3-64 0,6-2-14 16,6-3-2-16,3-1-1 0,0-4 17 0,0 0 0 15,-1-9 0-15,7 1 0 0,0-3-17 0,0-3 3 16,0 1 1-16,-1-6 0 16,1-6-71-16,-3 1-15 0,0 0-2 0,0-6-727 15,-1 1-144-15</inkml:trace>
  <inkml:trace contextRef="#ctx0" brushRef="#br0" timeOffset="10349.04">19055 2934 2188 0,'0'0'97'0,"0"0"20"0,6-5-93 0,0 5-24 0,3 0 0 0,0-5 0 15,-3 2 77-15,5-2 11 0,10-1 3 0,0 4 0 16,-3 2-43-16,3-3-9 0,0 0-2 0,-1 9 0 15,-2 20 22-15,3-18 4 0,6-21 1 0,3 5 0 16,0-3 0-16,-4 3 0 0,1 3 0 0,-3 0 0 16,6 2-103-16,-4-2-20 0,-2 2-4 0,0 1-1 15,-3-1-51-15,-3-2-10 0,0-1-3 0,-6 4-1024 16</inkml:trace>
  <inkml:trace contextRef="#ctx0" brushRef="#br0" timeOffset="10540.11">19406 2707 1209 0,'-15'0'108'0,"15"0"-87"16,0 0-21-16,0 0 0 0,6 0 222 0,0 0 40 15,0 0 8-15,3 0 2 0,0 2-116 0,3 1-22 16,3-3-5-16,0 3-1 0,-1 2-84 0,1 0-16 16,3-5-4-16,3 3-1 0,0 2-37 0,0 0-7 15,0 3-2-15,-4-2 0 0,-2-6 23 0,0 2 0 16,-3 4 0-16,-3-1 0 15,-9-5-56-15,9 3-6 0,-9-3-2 0,0 0-1049 0</inkml:trace>
  <inkml:trace contextRef="#ctx0" brushRef="#br0" timeOffset="10808.5">19912 2635 460 0,'0'0'41'0,"0"0"-33"0,0 0-8 0,3 8 0 16,6 3 437-16,-3-3 86 0,3 2 17 0,3 4 3 16,6-1-383-16,5 8-77 0,4-3-15 0,6 9-4 15,-3-1-51-15,2 1-13 0,4 5 0 0,0-1 0 0,-9 4 26 0,2-9 2 16,1 6 1-16,-3 0 0 16,-9 2 7-16,-6-7 2 0,0 4 0 0,-3 1 0 15,-9 0 18-15,0-3 4 0,-9 3 1 0,0-6 0 0,-9 6-49 0,-3-6-12 16,-3 1 0-16,-3-3 0 0,-5-3 0 0,-4 0 0 15,-6 3 0-15,-5-8-919 16,2 2-186-16</inkml:trace>
  <inkml:trace contextRef="#ctx0" brushRef="#br0" timeOffset="11412.49">21543 2514 1670 0,'0'0'148'0,"-3"2"-118"15,3 1-30-15,-3 2 0 0,0 0 136 0,0-2 22 16,3 2 4-16,-3 9 1 0,0-6-28 0,3 5-6 15,-3 3-1-15,3 5 0 0,0-3-83 0,0 9-17 16,0-1-3-16,0 3-1 0,3 8 13 0,-3-2 3 16,0 2 0-16,0-5 0 0,0 7-27 0,0-7-5 15,-3-6 0-15,3 4-8 0,0-7 0 0,0 4 0 16,0-9 0-16,0 1 0 0,0-3 11 0,0 2-11 0,0-10 10 0,3 3-10 16,-3-3 0-16,0-8-10 0,0 0 0 0,9-6 0 31,3-1-138-31,-3-7-28 0,3 1-6 0,0-13-949 0</inkml:trace>
  <inkml:trace contextRef="#ctx0" brushRef="#br0" timeOffset="11621.2">21484 2503 2372 0,'-21'-5'52'0,"15"5"12"0,-3 0 1 0,3 0 1 0,6 0-53 0,0 0-13 0,0 0 0 0,0 0 0 0,6 2 38 0,3 4 5 16,3-1 1-16,3 3 0 15,0 2 4-15,5 4 0 0,4-6 1 0,6 5 0 0,3-3-30 0,5 6-7 16,-2 3 0-16,6-1-1 0,-6-4-11 0,-1 7 8 15,-2 0-8-15,0 3 8 0,-6-6 0 0,-7 9 0 16,1-1 0-16,-6 1 0 0,-6-6-8 16,0 3 8-16,-6-3-8 0,-6 3 8 0,-3 2 26 0,-3-5 5 15,-9-2 1-15,-3 2 0 16,-2 0-58-16,-4 3-11 0,-6-6-3 0,3-2-822 16,1 0-165-16</inkml:trace>
  <inkml:trace contextRef="#ctx0" brushRef="#br0" timeOffset="15767.66">22320 2895 1958 0,'0'0'87'0,"6"-3"17"0,0 0-83 0,3 3-21 15,-3-10 0-15,3 7 0 0,-3-8 56 0,3 4 6 16,-3-7 2-16,3 6 0 0,0-10-34 0,-1 5-6 16,-2-1-2-16,0 1 0 0,0-5-35 0,0 4-7 0,-3 6-2 15,0-2 0-15,-3 2 69 0,-3-5 13 0,-3 2 4 16,0 1 0-1,-3 4-103-15,-2 1-20 0,-1 2-4 0,-3 1-1 0,-3 2 52 0,0 0 12 0,-3 5 0 0,0 3 0 16,-2 2 0-16,2 4 0 0,3 4 0 16,-3 3 0-16,0-2 0 0,0 7 0 0,3 1 0 0,4 5 0 15,2-3 10-15,0 0 8 0,6 0 2 16,3 0 0-16,6-3-34 0,3-4-6 0,6-1-2 0,6-5 0 16,-4-3 34-16,10-3 6 0,6-4 2 0,0-1 0 15,2-10-30-15,1-3-6 0,0-3 0 0,3-5-1 16,-4 3 36-16,1-5 7 0,0-4 2 0,-3-4 0 15,-1 2-12-15,-5-2-1 0,0-1-1 0,-3 1 0 16,-3-6 6-16,-6 6 2 0,-3-1 0 0,0 3 0 16,-1 3 1-16,-5 0 0 0,3 5 0 0,-3 3 0 0,-3 2 14 0,0 6 3 15,3 0 1-15,0-1 0 16,-3 6-33-16,0 0-8 0,0 0 0 0,0 0 0 0,3 11 0 0,-3 2 0 16,0 0 0-16,0 1 0 0,0-1 0 0,-3 5 0 15,0 4 0-15,0-4 0 0,3 1 0 0,0 2 0 16,-3 0 0-16,0 3 0 0,0-8 0 0,3 0 0 15,-3-1 0-15,0 4 0 0,1-11-12 0,2 2-4 16,0-4 0-16,0-6-1 0,0 0 27 0,0 0 6 16,0 0 0-16,5-6 1 0,-2 1-17 0,3-3 0 15,0-5 0-15,0-3 0 16,3 0-48-16,0 3-12 0,3-5-4 0,0-4 0 0,0-4 52 0,3 7 12 16,0-4 0-16,0 1 0 15,-4 1-54-15,4 5-8 0,0 0-2 0,0 3 0 0,-3 5 51 0,-3 3 13 16,3 0 0-16,-3 5 0 0,-3 5 0 0,-3 0 0 15,3 3 0-15,-3 0 0 0,-3 5 0 0,3 6 0 0,-3-6 0 0,3 6 0 16,-3-1 29-16,0 3 8 0,3-5 2 0,0 3 0 16,2-1-11-16,1 1-3 0,3-6 0 15,0 3 0-15,3-3-25 0,3-2-11 0,-3-6 1 0,9-2 0 16,-3-3 18-16,0-3 4 0,-4-2 1 0,4-6 0 16,3 1 39-16,0-4 7 0,0-2 1 0,-3 1 1 15,2-4-49-15,-5 1-12 0,0-4 0 0,-3-4 0 16,-3 2 0-16,0 3-12 0,-6-3 3 0,0 8 0 15,-3-2 9-15,0-1 12 0,-3 6-2 0,-6 5-1 16,0 0-33-16,0 3-8 0,-3 0 0 0,0 5-1 16,-2 5 17-16,2 0 4 0,0 3 1 0,0 5 0 0,3 0 0 0,0 6 0 15,0-6 0-15,3 0 0 16,6 6-5-16,3-3-2 0,0 2 0 0,3 1 0 16,3-6-30-16,0 6-5 0,6-6-2 0,0 3 0 0,2-3 55 0,1 0 10 15,0 0 2-15,0 1 1 0,-3-4-13 0,0 3 0 16,0-7 8-16,-3 7-8 0,-1-5 0 0,-5-3 0 15,0 3 0-15,-3-3 0 0,-3-5 11 0,0 3 2 16,-6 2 1-16,-3 1 0 0,1-4 18 0,-4 1 3 16,-3-3 1-16,3 3 0 0,-3 2-47 0,0-5-9 15,-3 0-1-15,3 0-1 0,0-5 35 0,4 5 7 16,-1 0 2-16,3-3 0 0,3 3-22 0,6 0 0 16,0 0 0-16,0 0 0 15,0 0-18-15,0 0-8 0,0 0-2 0,12-3 0 0,3 1 28 0,2 2 0 0,-2-8 0 0,3 2 0 16,3 1 14-16,-3 0 5 0,0-3 1 0,0 3 0 15,-1-3 40-15,-2 0 9 0,0 2 2 0,0-1 0 16,-3 1-57-16,0-4-14 0,0-1 0 0,-3 6 0 16,0-6 54-16,-3 3 8 0,3 0 2 0,-4-2 0 15,1 2-52-15,0-3-12 0,0 3 0 0,0 0 0 16,-3-5 0-16,3 3 0 0,-6 2 0 0,3-6 0 16,-3 6 29-16,3-2 3 0,0-3 1 0,-3 5 0 15,0-3-1-15,3 3-1 0,-3 3 0 0,0 2 0 16,0 3-51-16,0 0-9 0,0 0-3 15,0 0 0-15,0 8 0 16,0 3 0-16,0 5 0 0,0 2 0 0,-3-5 32 0,3 6 0 0,0-1 0 0,-3 6 0 16,3 0 0-16,0-3 0 0,0 3 0 0,0-5 0 15,3-4 16-15,0 4 8 0,-3-6 3 0,6-2 0 16,0-1-43-16,3 1-9 0,0-8-2 0,0-1 0 16,0-2-5-16,3-2 0 0,3-6-1 0,-1 0 0 15,-2-3-101-15,0-5-20 0,0 3-4 0,-3-11-910 16</inkml:trace>
  <inkml:trace contextRef="#ctx0" brushRef="#br0" timeOffset="15885.66">23439 2490 1036 0,'-15'-6'46'0,"9"6"10"0,-2 0-45 0,5-5-11 15,-6 10 0-15,9-5 0 0,-6 0 258 0,6 0 50 16,0 0 9-16,0 0 3 0,0 6-205 0,6 2-41 16,0-3-8-16,8 3-2 15,4-3-181-15,6-2-37 0</inkml:trace>
  <inkml:trace contextRef="#ctx0" brushRef="#br0" timeOffset="16530.91">23814 2342 2649 0,'0'0'117'0,"-3"-8"25"0,3-3-114 0,0 3-28 0,0-2 0 0,-3 2 0 16,3 0 57-16,0 8 6 0,0 0 1 0,3-6 0 15,-3 6 0-15,0 0 0 0,0 0 0 0,0 0 0 16,3 6-52-16,3-1-12 0,-3 8 0 0,-3 8 0 15,0-2 0-15,0 7 0 0,-3 1 0 0,0-1 0 16,-3 6 12-16,0 0 0 0,3 2 0 0,-3 1 0 16,1-4-12-16,2 1 0 0,-3 0 0 0,3 7 0 15,0-7-10-15,6-3-5 0,0 0-1 0,0-2 0 16,3-6-35-16,-1 0-7 0,1-5-2 0,3-5 0 0,-3-1 40 16,3-10 7-16,3 0 1 0,0-8 1 0,0-2 11 0,3 2 16 15,-3-11-4-15,3 6-1 0,0-8-11 0,-1 2 0 16,-2-4 0-16,6 7 0 0,-3-8 0 0,-3 5 0 15,0 3 0-15,-3-5 0 0,0 11 0 0,0-4 0 16,-6 1 0-16,0 5 0 0,-3 8 0 0,0 0 0 16,0 0 0-16,0 0 0 0,0 0 31 0,-3 8 4 15,0-2 1-15,3 7 0 0,-6-5-7 0,3 0-1 16,0 5 0-16,3 3 0 0,3-3-28 0,0 0 0 16,0 0 0-16,0 1 0 0,6-6 0 0,-3 2 0 15,2-2 0-15,1 0 0 16,6-3-24-16,-3-2-12 0,3-3-1 0,0-3-1 0,0-2 26 0,0 0 12 0,-3-6-12 0,3 6 12 15,-4-8-24-15,-2-1 4 0,3 1 0 0,-3-3 0 16,0 3 67-16,-3-3 13 0,0 3 4 0,3-6 0 16,-6 6-64-16,3 0 0 0,-3 2-14 0,3 9 2 15,-3-6 12-15,-3 8 12 0,0 0-2 0,0 0-1 16,3 8-9-16,0-3 0 0,0 8 0 0,0 1 8 16,0 7-8-16,0-3-16 0,0 9 4 0,0 4 1 15,0 4 11-15,0 2 16 0,-3 3-4 0,3-1-1 16,-6 6-30-16,3-5-5 0,0 0-2 0,-6-3 0 15,3 0-10 1,-6 0-1-16,3 0-1 0,-3 0 0 0,-3-8 38 0,3-3 0 0,-6 1 0 0,3-1 0 16,-3-7 0-16,0-6 0 0,-2 3 0 0,-1-5 0 15,0 2 0-15,0-11 18 0,3 4-2 0,-3-1 0 16,0-5 1-16,-2-8 0 0,5 3 0 0,-6-6 0 0,0-2-4 0,3-3-1 16,3 3 0-16,-3-14 0 15,1 1-45-15,2-3-10 0,3 0-1 0,3-8-1 16,3 2-169-16,3-2-34 0,0-42-6 0,6 13-2 0</inkml:trace>
  <inkml:trace contextRef="#ctx0" brushRef="#br0" timeOffset="16652.73">23704 2426 2649 0,'-15'-13'58'0,"15"13"12"0,-3-8 2 0,3 3 4 0,0 5-61 0,0-8-15 15,3 3 0-15,0-6 0 0,6 8 0 0,0-2 0 16,3 0 0-16</inkml:trace>
  <inkml:trace contextRef="#ctx0" brushRef="#br0" timeOffset="17088.07">21522 3672 2574 0,'0'0'56'0,"0"0"12"0,-3-8 3 0,-3 3 1 0,6 5-57 16,0 0-15-16,0 0 0 0,-3 5 0 0,-2 3 54 0,-1 6 8 16,0 4 2-16,0 9 0 0,-3-1-45 0,3 3-9 15,-6 3-2-15,3 5 0 0,-3-5 0 0,-3 7 0 16,3-7 0-16,-3 5 0 0,6 0-22 0,-2-5-5 15,2-3-1-15,3 0 0 16,-3-2-153-16,6-11-31 0,3-1-7 0,3-4-817 16</inkml:trace>
  <inkml:trace contextRef="#ctx0" brushRef="#br0" timeOffset="17255.15">21543 3609 2278 0,'0'0'50'0,"0"0"10"0,0 0 3 0,0 0 1 0,0 0-51 0,0 0-13 0,0 0 0 0,0 0 0 16,0 0 75-16,6-3 12 0,3 3 2 0,3 0 1 16,0-5-30-16,3 5-7 0,3-8-1 0,8 3 0 15,4-1-36-15,0-1-8 0,3-1-8 0,-1-3 11 16,4 3-11-16,-6 0 0 0,3 3-12 0,-7-6 12 16,-2 9-126-16,-6-4-18 15,0-2-3-15,-6 8-945 0</inkml:trace>
  <inkml:trace contextRef="#ctx0" brushRef="#br0" timeOffset="17418.16">21433 3913 2016 0,'0'0'179'0,"0"0"-143"16,0 0-36-16,9-5 0 0,0 2 177 0,3 1 29 16,0-1 6-16,3-2 0 0,3-3-120 0,2-3-25 15,4 3-5-15,6-2-1 0,0-1-35 0,-1 6-7 16,1-8-2-16,3 2 0 15,0 8-71-15,-4-2-14 0,-2-3-4 0,0 3-1217 0</inkml:trace>
  <inkml:trace contextRef="#ctx0" brushRef="#br0" timeOffset="18130.59">22043 3834 3013 0,'0'0'66'0,"0"0"14"0,-3-5 2 0,0 5 3 0,3 0-68 0,0 0-17 0,0 0 0 0,0 0 0 16,0 0 47-16,0 0 5 0,0 0 2 0,0 5 0 16,-3 3-46-16,3 5-8 0,-3-5 0 0,0 10 0 15,0-4 0-15,0 4 0 0,3-2 0 0,-3 8 0 16,1-6-12-16,2 4 4 0,0-1 0 0,0 3 0 16,2-6-43-16,1 3-8 15,3-5-1-15,3 3-1 0,0-9-28 0,0 3-6 0,3-7-1 0,0 2 0 16,0-6 55-16,0-2 10 0,-3-2 3 0,3-6 0 15,0 2 28-15,-1-7 16 0,-2 0-1 0,0 0-1 16,-3 0 23-16,-3-3 5 0,3 0 1 0,0-3 0 0,3 3-11 0,-3-2-3 16,0-1 0-16,0-2 0 0,3 3 7 0,-3-4 2 15,0 4 0-15,-3-1 0 0,3 6-38 0,-3-5-23 16,3 10 3-16,-3-5 1 0,0 7 67 0,-3 6 12 16,0 0 4-16,0 0 0 0,0 0-52 0,0 0-12 15,0 0 0-15,6 11 0 0,-6-1 0 0,3 4 0 16,-6 2 0-16,3-1 0 0,-3 1 0 0,3 5 0 15,-3-5 0-15,3 3 0 0,0-1 0 0,0-2-8 16,3 0 8-16,3 0-13 0,-3-3-1 0,2 0 0 16,1-2 0-16,6-3 0 0,0 0-8 0,3-5-2 0,0-3 0 0,0-3 0 31,0-5-22-31,0 0-5 0,0 0-1 0,2-3 0 0,-2-2 39 0,0 0 13 0,-3-3-9 16,0 6 9-16,0-9 0 0,0 3 0 0,-3 0 0 0,0 0 8 15,0 3 9-15,0 0 3 0,-4 0 0 0,1 7 0 16,0-7 9-16,0 8 3 0,0 0 0 0,0 2 0 15,-6 3-20-15,3 0-4 0,3 0-8 0,0 3 12 16,-3 7-4-16,-3-4 0 0,3 1-8 0,-3 7 12 16,0-6-12-16,0 2 11 0,-3 3-11 0,3-5 10 15,-3 3-10-15,0-3 0 0,0-3 9 0,0 3-9 16,3-8 0-16,0 0 0 0,0 0 0 0,0 0-12 16,6 0-4-16,0 0-2 0,6-5 0 0,0 0 0 15,0-3-18-15,3 0-4 16,3-6-1-16,-1 1 0 15,1 0 0-15,0-3 0 0,0 3 0 0,0 2 0 0,0-2 33 0,-3 8 8 0,-1-6 0 0,1 9 0 0,-6-4 49 16,3 6 12-16,-6-2 3 0,-6 2 0 16,6 8-52-16,3-3-12 0,-3 5 0 0,-3 1 0 0,3 2 0 0,0 0 0 15,0 1 0-15,-3-4 0 0,6 3 21 16,-3 1 2-16,0-1 0 0,3 0 0 16,-1 0-139-16,4-2-28 0,0 0-6 0,3-1-637 15,0-2-127-15</inkml:trace>
  <inkml:trace contextRef="#ctx0" brushRef="#br0" timeOffset="18768.09">23264 3836 2188 0,'-6'-13'97'0,"6"8"20"0,-3-3-93 0,0 0-24 0,-3-5 0 0,0 8 0 16,0-9 107-16,-3 6 17 0,0 3 3 0,-3-3 1 16,3 3-52-16,-3 5-9 0,-3 0-3 0,1 0 0 15,2 0 0-15,-3 3 0 0,3 7 0 0,3-2 0 16,-3 3-51-16,3 2-13 0,0 0 0 0,0 6 0 15,6 2 0-15,-3-3 0 0,3 3 0 0,0 3 0 16,3 3-17-16,0-3-7 0,6-1 0 0,0 4-1 31,0-1-11-31,0-2-3 0,6-3 0 0,0-5 0 16,0 0-71-16,0-3-14 0,3-5-4 0,0-3 0 0,-1-2 52 16,4-6 9-16,3-2 3 0,0-3 0 0,-3-5 76 0,0-3 15 0,3 3 3 0,-4-3 1 15,1-8 1-15,-3 3 1 0,0-5 0 0,3-1 0 16,-3-5 23-16,0-2 5 0,-3-6 1 0,2-5 0 0,1 0-48 15,-3-8-14-15,3 3 0 0,0 3 8 16,-6-4 44-16,3 9 10 0,-3 8 2 0,0 4 0 0,-6 7 0 0,3 7 0 16,-6 2 0-16,0 9 0 0,3-3-52 15,-3 8-12-15,0 0 0 0,-3 13 0 0,0 1 0 0,0 4 0 16,-3 3 0-16,3 6 0 0,-3-1 11 0,0 6-1 16,-3 8 0-16,3-3 0 0,0 0-10 0,0 5-14 15,0-2 3-15,3 0 1 0,0-6-7 0,0 3-2 16,3-8 0-16,3 0 0 15,0-2-21-15,3-9-4 0,0 3 0 0,3-7-1 0,0-4 36 16,3-2 9-16,-3-8 0 0,6 3 0 16,-1-6-24-16,1-2-4 0,0-3 0 0,3-5 0 0,-3 2 28 0,3-5 12 15,-6 3 0-15,3-6-1 0,0 6 7 0,-1-11 2 0,-2 3 0 0,0-3 0 16,0 1-20-16,-3 4 0 0,3-5 0 16,-3 3 0-16,-3 3 45 0,0 2 15 15,0 5 4-15,0 3 0 0,-3 3-52 0,-3 5-12 0,0 0 0 0,0 0 0 16,0 0 0-16,6 5 0 0,-3 3 0 0,3-3 0 15,-3 9 0-15,2-1 0 0,-2 5 0 0,0 4 0 16,0-4 0-16,0 1 0 0,0 2 0 0,0-3 0 16,0 3 0-16,0-7 11 0,0 4-11 0,0-5 10 15,0 1-10-15,0-1-9 0,3 0 9 0,-3 0-13 16,3-7-6-16,0 2-1 0,0-3 0 0,0 0 0 16,-6-5-17-16,0 0-4 0,9 0-1 0,3 0 0 15,0-2-89-15,0-1-17 16,-1 0-4-16</inkml:trace>
  <inkml:trace contextRef="#ctx0" brushRef="#br0" timeOffset="18953">23686 3442 2419 0,'-26'-13'215'0,"17"8"-172"16,-3 5-35-16,0-6-8 0,0 1 53 0,-3 2 9 15,3 3 2-15,0 0 0 0,6 0 0 0,6 0 0 16,0 0 0-16,0 0 0 16,3 8-217-16,6-2-43 0,0 7-9 0</inkml:trace>
  <inkml:trace contextRef="#ctx0" brushRef="#br0" timeOffset="19324.02">24231 3810 2880 0,'3'-8'128'0,"-3"-3"25"0,0 4-122 0,3-7-31 0,-3-7 0 0,3 3 0 15,-3-1 35-15,0-7 1 0,0 4 0 0,0 4 0 16,0-3 3-16,0 2 1 0,0 3 0 0,-3 3 0 16,3 3-40-16,-6 4-12 0,0-4 0 0,0 7 0 15,-3 3 12-15,0 0 0 0,0 5 0 0,-3 3 0 16,1 6-42-16,-1-1-6 15,3 0-2-15,-3 6 0 0,-3-1-22 0,0 3-5 0,3-8-1 16,3 6 0-16,-3 2 11 0,6-2 3 16,0-6 0-16,3 0 0 0,3 0-103 0,0-5-20 0,3 0-4 15,0-3-1-15,-3-5 103 0,12 0 20 0,-3-2 4 0,3-3 1 0,0-1 51 0,3-2 13 16,0-2 0-16,-3-3 0 0,3-1 100 0,2-2 22 16,-2 3 5-16,3-5 1 0,-3 4 0 0,0 1 0 15,-3 0 0-15,3 5 0 0,-3 3-52 0,0-3-9 16,-4 8-3-16,4 2 0 0,-3 4 0 0,0 7 0 15,3 0 0-15,0 0 0 0,3 6-51 0,3 2-13 16,0 0 0-16,0 3 0 16,-1 3-100-16</inkml:trace>
  <inkml:trace contextRef="#ctx0" brushRef="#br0" timeOffset="20467.22">17772 3863 288 0,'0'0'12'0,"0"0"4"0,6-3-16 0,0-2 0 15,-6 5 0-15,6-5 0 0,3-1 285 0,0 4 55 16,-3-6 10-16,3 5 2 0,-9 3-164 0,5 0-34 16,-5 0-6-16,0 0-2 0,0 0-18 0,6 3-3 15,0 5-1-15,-3-3 0 0,0 3-32 0,-3 0-6 16,3 3-2-16,0-1 0 0,-3 6-33 0,0-3-7 16,0 0-2-16,-3 1 0 0,3-1-23 0,0 0-5 15,-3 0-1-15,0 1 0 0,3-4-13 0,0 1 0 16,-3-1 0-16,0-2 0 0,0 0 0 0,3-3 0 15,0-5 0-15,0 0 0 0,0 0 0 0,0 0 0 16,0 0 0-16,0 0 0 0,0-5 0 0,0-3-20 0,0 0 4 16,6-2 0-16,0-1 6 0,0 1 2 15,0-4 0-15,0-4 0 16,3 5-20-16,0-3-3 0,-3 2-1 0,3 1 0 0,0 3 20 0,-3 2 3 0,0 2 1 0,0-1 0 16,0 1 8-16,-6 6-8 0,3 0 8 0,-3 0-8 15,0 0 8-15,0 0 0 0,3 6 8 0,3 4-8 16,-6 1 11-16,0-3-3 0,0 2 0 0,-3 3 0 15,3-5-8-15,0 3 0 0,-3 0 0 0,3-1 0 16,-3-2 0-16,3 0 0 0,0-8 0 0,-3 11 0 16,3-11 0-16,0 0 0 0,0 0 0 0,0 0 0 15,0 0 0-15,0 0-11 0,0 0 3 0,6-8 0 16,0 2-4-16,0-2 0 0,0 3 0 0,-1-5 0 0,4-1 2 16,3 6 0-16,-3-9 0 0,3 6 0 0,-3 3 10 0,6-5-12 15,-6 2 12-15,3 0-12 0,0 2-2 0,-3 6-1 16,0-5 0-16,-4 5 0 0,4 5 15 0,-3-5 0 15,3 0 0-15,-6 6 0 0,0 2 0 0,3 2 8 16,-3-2 0-16,0 5-8 0,3-7 0 0,0 4 0 16,-3 1-10-16,3 2 10 0,3-8 0 0,0 3 0 15,0 0 0-15,3-2-792 16,-3-1-152-16</inkml:trace>
  <inkml:trace contextRef="#ctx0" brushRef="#br0" timeOffset="21649.95">18361 3855 2188 0,'0'0'48'0,"0"0"11"0,-3-5 1 0,-3-3 1 0,0 2-49 0,0 1-12 16,1 3 0-16,-4-6 0 0,0 8 105 0,0 0 19 0,0 0 3 0,3 2 1 16,-3 4-52-16,3-6-9 0,-3 5-3 0,3 3 0 15,0-3-51-15,0 6-13 0,0-1 0 0,0 3 0 16,3 1 0-16,0-4 0 0,0 3 0 0,3 1 0 31,0-1-48-31,0 0-13 0,0 0-3 0,3 1 0 0,0-4 0 16,0-2 0-16,3 0 0 0,0-3 0 0,-6-5-51 0,9 0-10 0,-3 0-3 0,3-2 0 15,0-1 29-15,-3-5 6 0,0 3 1 0,0 0 0 16,0-6 48 0,-3 0 9-16,-3 6 3 0,3-8 0 0,-3 5 22 0,0-3 10 0,0 3-8 0,-3-2 8 0,0-1 46 15,-3 6 14-15,3 0 4 0,-3-6 0 0,3 8 0 0,-3-7 0 16,3 7 0-16,0-5 0 0,3 8-52 0,0 0-12 15,0 0 0-15,0 0 0 0,0 0 0 0,0 0 0 16,0 0 0-16,0 0 0 0,9 0 0 0,-3 0 0 16,-6 0 0-16,6 0 0 0,3 0 0 0,-3 0-18 15,3 0 4-15,-3 0 1 0,-6 0 21 0,6 0 4 16,2-2 0-16,1 2 1 0,-3-3-21 0,0 3-5 16,3 3-1-16,-3-3 0 0,3-3 22 0,-3 3 5 15,0 0 1-15,0 0 0 0,0 0-14 0,3-5 0 16,-6 5 0-16,3-3 0 0,0 3 0 0,-6 0 0 15,0 0 0-15,0 0 0 0,0 0 54 0,0 0 8 0,0 0 2 0,0 0 0 16,0 0-22-16,3-5-4 16,0-1-1-16,-3 1 0 0,0 3-8 0,0-6-1 0,0 8-1 0,0-6 0 15,-3 1-27-15,3-3 0 16,-3-3 0-16,3 6 0 0,0 5 0 0,0 0 0 0,-6-2 0 0,6 2 0 16,-6-8 56-16,0 8 7 15,0 0 1-15,0 2 0 0,0 4-52 0,-3-4-12 0,0 3 0 16,0 6 0-16,3-3 0 0,0 0 0 0,-3 3 0 0,3 2 0 15,0 0 0-15,1 0 0 0,2 0 0 0,0 1 0 16,-3 4-70 0,6-5-17-16,0-5-3 0,0 3-1 0,3 0-22 15,0-1-5-15,0-5-1 0,-3-5 0 0,8 0 7 0,-2 0 2 16,-6 0 0-16,9-2 0 0,0-1 118 0,0-5 24 0,0 3 5 0,0-8 1 16,0-1-10-16,0 1-1 0,0-5-1 0,0 4 0 0,-3-7 30 0,3 5 7 15,0-5 1-15,0 0 0 0,-4 3-8 0,4-9 0 16,-3 3-1-16,0 3 0 0,0-3-37 0,-3 3-7 15,0 5-2-15,0 0 0 0,0 3 44 0,-3 5 9 16,0 3 2-16,0 5 0 0,0 0 0 0,-9 11 0 16,0 10 0-16,3-3 0 0,6-18-32 0,-6 5-5 15,-3 6-2-15,4 8 0 0,-1 4-40 0,3-4-8 16,-3 7-1-16,3 1-1 0,-3 2 25 0,6-3 0 16,-3-2 0-16,3 3 0 0,3-6 0 0,0 3 0 15,0-11 0-15,0 3 0 0,3-3 0 0,0-2 0 16,2-3 0-16,1-3 0 15,0 0-56-15,0-5-7 0,3 0-1 0,-3 0 0 0,0-8 52 0,-3 0 12 16,0 0 0-16,3 0 0 0,0-5 0 0,0 3 8 0,-3-4 0 0,0 1-8 16,-3-3 0-16,3 3 0 0,-3-6-10 0,0 6 10 15,-1-5 0-15,-2 2 0 16,0 5 0-16,0 3 0 0,0-5 44 0,0 2 16 0,-2 6 3 16,2 5 1-16,-3-2-52 0,3 2-12 0,0 0 0 0,0 0 0 15,-3 0 0-15,3 0 0 0,-6 0 0 0,3 5 0 16,0 3 0-16,0 5 0 0,3-8 0 0,-3 9 0 15,3-1 0-15,0 0 0 0,0 0 0 0,0 0 0 16,0 1 0-16,3 4 0 0,3-5 0 0,3 1 0 16,-1-1 0-16,4-8 0 0,-3 6 0 0,3-6 0 15,0 0 0-15,6-5 0 0,-3 0 0 0,0 0 0 16,3-5-43-16,-1-3-11 16,-2 0-2-16,3 3-1 0,-3-8 43 0,-3 2 14 0,0-2 0 0,3 0-10 0,-6-3 10 0,0 3-8 15,-3-6 8-15,0 0-8 0,0-2 8 0,-6-3 0 16,2 3 0-16,-2-5 0 0,0-1 49 0,0 9 12 15,-2-3 3-15,-1 2 0 0,0 6-52 0,0 0-12 16,-3 0 0-16,3 7 0 0,-3 6 33 0,3 0 4 16,-3 6 1-16,0-4 0 0,3 9-26 0,-3 2-4 15,0 0-8-15,3 8 11 0,3 3 7 0,-3-3 2 16,3 6 0-16,3 5 0 0,0-6-20 0,3-2 0 16,0 2 0-16,6 1 0 0,-3-6 0 0,6 0 0 15,2-5 0-15,4-3 0 16,6 0-152-16,3-5-35 0</inkml:trace>
  <inkml:trace contextRef="#ctx0" brushRef="#br0" timeOffset="24300.41">17126 4395 460 0,'21'-3'41'0,"-21"3"-33"0,0 0-8 0,0 0 0 16,9-3 62-16,0 3 10 0,-9 0 3 0,0 0 0 15,0 0-55-15,9 3-10 0,6 0-2 0,-7-1-8 16,-8-2 24-16,9 0-3 0,9 0 0 0,-3 0 0 16,0 0 12-16,0 0 3 0,6 0 0 0,0 0 0 15,2-2 30-15,4-1 6 0,-3-2 2 0,3 2 0 16,3 1-13-16,2-4-2 0,1 1-1 0,6-3 0 16,5 3-4-16,7-6-1 0,0 1 0 0,2 4 0 15,7-7-5-15,2 2-2 0,7-2 0 0,2-3 0 16,6 3-13-16,1 0-2 0,-1-3-1 0,4 0 0 15,5 3 10-15,3-3 3 0,1 5 0 0,-1-2 0 16,0 3-20-16,-3 2-4 0,4-3-1 0,-7 8 0 0,-3-2-1 0,1 3 0 16,-4-4 0-16,-5 6 0 0,-1-5-17 0,-5 2 0 15,-4 1 0-15,-2-1 0 0,-7-2 0 0,-2-1 0 16,-4 4 8-16,1-4-8 0,-3 1 8 0,-4-3-8 16,-5 0 9-16,-6 3-9 0,-3-6 11 0,-1 9-11 15,-5-11 12-15,-3 7-12 0,-3 1 13 0,-3 2-4 16,-3-2-1-16,0 0 0 15,0 2-160-15,-3 3-32 0,12-8-6 0,-1 3-621 0</inkml:trace>
  <inkml:trace contextRef="#ctx0" brushRef="#br0" timeOffset="30282.47">17376 4405 806 0,'9'-2'72'0,"0"-6"-58"0,-3 2-14 0,0 4 0 16,3-1 32-16,3 1 4 0,-3 2 1 0,0 0 0 16,5 0-29-16,-2 2-8 0,6 1 0 0,0-3 0 15,3 5 0-15,3-2 0 0,5 5 0 0,4-8 8 16,-3 0-8-16,6 0 0 0,8 0 0 0,4 0 0 15,3 0 0-15,2-6 8 0,4 4-8 0,8-4 8 16,4-1 17-16,-1 1 4 0,4 1 1 0,-1-6 0 16,3 1 18-16,7-1 3 0,-1-2 1 0,0 5 0 15,4-5-8-15,-4 0 0 0,6-1-1 0,1-2 0 16,-4 3-17-16,-2 0-3 0,-7-3-1 0,0 3 0 16,1 0-6-16,-10 7-2 0,-8-2 0 0,-10 3 0 15,1 5-14-15,-12-5 0 0,-1 5 0 0,-5 0 0 16,-6 5-86-1,-3-2-23-15</inkml:trace>
  <inkml:trace contextRef="#ctx0" brushRef="#br0" timeOffset="181464.78">19421 4630 1184 0,'57'-26'52'0,"-25"20"12"0,7-1-52 0,9-1-12 0,2-3 0 0,10 0 0 16,8 3 48-16,7-5 8 0,8 0 0 0,6 0 1 15,3 2-13-15,7 1-4 0,5-1 0 0,3 3 0 16,3-2 2-16,6 4 0 0,3-2 0 0,0 0 0 16,6 3-25-16,6 0-5 0,3-3 0 0,3 5-1 15,3 1 5-15,-3-1 0 0,-3-2 1 0,-6 2 0 16,0 3-17-16,-6 0 0 0,-3 0 8 0,-3 0-8 16,-6 0 0-16,-8 0 0 0,-7 3 0 0,-9 2 0 15,-6-5 0-15,-2 0 0 0,-4 0 0 0,-5 0 0 16,-10 0 0-16,-5 3 0 0,-7-1 0 0,-5-2 0 15,0 0 0-15,-6 0 0 0,-4 0 0 0,1 0 0 16,-3 0-13-16,0 0 3 0,-10 8 1 0,1-8 0 16,-3 0-107-16,0 3-22 0,15-1-4 15,-10-2-1-15</inkml:trace>
  <inkml:trace contextRef="#ctx0" brushRef="#br0" timeOffset="182901.79">13524 6919 518 0,'3'-13'46'0,"-3"13"-37"0,0 0-9 0,0 0 0 16,0 0-13-16</inkml:trace>
  <inkml:trace contextRef="#ctx0" brushRef="#br0" timeOffset="183106.14">14039 6900 1213 0,'0'-13'53'0,"0"13"12"0,0-5-52 0,0 5-13 16,0 0 0-16,0 0 0 0,0 0 14 0,0 0 0 15,0 0 0-15,0 0 0 16,0 0-83-16,6 5-17 0,-6-5-3 0,12 11-1 0</inkml:trace>
  <inkml:trace contextRef="#ctx0" brushRef="#br0" timeOffset="183256.6">14766 6789 1486 0,'0'0'32'0,"9"-2"8"0,2-4 0 0,1 1 3 0,3 5-35 0,3-3-8 0,3 1 0 0,0 2 0 31,0 5-96-31,2-2-22 0,19 2-4 0,-6 3-416 0</inkml:trace>
  <inkml:trace contextRef="#ctx0" brushRef="#br0" timeOffset="183377.8">15605 6802 1094 0,'15'-15'97'0,"-6"7"-77"0,0 2-20 0,0 1 0 16,3 0 25-16,2 5 2 0,-2-3 0 0,0 0-541 15</inkml:trace>
  <inkml:trace contextRef="#ctx0" brushRef="#br0" timeOffset="184604.33">20582 6792 403 0,'0'0'36'0,"0"0"-36"16,3-5 0-16,0-1 0 0,3 1 109 0,0 0 15 15,0-3 4-15,0 2 0 0,3-1-43 0,-1 1-8 16,4-2-1-16,3 0-1 0,0 0-31 0,6-2-7 16,3-3-1-16,6 2 0 0,5-2-12 0,1 2-4 15,6-2 0-15,-1-3 0 0,4 3-9 0,6-6-3 0,-1-2 0 0,4 3 0 16,5-6-8-16,4 0 0 16,5 3 0-16,1 0 0 0,-1-8 0 0,-2 5 0 0,5-3 0 15,-2 4 0-15,-4-4 0 0,1 3 0 0,-7 3 0 0,-2 0 0 16,-7 0 0-16,7 0 0 0,5 2 0 0,-2-2 0 15,-1 5 8-15,-5 0-8 0,-4 3 0 0,-2 0 8 16,-6 5-8-16,-1-3 0 0,1 3 0 0,3 3 0 16,-1 0 0-16,1 2 0 0,-6 3-11 0,2 0 11 15,-2 3 0-15,-3 2 0 0,0-2 0 0,-4 5 0 16,-5-1 0-16,3 7 0 0,-6-1 0 0,2 0 0 16,-2 3 0-16,6 0-10 0,0 5 10 0,3-2-10 15,-1 2 10-15,1 0 12 0,0 0-2 0,0 6-1 16,2 2-9-16,-2 0 0 0,3 0 0 0,-4 0 0 15,-5-3 8-15,3 1 0 0,-3-6 0 0,3 3 0 0,-4 0-8 0,4-3 0 16,0 3 0-16,0-6 0 0,-4 3 0 0,1 1 0 16,0-4 0-16,0 1 0 0,-3-1 0 0,-4 3-17 15,1-2 2-15</inkml:trace>
  <inkml:trace contextRef="#ctx0" brushRef="#br0" timeOffset="200892.68">11691 14925 1094 0,'-9'-5'48'0,"9"5"11"0,0 0-47 0,0 0-12 16,0 0 0-16,0 0 0 0,0 0 166 0,0 0 31 16,0 0 7-16,0 0 0 0,-3 8-100 0,3 2-21 15,0 1-4-15,3 5-1 0,-3 2-38 0,0 6-7 16,0 0-1-16,0 2-1 0,3 4-9 0,-6 1-2 15,3 1 0-15,0-3 0 0,-3 3-7 0,0-3-1 16,0 0-1-16,3 0 0 0,-3-2-3 0,0-1 0 16,0-2 0-16,3-3 0 0,-6-2 6 0,3-1 1 15,3-2 0-15,0-3 0 0,-3 0-15 0,3-2-8 0,3 0 8 0,-3-3-13 32,3 0-124-32,-3-8-25 0,0 0-5 0</inkml:trace>
  <inkml:trace contextRef="#ctx0" brushRef="#br0" timeOffset="201188.77">11593 14854 1267 0,'-3'-14'112'0,"3"9"-89"0,0-3-23 0,0 0 0 16,3 0 87-16,0 0 13 0,0 1 2 0,2-1 1 0,4 0-20 0,3 2-4 15,0-2-1-15,3 3 0 16,6 0-10-16,-3 0-1 0,0 2-1 0,3 0 0 0,2 1-40 0,-2 2-8 16,3 2-2-16,-3 1 0 0,3 2-5 0,-1 3-2 15,-5 0 0-15,3 0 0 0,-3 3-9 0,0-1 10 16,-3 1-10-16,0 2 10 0,-3 0-10 0,-1 0 0 16,-5-2 9-16,0 2-9 0,0 0 0 0,-3 1 9 15,-6-4-9-15,0 4 0 0,-3-4 15 0,-3 1-4 16,-5 2-1-16,-1-3 0 0,-6 4-2 0,-3-1 0 15,0-2 0-15,-3 2 0 16,1-3-29-16,-1 4-7 0,3-4 0 0,0 1-652 16,6-1-129-16</inkml:trace>
  <inkml:trace contextRef="#ctx0" brushRef="#br0" timeOffset="201926.8">12048 15277 806 0,'0'-3'72'0,"3"1"-58"15,-3-6-14-15,3 3 0 0,3-1 221 0,-3 1 42 16,3 0 8-16,0 2 1 0,-3 0-148 0,3 1-31 16,-6 2-5-16,6 2-2 0,0 4-22 0,-3-1-4 15,-3-5 0-15,3 13-1 0,0 0-9 0,-6 3-2 16,0 3 0-16,0-1 0 0,-3 1-28 0,3-1-7 15,-3-2-1-15,3 0 0 0,-3 0-4 0,3 0 0 16,0-3-8-16,-3-2 12 0,6-1-12 0,-3 1 9 16,3-6-9-16,0-5 8 0,0 0 0 0,0 0-8 15,0 0 12-15,0 0-4 0,0 0 0 0,3-3 0 16,3-2 0-16,0-3 0 0,0-2-8 0,3-4-9 0,3-1 9 0,-3-4-13 16,2-2 13-16,1 0 0 0,-3 0 0 0,0 5 0 15,-3-3-15-15,0 3 3 0,0 0 1 0,0 3 0 16,0 3 11-16,3-1 0 0,-3 6-9 0,0-1 9 15,-6 6 0-15,3 0-9 0,-3 0 9 0,6 6 0 16,0 2 0-16,-3 0 0 0,0-3 0 0,0 5 0 16,3 4 0-16,-3-4 0 0,-3 4 9 0,0-4-9 15,3 3 8-15,0-2-8 0,-3 2 8 0,2-2-8 16,-2-3 8-16,0 2-8 0,0-2 0 0,0-3 8 16,0-5-8-16,0 0 8 0,0 0-8 0,0 0 8 15,0 0 0-15,0 0 0 0,0 0 0 0,0 0 0 16,0 0-8-16,0 0 8 0,0-5-8 0,3-3 8 15,0 0-21-15,3-5-5 0,3 0-1 0,0 0 0 16,6-1-21-16,0 1-4 0,0 0 0 0,3 2-1 16,0-2 2-16,-1 3 1 0,-2 2 0 0,0 2 0 0,0 4 17 0,-3-1 3 15,-3 0 1-15,3 6 0 0,-3 0 33 0,-3 2 8 16,0 0 0-16,0 3 1 0,-3 0 3 0,3 5 1 16,-6-2 0-16,0 2 0 0,3 3 19 0,-3-3 3 15,0 0 1-15,0 1 0 0,3-1-23 0,2 0-4 16,-2-2-1-16,0-3 0 0,3 2-20 0,0-2-16 15,3 0 2-15,-3-3 1 16,3 1-155-16,3-4-32 0</inkml:trace>
  <inkml:trace contextRef="#ctx0" brushRef="#br0" timeOffset="203189.13">12747 15314 806 0,'0'0'36'0,"0"-5"7"0,0-3-35 0,-2 0-8 0,-1 0 0 0,0 3 0 16,0-1 281-16,-3 1 55 0,3 0 10 0,-3-3 2 15,0 3-175-15,0-1-35 0,-3 1-7 0,6 2-2 16,-6 1-61-16,3-1-12 0,0 3-2 0,-3-3-1 16,0 6-39-16,3 0-14 0,0 5 9 0,-3-3-9 15,0 0 0-15,1 3 0 0,2 3 0 0,0 2 0 16,0 3 0-16,0 0-11 0,3 0 1 0,3-1 0 16,0 4-8-16,0 0-2 0,6-4 0 0,0 1 0 15,0-2 0-15,3-4-1 0,-1 1 0 0,1-3 0 16,3 0 5-16,0-3 0 0,0 0 1 0,-3-2 0 15,3-6 15-15,0 3 0 0,0-3 0 0,0-2-9 16,-3 0-11-16,-1-3-3 0,-2-3 0 0,0 1 0 16,0-1 10-16,0-2 1 0,-3-3 1 0,0 0 0 0,-3 0 1 15,0-2 0-15,0 2 0 0,-3-3 0 0,0 6 10 0,-3 0 0 16,-3 0-9-16,3 2 9 0,-2 1 0 0,-1 2 0 16,0 0 0-16,0 2 0 0,3 1 11 0,-3 5-3 15,3 0-8-15,0 0 12 0,6 0-21 0,-3 8-5 16,3 0-1-16,3 0 0 0,3 0-1 0,0 0-1 15,6 0 0-15,3 0 0 0,0 0 0 0,-1 0 0 16,1-3 0-16,0-2 0 0,0-1 17 0,0 1-10 16,0-3 10-16,-3 0-8 0,0 0 8 0,0-3 0 15,-1 1 8-15,1-1-8 0,0-2 31 0,0-1 1 16,-3 1 1-16,3 0 0 0,0-1 8 0,-3 1 2 16,0 0 0-16,3 0 0 0,-3-1-15 0,0 4-4 15,-1-6 0-15,1 5 0 0,-3 0-13 0,0-2-3 0,0 2-8 0,0 1 12 16,-3-1-12-16,-3 3 9 0,3-5-9 0,-3 5 8 15,0 0-8-15,0 0 8 0,0-3-8 0,-6-2 8 16,3 2-8-16,-3 1 0 0,0-4 0 0,3 4 0 16,-6 2 0-16,3-3-9 0,1 0 9 0,-1 3-13 15,-3 0 13-15,9 0-9 0,-6-2 9 0,0 2-8 16,-3 0 8-16,3 2-8 0,0-2 8 0,0 0-8 16,-3 6 8-16,3-4-12 0,-3 4 12 0,0-1-12 15,3 3 12-15,0 0-13 0,-6 0 5 0,6 2 8 16,0 1-13-16,1-1 5 0,-1 4 8 0,3-1-13 15,0 0 0-15,3 0 0 0,0 1 0 0,3-1 0 16,0-3-3-16,3 1 0 0,2 0 0 0,-2-1 0 0,3-5 6 16,0 1 1-16,3-4 0 0,0 1 0 15,-3-3 9-15,3 0 0 0,0-3 0 0,0 1-8 0,0-4 16 0,3-1 3 16,-7 1 1-16,1-4 0 0,3-1 16 0,0 0 4 16,-6-2 1-16,3 0 0 0,0-3-13 0,-3 0-4 15,-3-5 0-15,3-3 0 0,0-2 0 0,-3-1-1 16,3 1 0-16,-6-3 0 0,0 0-4 0,0-3-1 15,0 3 0-15,0 0 0 0,-3 2-10 0,0 3 12 16,0 3-12-16,0 5 12 0,0 1-2 0,0 4 0 16,3 0 0-16,0 11 0 15,0 0-10-15,0 0 12 0,0 0-12 0,-6 6 12 0,0 2-12 0,3 5 0 16,0 3 0-16,0 0 8 16,0 5-32-16,0 0-6 0,0 3-2 0,0 8 0 0,3-1 24 0,-3-2 8 0,3 0 0 0,3-2-9 15,-3-1 9-15,6-2 0 0,-3 0 0 0,6-3 0 16,-3 0 8-16,3-2 3 0,3-3 1 0,3 0 0 15,-3-6-12-15,5 1-12 0,-2-3 2 0,0-3 1 16,3-2 33-16,-3-1 6 0,3-2 2 0,-3-2 0 16,0-1-32-16,-1-5 0 0,1 0 0 0,0-2 0 15,-3-1 0-15,-3 0 0 0,3-4 0 0,-6 1 0 16,3-2 0-16,-6-2-8 0,3 2 8 0,-3 0-10 16,0 0 2-16,-3 3 0 0,-3 0 0 0,0 2 0 15,-3 1-8-15,0 2 0 0,-3 2-1 0,3 4 0 16,0-1 17-16,0 3 0 0,-3 3 0 0,3-1 0 15,0 4 0-15,-3 2-13 0,3 2 2 0,0 6 1 16,0 3 10-16,1-1-8 0,5 1 8 0,0 2-8 16,0-3 0-16,3 4 0 0,-1-1 0 0,4-3 0 15,3-2 8-15,-3 0 0 0,3-3 0 0,3-2 0 0,0-1 0 0,0-2 0 16,3-2 0-16,0-1-8 0,0-5 8 0,2 0 0 16,1-5 8-16,3-1-8 0,-3-2 10 0,0 0-2 15,0-2-8-15,-3-3 12 0,-3-3-2 0,-1 0-1 16,4-3 0-16,0 1 0 0,-3-1-9 0,0-5 0 15,-3-5 0-15,0 0 0 0,0-2 0 0,-3-4 0 16,0 1 0-16,-3 2-11 0,0-2 3 0,-3 4 0 16,-3 1 0-16,0 6 0 0,-3 4 8 0,0 3 0 15,-6 6 0-15,6 7 0 16,-3 0 17-16,3 6 9 0,0 2 2 0,-3 3 0 0,0 5-28 0,0 6 0 16,-3-1 0-16,1 12 0 0,2 1-12 0,-3 4-8 15,3 2-2-15,3 0 0 0,3 2 49 0,0 4 9 0,0-1 3 0,6 0 0 16,-3-5-11-16,6 1-3 0,3-4 0 0,3-2 0 15,3-3 11-15,5 0 3 0,4-5 0 0,6 0 0 32,9-1-116-32,2-7-23 0</inkml:trace>
  <inkml:trace contextRef="#ctx0" brushRef="#br0" timeOffset="203724.21">14391 14547 1724 0,'0'-16'76'0,"0"11"16"0,0-6-73 0,-3 3-19 0,-3 0 0 0,3-2 0 15,-3 2 107-15,0 0 17 0,-3 2 4 0,0 1 1 16,0 0-13-16,-3 5-2 0,3 0-1 0,0 5 0 16,-3 0-78-16,0 6-16 0,0 2-3 0,-2 6-1 15,2 2-15-15,-3 3 0 0,0 2 0 0,3 9 0 16,0-1 21-16,3 3 2 0,0 3 0 0,3 2 0 15,3 3-23-15,0 0 0 0,3-3 0 0,3-2-8 16,6-6 8-16,3-2 0 0,0-3 0 0,6 0 0 16,0-5-20-16,3-3-1 0,2-5-1 0,4-3 0 15,0-2-68-15,6-6-14 0,-1-5-2 0</inkml:trace>
  <inkml:trace contextRef="#ctx0" brushRef="#br0" timeOffset="203991.17">14525 14735 1897 0,'0'0'41'0,"0"0"9"0,0 0 2 0,5 0 2 0,4 0-43 0,0 0-11 16,0 0 0-16,3 2 0 0,0 1 41 0,3 0 7 15,-3 5 0-15,9-1 1 0,0 1-5 0,-1 6 0 16,-2-1-1-16,3 0 0 0,-3 3-16 0,3 0-3 0,-3 0-1 0,-4 2 0 15,-2-2 10-15,0 3 3 0,0-3 0 0,-3 2 0 16,-6-2-12-16,-3-3-3 0,0 3 0 0,-3-3 0 16,-6 3 0-16,-3-3 0 0,-3 1 0 0,1-1 0 15,-4-3-10-15,0 4-3 0,-3-4 0 0,0 1 0 32,0-3-94-32,0-3-19 0,1 0-4 0,2-2-946 0</inkml:trace>
  <inkml:trace contextRef="#ctx0" brushRef="#br0" timeOffset="204224.09">14873 14766 1904 0,'0'0'84'0,"0"0"18"16,0 0-82-16,-6 6-20 0,3-4 0 0,-3 4 0 16,0 2 111-16,0 0 17 0,0-3 4 0,0 5 1 0,0 4-41 0,0 1-9 15,0 1-2-15,3 0 0 0,3 5-41 0,0 3-8 16,-3-3-1-16,6 1-1 0,0 1-30 0,3-1 0 15,0 1 0-15,6-4 0 0,3 2 0 0,0-5 8 16,0 0-8-16,6-3 0 16,-1 0-28-16,7-5-9 0,0 0-2 0,3-5 0 15,-4-3-55-15,7-3-11 0,-3-2-3 0,0-3-960 0</inkml:trace>
  <inkml:trace contextRef="#ctx0" brushRef="#br0" timeOffset="204496.56">14530 14690 1724 0,'0'0'76'0,"9"0"16"0,6 0-73 0,0-3-19 0,0 0 0 0,3 1 0 15,3-1 72-15,0-2 12 0,-1 0 1 0,-2-1 1 16,3 1-50-16,3 0-11 0,0-3-1 0,-3 0-1 16,-1 2-126-16,-2-1-25 0,3 1-4 0</inkml:trace>
  <inkml:trace contextRef="#ctx0" brushRef="#br0" timeOffset="204686.71">14706 14539 1036 0,'0'0'92'0,"0"0"-73"16,0 0-19-16,9 3 0 0,3-3 159 0,-3 2 28 15,0-2 5-15,3 3 2 0,-3-1-80 0,3 4-16 16,2-4-3-16,1 4-1 0,0-1-57 0,-3 0-11 15,0 1-2-15,0-1-1 0,3 3-38 0,-6-3-7 16,-3 3-2-16,0-3 0 0</inkml:trace>
  <inkml:trace contextRef="#ctx0" brushRef="#br0" timeOffset="204914.34">15203 14301 2268 0,'0'0'50'0,"6"2"10"0,0 6 3 0,0 0 0 0,3 0-51 0,0 5-12 0,3 1 0 0,3 4 0 15,3 1 36-15,2 12 5 0,7 1 1 0,-3 3 0 16,0 2 10-16,3 0 3 0,-1 0 0 0,1 5 0 16,-3 0-25-16,3 1-5 0,-3-1-1 0,-4 0 0 15,-2 1-12-15,-3-6-2 0,-3 0-1 0,-6-3 0 16,-6-2-56-16,-9 0-11 0,-6-1-2 0,-3-9-1 0</inkml:trace>
  <inkml:trace contextRef="#ctx0" brushRef="#br0" timeOffset="212429.55">11590 15796 576 0,'-12'-3'51'0,"9"0"-41"0,-3 1-10 0,0 2 0 0,0-3 210 0,3 3 40 15,-3-3 8-15,6 3 2 0,0 0-137 16,0 0-27-16,0 0-6 0,0 0-1 0,0 0-45 0,0 0-8 16,6-2-3-16,6-4 0 0,0 4-16 0,6-3-3 15,5-1-1-15,4 4 0 0,9-4-1 0,6 4 0 16,8-4 0-16,7 4 0 0,5-1 6 0,10-2 1 15,8-1 0-15,9 1 0 0,7 0-7 0,5 2-2 16,15-2 0-16,3 0 0 0,6 2 5 0,6-2 1 16,0-1 0-16,3-1 0 0,-3-1-6 0,0 0-1 15,0 0 0-15,-3 2 0 0,-3-2-9 0,0 3 0 16,0 0 9-16,-3 0-9 0,-9-1 0 0,-3-2 8 16,-3 0-8-16,-9 3 0 0,-5 0 0 0,-4 0 9 15,-3-1-9-15,-11 1 0 0,-7 0 12 0,-8 2-12 16,-7-2 12-16,-11-3-12 0,-3 3 8 0,-10 2-8 0,-8-2 0 0,-3 2 0 15,-3-2 8-15,-9 2-8 0,-3 0 12 0,-3 3-693 16,-3-2-139-16</inkml:trace>
  <inkml:trace contextRef="#ctx0" brushRef="#br0" timeOffset="-214728.89">10229 16894 1440 0,'0'0'128'0,"-3"-6"-103"16,0 4-25-16,3 2 0 0,0 0 80 0,0-6 10 15,3-2 2-15,3 3 1 0,-3 0-27 0,3 0-6 16,3-3 0-16,0 5-1 0,3-2-3 0,3 2 0 16,-3-2 0-16,6 2 0 0,-3 3-11 0,2 3-2 15,4-1-1-15,3 1 0 0,-3 2-19 0,0 3-4 16,0 3-1-16,-1-3 0 0,-5 2-9 0,0 1-1 15,-3 2-8-15,-3-2 12 0,0 2-2 0,-6 0-1 16,-3-2 0-16,0 2 0 0,-3 3-9 0,-3-3 10 16,-6 0-10-16,0 1 10 15,-3 2-39-15,-3-3-8 0,-2 3-2 0,-1-3 0 16,0 3-114-16,3-6-23 0,0 1-5 0,0-3-677 0</inkml:trace>
  <inkml:trace contextRef="#ctx0" brushRef="#br0" timeOffset="-214527.25">10768 16753 1152 0,'-9'8'51'0,"0"-2"10"16,0 2-49-16,-3 0-12 0,-2 5 0 0,-1 3 0 0,-3 0 217 0,-3 2 41 16,3-2 8-16,-3 5 2 0,3 0-126 0,1 3-25 15,-1 0-5-15,0 0 0 16,9-1-66-16,0 1-13 0,3-3-2 0,3 1-1 0,0-4-18 0,9-2-3 15,0 0-1-15,3 0 0 0,6-6-8 0,-3-2 0 16,8 0 0-16,1-5 8 0,0-6-8 0,6-2 10 16,3-3-10-16,5 0 10 0,1-5-28 0,0 0-6 15,0-3 0-15,-4-5-1142 0</inkml:trace>
  <inkml:trace contextRef="#ctx0" brushRef="#br0" timeOffset="-213780.22">10271 16618 1267 0,'0'0'112'0,"0"0"-89"0,0 0-23 0,0 0 0 15,0 0 124-15,0 0 21 0,0 0 4 0,0 0 1 16,6 0-49-16,3-2-9 0,0-1-3 0,3 1 0 16,0-1-42-16,3 3-9 0,-1-3-2 0,1 1 0 0,3 2 0 15,0-3 0-15,3 3 0 0,0 0 0 16,2 0-10-16,1 0-2 0,-3 0-1 0,0 0 0 0,0 0-11 0,0-3-3 15,-4 3 0-15,1 0 0 0,-3-2-9 0,-3 2-16 16,0-6 4-16,-3 4 1 16,0 2-165-16,-3-6-34 0,3-9-6 0,-12-4-2 0</inkml:trace>
  <inkml:trace contextRef="#ctx0" brushRef="#br0" timeOffset="-213622.95">10551 16484 1558 0,'0'0'69'0,"0"0"15"0,0 0-68 0,9 0-16 15,0 0 0-15,3 0 0 0,-1 0 66 0,4 0 10 16,0-3 1-16,3 6 1 0,3-3-6 0,0 2-2 0,0 1 0 0,2-1 0 16,1 4-26-16,-3-1-6 0,-3 0-1 0,0 3 0 15,-6 3-6-15,0-1-2 0,-3 4 0 0,-4-1 0 16,-2-2-12-16,-3 4-2 0,-3-1-1 0,0 4 0 31,-2 3-144-31,-4-2-29 0,-3-1-5 0</inkml:trace>
  <inkml:trace contextRef="#ctx0" brushRef="#br0" timeOffset="-212781.48">11319 16886 1821 0,'0'0'80'0,"0"0"18"0,0 0-78 0,0 0-20 0,3-3 0 0,0 0 0 16,0 1 82-16,3-1 13 0,0 3 2 0,3-3 1 15,-4-2-30-15,7 5-5 0,-3-2-2 0,3 2 0 16,0-3-28-16,0 3-5 0,0 0-2 0,3 0 0 16,-3 0-26-16,0 3-14 0,-3-3 2 0,-1 2-718 15,1 1-143-15</inkml:trace>
  <inkml:trace contextRef="#ctx0" brushRef="#br0" timeOffset="-212632">11271 17089 2070 0,'0'0'92'0,"0"0"18"0,0 0-88 0,6 0-22 0,0 0 0 0,3-2 0 0,0 2 57 0,3 0 7 16,0-3 2-16,3-2 0 0,2 2-13 0,1-2-2 15,6-3-1-15,-3-3 0 0,3 3-50 0,6-2 0 16,-1 2 0-16,7-5-1103 16</inkml:trace>
  <inkml:trace contextRef="#ctx0" brushRef="#br0" timeOffset="-212194.88">12405 16428 2073 0,'-3'-3'184'0,"-3"-5"-147"0,3 0-29 0,-6 1-8 16,3-4 51-16,0 0 9 0,-2 3 1 0,-1-2 1 15,0 2 13-15,0 0 2 0,0 3 1 0,0-3 0 16,-3 2-59-16,3-1-19 0,-3 4 10 0,0 0-10 15,0 1 0-15,0-1 0 0,-5 3 0 0,2 3 0 16,0-1 0-16,0 4 0 0,-3-1 0 0,3 0 0 16,0 6 0-16,3-3 0 0,-5 0 0 0,5 2 0 15,0 3-12-15,3-2 12 0,0 5-12 0,0 0 12 16,3 0-12-16,3-1 12 0,0 1-10 0,3 3 10 16,3 2-9-16,0 0 9 0,0 3-8 0,3 0 8 15,0 0 0-15,0 2 0 0,3 1 0 0,-3-1 0 16,0 3 0-16,0 0 0 0,0 0 0 0,-1 0 8 15,1 3 0-15,-6 3 0 0,3-4 0 0,-6 4 0 0,3-1 4 0,-3 0 2 16,0-2 0-16,1 3 0 0,-4-1-5 0,0-2-1 16,3 0 0-16,-3-3 0 0,-3-6-8 15,6 4 8-15,-3-3-8 0,0-3 8 0,3-3 5 0,0-2 1 16,0-2 0-16,3-4 0 0,0 1 1 16,0-3 0-16,0-8 0 0,6 5 0 0,3-5-4 15,6-3-1-15,0-2 0 0,2-3 0 0,4-3 6 0,3-2 2 16,3-3 0-16,3 0 0 0,-1-2-18 0,1 2 0 15,-3-2 0-15,0-1 0 16,3-2-93-16,-1 2-19 0,-2-2-4 0</inkml:trace>
  <inkml:trace contextRef="#ctx0" brushRef="#br0" timeOffset="-211864.26">12768 16828 864 0,'0'0'38'0,"0"0"8"0,0 0-37 0,0 0-9 0,3-6 0 0,0 1 0 16,3-3 240-16,0 5 47 0,6 1 9 0,-3-1 1 15,3 3-161-15,0 0-33 0,6 0-7 0,0 3 0 16,2-1-64-16,1 1-12 0,-3 5-2 0,3-3-1 0,-3 6 4 15,0-1 1-15,0 4 0 0,-7-4 0 0,1 3 3 0,-6 3 1 16,0-5 0-16,-6 5 0 16,-3-3-2-16,-3 3-1 0,-3 0 0 0,-3 0 0 0,-5-3-6 0,-1 3-1 15,0-3 0-15,0-2 0 16,0-1-25-16,-3 1-6 0,3-3-1 0,1 0 0 16,2-3-100-16,0-2-20 0,3-3-4 0,3 0-544 15,6-3-108-15</inkml:trace>
  <inkml:trace contextRef="#ctx0" brushRef="#br0" timeOffset="-211676.48">13140 16719 1724 0,'0'0'76'0,"0"0"16"0,-3 5-73 0,-3 3-19 0,-2-2 0 0,-1 7 0 16,0-3 116-16,3 6 19 0,-3 0 4 0,-3 0 1 16,3 5-28-16,-3-2-4 0,6 4-2 0,-3-1 0 15,0-1-40-15,6 3-8 0,3-3-2 0,0 0 0 16,3 0-30-16,6-2-6 0,0-1-2 0,0-2 0 15,3 0-18-15,0-5 0 0,9-1 0 0,0-2 0 32,2-3-76-32,1-2-20 0,-3-3-3 0,6-3-1079 0</inkml:trace>
  <inkml:trace contextRef="#ctx0" brushRef="#br0" timeOffset="-211482.01">13453 16920 921 0,'0'0'40'0,"-6"0"10"0,0 3-40 0,0 2-10 0,3-2 0 0,0-1 0 0,0 6 322 0,0 0 62 16,0 0 13-16,3 3 3 0,-3 2-268 0,3 0-54 15,0-2-10-15,0 5-3 0,0 0-37 0,3-1-8 16,0 1-2-16,0 0 0 0,-3-3-18 0,0 1 0 16,0-1 0-16,0 0-791 15,3-2-152-15</inkml:trace>
  <inkml:trace contextRef="#ctx0" brushRef="#br0" timeOffset="-211283.53">13873 17029 2761 0,'0'0'122'0,"0"0"26"0,0 0-119 0,0 0-29 0,0 0 0 0,0 0 0 15,0 0 17-15,9 0-2 0,2 0-1 0,1 0 0 16,6 0-5-16,0 0-1 0,6-3 0 0,3 0 0 31,-1-2-177-31,4 0-36 0</inkml:trace>
  <inkml:trace contextRef="#ctx0" brushRef="#br0" timeOffset="-211147.85">14373 16994 1324 0,'0'0'59'0,"0"0"12"16,0 0-57-16,0 0-14 0,0 0 0 0,6-5 0 0,3 2 185 0,0-2 35 16,2 0 6-16,7 2 2 15,-3-5-174-15,6 5-34 0,6-2-8 0</inkml:trace>
  <inkml:trace contextRef="#ctx0" brushRef="#br0" timeOffset="-211009.02">14795 16968 2646 0,'0'0'58'0,"0"0"12"0,0 0 2 0,0 0 3 0,9-3-60 15,-3 3-15-15,3 0 0 0,3-3 0 0,3 1 69 0,3-1 11 16,0-2 3-16,6 0 0 16,5-1-146-16,1 1-29 0,3 0-5 0</inkml:trace>
  <inkml:trace contextRef="#ctx0" brushRef="#br0" timeOffset="-210593">15897 16634 403 0,'-12'-10'17'0,"9"7"5"0,0-2-22 0,3-3 0 15,-3 0 0-15,3 3 0 0,3-3 304 0,3 2 56 16,0-1 11-16,3-1 2 0,3 0-209 0,2 0-43 15,1 2-8-15,3 4-1 0,3-1-41 0,0 3-8 16,0 3-2-16,3-1 0 0,-1 6-14 0,1 0-3 16,0 0-1-16,-3 5 0 0,0-2-20 0,-4 0-4 15,-5-1-1-15,0 3 0 0,-9-2 0 0,-3 5 0 16,-3-3 0-16,-6 3 0 0,-3 0-2 0,-5 5-1 16,-1-2 0-16,-6-1 0 15,-3-2-49-15,3 2-10 0,-5-4-1 0,2 2-1 16,3-3-171-16,0-3-35 0,-12 9-6 0,19-9-2 0</inkml:trace>
  <inkml:trace contextRef="#ctx0" brushRef="#br0" timeOffset="-210399.92">16290 16507 1612 0,'0'0'144'0,"0"0"-116"0,-9 0-28 0,-3 0 0 15,6 3 159-15,-3 2 25 0,0 3 6 0,-3 0 1 16,6 5-87-16,-3 1-18 0,0-1-3 0,3 3-1 15,0 2-30-15,0 3-7 0,0 1-1 0,6-1 0 16,-3 0-32-16,3 0-12 0,3 0 0 0,3 3 9 16,3-3-18-16,3-2-4 0,3-1-1 0,6-2 0 15,3-3-97-15,3-2-19 16,5-3-4-16</inkml:trace>
  <inkml:trace contextRef="#ctx0" brushRef="#br0" timeOffset="-209941.35">16873 16783 1612 0,'-9'0'144'0,"0"-3"-116"16,3-2-28-16,-3-1 0 0,-3 1 176 0,3 0 30 15,-2-1 6-15,5 1 0 0,-3-3-100 0,3 6-20 16,-3-4-4-16,3 1 0 0,6 5-69 0,-3-3-19 16,-9 1 0-16,-3 2 8 0,6-3-8 0,0 3 0 15,-6 0 0-15,0 3 0 0,-5 2 0 0,2 0 0 16,3 1 0-16,-3 1 0 0,-3 4 0 0,3 0-14 0,3-1 5 15,1 3 1-15,-1 1 8 0,3 2-8 16,0-1 8-16,6 1-8 0,-3 0 8 0,6 3-10 16,0-3 10-16,3 2-10 0,3 3 10 0,3-5-10 0,0-3 10 0,6 3-10 15,0-5-1-15,3-3 0 0,-1-3 0 0,4 0 0 16,-3-5 11-16,6-2-8 0,0-4 8 0,-3-2-8 16,-6-2 8-16,5-6 0 0,4 3 8 0,-6-6-8 15,0 1 11-15,0-3-3 0,0-3 0 0,0-3 0 16,-3-2-8-16,-3-3 0 0,0 1 0 0,-1-9 0 15,1 0 0-15,-3-5 0 0,-3 6 0 0,3-4 0 16,0 4 0-16,0 2 0 0,-9 8 0 0,3 2 0 16,0 9 0-16,3 2 8 0,0 2-8 0,-6 9 12 15,0 0-12-15,3 5 8 0,0 0-8 0,0 0 8 0,-9 10-8 0,6 6 0 16,3 3 0-16,-3 2 0 0,0 5 20 0,0 4 1 16,0 1 1-16,0 4 0 0,6-1-30 0,-3 0-7 15,0 4-1-15,6-4 0 0,3 0 16 0,0-2 0 16,-3-5 0-16,6-1-9 0,0 0 9 0,6-4-12 15,-3-4 12-15,6-2-12 16,-4-5-102-16,7-6-21 0,6-5-4 0</inkml:trace>
  <inkml:trace contextRef="#ctx0" brushRef="#br0" timeOffset="-209446.98">17263 16092 1897 0,'0'0'84'0,"3"-5"17"0,6-3-81 0,3 0-20 0,-6 0 0 0,3 3 0 16,3-3 62-16,-1 0 8 0,1 5 2 0,0-2 0 16,0 2-16-16,3 0-2 0,0 1-1 0,0-1 0 15,-3 3-11-15,0 0-2 0,5-2-1 0,-2 2 0 16,-6 2-25-16,3 1-5 0,-3-3-1 0,3 5 0 16,0-2 6-16,-3 5 1 0,-3 0 0 0,-3 2 0 0,6 3 5 15,-6 1 0-15,-6 2 1 0,3 5 0 16,0 0-1-16,-3 8 0 0,-3 3 0 0,0 2 0 0,0 3-20 15,-3 3 0-15,3 2 0 0,-3 1 0 0,0 2 0 16,6-1 0-16,0-1 0 0,0-1 0 0,3 3 0 16,0-5 0-16,3-3 0 0,0-3 0 0,3-2 0 0,-3-3 0 15,0 0 0-15,0-5 0 0,3-3 0 0,-3 0 12 16,-3-2-4-16,0-3 0 0,6-3 3 0,-3 0 1 16,-6 0 0-16,-3-2 0 0,3-6 27 0,-3 3 5 15,0-2 2-15,-6-4 0 0,-3 1-27 0,-3-3-6 16,-2-5-1-16,-4 2 0 15,-6-2-150-15,-3-3-30 0,-26-13-7 0,14-1-1 0</inkml:trace>
  <inkml:trace contextRef="#ctx0" brushRef="#br0" timeOffset="-209019.33">19070 16288 1670 0,'0'0'74'0,"0"0"15"0,9-6-71 0,-3 1-18 16,3 0 0-16,-1 0 0 0,1-1 197 0,3 4 36 16,3-1 7-16,0 3 2 0,-3 0-140 0,3 3-28 15,0-1-6-15,0 4 0 0,-3-1-37 0,2 3-7 16,-2 0-2-16,-3 0 0 0,0 2-2 0,-3 1-1 15,-6-1 0-15,0 4 0 0,-3-4 0 0,-3 3 0 0,-3 3 0 0,0-2 0 16,-3-4-6-16,-2 3-1 0,-4 1 0 16,0 2 0-16,-3-3-22 0,3-3-5 0,-3 1-1 15,6-1 0 1,1 1-147-16,5-3-29 0,3-5-7 0,6-3-927 0</inkml:trace>
  <inkml:trace contextRef="#ctx0" brushRef="#br0" timeOffset="-208810.71">19448 16095 1440 0,'0'0'128'0,"0"0"-103"0,-3 8-25 0,-3 2 0 16,0 1 160-16,0 2 26 0,-6-2 6 0,3 4 0 15,-3 4-68-15,3 5-15 0,-3 0-2 0,3-1-1 16,0 6-46-16,4-2-10 0,2 2-2 0,0-3 0 16,3 1-26-16,3 2-6 0,2-2 0 0,4-1-1 0,3-2-15 0,3-3 0 15,6-3 0-15,0-4 0 0,3-1 13 0,0-5-3 16,2-5-1-16,1-6 0 0,3 0-9 0,-3-7 0 15,-1-4-10-15,-2-1 10 16,0-1-177-16,-3-3-30 0</inkml:trace>
  <inkml:trace contextRef="#ctx0" brushRef="#br0" timeOffset="-208615.85">19094 16042 1324 0,'0'0'118'0,"0"0"-94"15,-3 5-24-15,0 0 0 0,3-5 55 0,0 8 6 16,3 0 2-16,3-3 0 0,2-2 26 0,1 0 6 0,6-1 1 0,-3-2 0 16,6 3-40-16,-3-3-7 15,3-3-1-15,0 3-1 0,-1-2-11 0,4-1-3 0,-3-2 0 0,6 0 0 16,-3-3-11-16,3 0-2 0,-4 0-1 0,7-3 0 31,-3 3-133-31,3-2-26 0,3-6-6 0,-7 2-1 0</inkml:trace>
  <inkml:trace contextRef="#ctx0" brushRef="#br0" timeOffset="-208285.11">19385 15841 576 0,'0'0'25'0,"0"0"6"0,0 0-31 0,6 2 0 15,0-2 0-15,0 3 0 0,0 0 304 0,3-1 56 16,0-2 10-16,0 5 2 0,0-2-180 0,0 0-37 16,0-1-7-16,-3 4-2 0,0-4-54 0,2 4-12 15,-5-1-1-15,0 3-1 0,3-3-38 0,0 0-8 16,0 1-2-16,3 2 0 0,-6-3-14 0,3 0-4 15,3 3 0-15,-3-2 0 0,-6-6-12 0,6 7 9 0,-3-1-9 16,-3-6 8-16,-3 5-8 0,0 3-17 0,-3-3 4 0,-3 1 1 31,0 1-176-31,-3-1-36 0,-15-1-6 0,4 0-2 0</inkml:trace>
  <inkml:trace contextRef="#ctx0" brushRef="#br0" timeOffset="-207895.82">20207 16031 230 0,'0'0'10'0,"0"0"2"0,0 0-12 0,0 0 0 16,0 0 0-16,0 0 0 0,0 0 355 0,0 0 68 15,6-5 13-15,-6 5 4 0,0 0-230 0,-3-3-46 16,0 1-8-16,-3-1-3 0,-3 3-44 0,0 3-9 16,-6-1-1-16,0 6-1 0,0 3-62 0,-3 5-13 15,-2 2-3-15,-1 3 0 0,0 0-20 0,3 6 0 16,3-1 0-16,0-2 0 0,0 3 0 0,9-1 0 15,1 3 0-15,5-5 0 0,0 2 0 0,5-4 0 16,4-4 0-16,3 1-8 0,0-1 8 0,6-7 0 16,0-1 8-16,3-4-8 0,6-4-12 0,-1-2-6 15,4-2-2-15,0-4 0 16,0-2-180-16,-1 0-37 0</inkml:trace>
  <inkml:trace contextRef="#ctx0" brushRef="#br0" timeOffset="-207744.37">19924 16195 2300 0,'-3'3'51'0,"-6"-1"10"0,3-2 3 0,6 0 0 0,0 0-52 0,0 0-12 0,0 0 0 0,6 0 0 15,6 0 62-15,6 3 10 0,6 0 1 0,5-1 1 16,7-2-48-16,3 0-10 0,3 0-1 0,2 0-1 16,7-2-64-16,-1-1-13 0,4 0-2 0,0 1-1 15</inkml:trace>
  <inkml:trace contextRef="#ctx0" brushRef="#br0" timeOffset="-207528.89">20579 15856 1904 0,'0'0'84'0,"0"0"18"0,0 0-82 0,0 0-20 16,0 0 0-16,0 0 0 0,0 0 112 0,9 3 17 15,-3 0 4-15,3 5 1 0,-3 0-70 0,0 5-13 16,0 0-3-16,-1 6-1 0,-2-1-18 0,0 9-3 15,-3-1-1-15,-3 3 0 0,-3 6-4 0,4-4-1 16,-7 4 0-16,3-1 0 0,0 1-9 0,-6-1-3 16,3-2 0-16,3-3 0 15,0 3-182-15,0-6-37 0,-3 19-7 0,6-19-2 0</inkml:trace>
  <inkml:trace contextRef="#ctx0" brushRef="#br0" timeOffset="-207305.93">20847 15806 1785 0,'-18'-5'159'0,"12"2"-127"0,6 3-32 0,-6 0 0 15,0 3 69-15,0 0 8 0,6-3 2 0,-3 8 0 16,-3-1 13-16,3 4 2 0,0 5 1 0,-3 2 0 16,3 4-42-16,-3 1-8 0,3 1-1 0,-3 3-1 15,3 2 5-15,-3 0 2 0,0 3 0 0,1 2 0 0,2-2-18 16,0 0-3-16,0-1-1 0,0-2 0 0,3-2-28 0,0-1 0 15,0 1 0-15,0-6 0 16,0-5-52-16,3 0-16 0,0-6-3 0,0-2-729 16,-3-8-147-16</inkml:trace>
  <inkml:trace contextRef="#ctx0" brushRef="#br0" timeOffset="-206960.5">20802 15822 2386 0,'-9'-10'52'0,"6"4"12"0,3-2 1 0,-3 6 3 0,3 2-55 0,0-6-13 16,0-2 0-16,6 3 0 0,0 5 76 0,0-3 13 16,3 3 3-16,-3 3 0 0,6-3-65 0,0 5-13 15,0-2-2-15,0 5-1 0,2 0-11 0,1 3 0 0,3-1 0 0,0 3 0 16,-3 1 0-16,0-1 0 0,-3 3 0 0,-3-3 0 16,0 0 0-16,-3 0 0 0,-3 1 0 0,-1-1 0 15,-7 0 0-15,2-2 0 0,-6 2 0 0,-3-3 0 31,0 4-43-31,-9-4-1 0,0-2 0 0,-3 3 0 16,3-1 13-16,-5-2 3 0,-1 3 0 0,-3-6 0 0,6 0 3 0,-2 1 1 0,5-4 0 0,3 1 0 16,3 0 16-16,6-3 8 0,0 2-8 0,9-2 8 15,0 0-8-15,0 0 8 0,9 3-8 0,0-3 8 16,3 0 0-16,6 0-10 0,0 3 10 0,2-1 0 16,4-2 0-16,-3 3 0 0,-3 0 0 0,0-3 0 15,0 2 28-15,2-2 2 0,1 3 1 0,0-1 0 16,3-2-31-16,-3 3 0 0,3-3 0 0,-4-3-1098 15</inkml:trace>
  <inkml:trace contextRef="#ctx0" brushRef="#br0" timeOffset="-206557.96">21293 15626 1670 0,'0'-10'148'0,"3"-4"-118"16,-3 1-30-16,3 0 0 0,-6 0 151 0,0 0 24 15,-3-1 5-15,0 1 0 0,3 0-57 0,0 2-12 16,-3 1-3-16,0-1 0 0,0 3-71 0,1-2-14 16,-1 2-3-16,-3 2-1 0,0 4-19 0,0-4 10 15,-3 6-10-15,0 0 8 0,0 0-8 0,0 6 0 16,-3-1 0-16,3 3-11 0,-3 3 11 0,1-1-10 0,-1 3 10 0,6 1-10 16,-3 1 10-16,6 1 0 0,-3 3 0 0,6-1 0 15,0 1 0-15,3-1-8 0,6 1 8 0,-3-3-8 16,6 0-2-16,3-6 0 0,3 1 0 0,0-6 0 15,2 0 10-15,1-2 11 0,6-3-3 0,-3-5 0 16,-3-3-8-16,3-3 10 0,-6-5-10 0,-1 3 10 16,1-5-1-16,0-4 0 0,0 1 0 0,-3-5 0 15,3-6-9-15,-6-2 8 0,3-3-8 0,0-3 8 16,0 0 0-16,-7 3 0 0,-2 0 0 0,-3 8 0 16,-3 3 20-16,3 4 3 0,-5 7 1 0,-1 4 0 15,0 6-8-15,-3 2 0 0,3 8-1 0,-3 6 0 16,0 5-23-16,0 5 0 0,0 8 0 0,3 6 0 15,3 4 0-15,3 6 0 0,-3 5 0 0,9 3 0 16,0 6-128-16,3 4-23 0,12 61-5 0,0-31 0 0</inkml:trace>
  <inkml:trace contextRef="#ctx0" brushRef="#br0" timeOffset="-205155.58">1204 16801 979 0,'-9'-16'43'0,"6"8"9"0,1 3-41 0,2-3-11 0,0 0 0 0,0 0 0 16,0 0 249-16,2 3 48 0,7 2 10 0,-9 3 1 15,0-5-168-15,0 5-35 0,0 0-6 0,0 5-2 16,3 1-46-16,3 7-10 0,-3 3-1 0,3 5-1 15,-3 3-3-15,-3 2-1 0,0 6 0 0,0 2 0 16,3 3-11-16,3-2-3 0,-6 2 0 0,3-3 0 16,3 3-10-16,-6 0-3 0,3-5 0 0,0 0 0 15,3-3-8-15,-3-3 0 0,6-5 0 0,-3-2 0 0,-3-3 0 0,0-3 0 16,3-2 0-16,-6-3 0 0,0-8-12 0,0 0 12 16,0 0-10-16,0-3 10 15,3-5-90-15,-3-5-12 0,-3-3-2 0,-3-3-1 16,3-4-53-16,-9-4-10 0,-3-5-3 0,0 1 0 15,6-6 92-15,-12-3 19 0,4-2 3 0,-4-1 1 0,3 1 47 0,3 5 9 16,-6 2 0-16,6 4 0 0,3 4 116 0,0 3 19 16,4 3 3-16,5 3 1 0,-6 2-55 0,9 3-12 15,9 2-1-15,-6 0-1 0,5 1-48 0,4-1-10 16,6 3-1-16,0 0-1 0,3 0-10 0,3 3 0 16,5 0 0-16,4 0 0 0,3 7 0 0,-3 1 0 0,5 0-8 0,-8 2 8 15,0 5 0-15,3-2-9 0,-10 3 9 0,-2 0 0 16,3-1 0-16,-9 3 9 0,-3 1 1 0,-6 1 0 15,3 1 27-15,-9-2 6 0,-6 1 1 0,-3 4 0 16,-6-3-4-16,-3 2-1 0,-6 3 0 0,-5-2 0 16,-1 2-25-16,-6-2-5 0,3-3-1 0,1 2 0 31,2-5-111-31,9 1-22 0,-9-4-5 0</inkml:trace>
  <inkml:trace contextRef="#ctx0" brushRef="#br0" timeOffset="-204876.14">1910 16230 1440 0,'-15'-8'64'0,"9"5"12"0,-3 0-60 0,-3 1-16 16,3 4 0-16,-6-2 0 0,0 3 271 0,-2 2 51 16,5 1 10-16,-6 1 3 0,3 4-236 15,0 2-47-15,3 3-10 0,0 8-2 0,3 0-30 0,-3 5-10 16,1 0 0-16,-7 5 0 0,6 6 0 0,3 0 0 15,0 2 0-15,0 0 0 0,0 6 12 0,6 0-12 16,6-6 12-16,3 3-12 0,-3-5 8 0,9-1-8 16,6-2 0-16,3-2 0 0,-1-1 12 0,7-5-12 15,3-2 12-15,3-3-12 0,5-3 13 0,4-5-4 16,-3-3-1-16,5-5 0 16,13-3-129-16,5-5-27 0,49-13-4 0,-25-8-2 0</inkml:trace>
  <inkml:trace contextRef="#ctx0" brushRef="#br0" timeOffset="-204125.46">2148 16555 1267 0,'6'-8'56'0,"-6"8"12"15,0 0-55-15,0 0-13 0,3-5 0 0,3-1 0 16,3-1 95-16,3 4 16 0,3-2 3 0,-1 2 1 0,7 0-6 0,-6 3-1 16,3 0 0-16,0 0 0 0,3 8-56 0,-3-2-12 15,2 1-3-15,1 4 0 0,0 2-13 0,-6 1-4 16,3-1 0-16,0 0 0 0,-6 3-8 0,-1 2-1 15,1 1-1-15,-3-3 0 0,-3 0 2 0,-6 0 0 16,0 2 0-16,-6 1 0 0,-3-4 4 0,-3 1 0 16,-2 3 1-16,5-3 0 0,-12-3-5 0,6 3 0 15,0-3-1-15,-6 0 0 0,0-5-11 0,7 0 0 16,-1-3-12-16,-3-5 12 16,9 0-151-16,0-2-22 0,6-6-5 0</inkml:trace>
  <inkml:trace contextRef="#ctx0" brushRef="#br0" timeOffset="-203908.86">2580 16335 806 0,'0'0'72'0,"-6"3"-58"0,3 0-14 0,-6 5 0 15,6 0 270-15,-9 2 51 0,6 3 11 0,-3-2 1 16,0 5-172-16,-3 2-34 0,3 4-7 0,3-1-2 16,-3 0-33-16,-3 5-6 0,3 1-2 0,3-1 0 15,4 1-26-15,-7-1-6 0,6 1-1 0,3-4 0 16,0 4-15-16,0-6-3 0,0-2-1 0,6-1 0 15,0-2-11-15,2-3-2 0,4-2-1 0,6-3 0 16,6 0-3-16,3-6 0 0,0 1 0 0,8-8 0 16,-2-3-8-16,6-3 0 0,5-5 0 0,1 0-900 15,-3-5-174-15</inkml:trace>
  <inkml:trace contextRef="#ctx0" brushRef="#br0" timeOffset="-203238.26">2922 16648 115 0,'0'0'10'0,"0"0"-10"15,0 0 0-15,0 0 0 0,0 0 320 0,0 0 61 16,0 0 13-16,0 0 2 0,0 0-188 0,-6 8-39 15,3-1-7-15,3 7-2 0,0-1-64 0,-6 3-12 0,3 0-4 0,0 0 0 16,0 5-23-16,3 0-5 0,-3-3 0 0,3 1-1 16,3-3-15-16,0 0-2 0,0 2-1 0,6-5 0 15,-6 1-18-15,3-4-4 0,0 1-1 0,3-6 0 16,3-2-2-16,-3-3 0 0,5 0 0 0,-2-6 0 16,0 1-8-16,6-3 0 0,-9-2-10 0,6-4-810 15,0-1-163-15</inkml:trace>
  <inkml:trace contextRef="#ctx0" brushRef="#br0" timeOffset="-202958.49">2865 16470 1209 0,'0'0'108'16,"0"0"-87"-16,-3-2-21 0,3 2 0 0,0 0 178 0,0 2 31 15,-6-4 7-15,3 2 0 0,0 2-84 0,0-2-18 16,3 0-3-16,-3 8-1 0,0 0-70 0,-5 0-15 15,8 0-2-15,-6 3-1 0,3-1-13 0,0-2-9 16,3 3 12-16,3-1-12 0,0 1 9 0,3-6-9 16,-6-5 0-16,8 8 9 0,-2-3-9 0,3-5 10 15,0-2-10-15,0-3 10 0,3-1 3 0,-3-2 1 16,0-2 0-16,0-4 0 0,0 1-14 0,-3 0 0 16,0 0 0-16,-6 0 0 0,0-1 0 0,0 1-15 15,-6 0 5-15,0 0 1 0,-3 2 0 0,0 0 0 16,0 6 0-16,6-3 0 15,-3 3-115-15,3 0-22 0</inkml:trace>
  <inkml:trace contextRef="#ctx0" brushRef="#br0" timeOffset="-202710.74">3398 16105 1900 0,'0'0'169'0,"0"0"-135"0,0 0-34 0,0 0 0 16,0 0 84-16,0 0 9 0,-9 8 3 0,9 3 0 16,-6 2-10-16,6 3-2 0,0 5 0 0,6 3 0 15,-6 5-50-15,0 0-10 0,3 3-3 0,-3 2 0 16,6 3-2-16,-6 3-1 0,0-3 0 0,3 3 0 16,0-1-10-16,-3 1-8 0,3-3 12 0,3-3-12 0,0 3 0 15,-3-2 0-15,3-6 0 0,6 3 0 16,-3-8-185-16,-3-1-38 15</inkml:trace>
  <inkml:trace contextRef="#ctx0" brushRef="#br0" timeOffset="-202405.13">3797 16320 2016 0,'0'0'179'0,"0"0"-143"16,0 0-36-16,0 0 0 0,0 0 56 0,6-6 5 0,0 1 1 0,3 2 0 15,3 1-26-15,3 2-6 0,-1 2-1 0,7 1 0 16,-3 0-14-16,3 5-3 0,-3-1-1 0,3 1 0 16,3 6-11-16,-4-4 0 0,-2 3 0 0,0 3 0 15,0 0 0-15,-6 3 0 0,-3-3 0 0,0 2 0 16,-6 1 16-16,-3 2 0 0,-3-3 1 0,-6 3 0 15,0-2 3-15,-9 0 0 0,0-1 0 0,3-2 0 16,-6 0-20-16,1-3 0 0,2 3 0 0,0-3 0 16,3-2-99-1,-3-3-23-15,6-3-5 0,3-2-863 0</inkml:trace>
  <inkml:trace contextRef="#ctx0" brushRef="#br0" timeOffset="-202210.55">4163 16216 1612 0,'-15'3'144'0,"3"2"-116"0,3 6-28 0,0 2 0 0,-8 6 148 0,2-1 24 16,0 3 5-16,-3 3 1 0,6 3-62 0,-3-1-12 15,6-2-2-15,-3 5-1 0,6 0-26 0,3 0-6 16,3-2-1-16,3-4 0 0,3 1-35 0,6-3-7 16,0 1-2-16,6-1 0 0,3-5-13 0,3 2-3 15,2-5-8-15,4-5 12 0,0 0-12 0,3-5 0 16,5-6 0-16,-2-2-876 15,9-6-181-15</inkml:trace>
  <inkml:trace contextRef="#ctx0" brushRef="#br0" timeOffset="-201453.23">4360 16629 57 0,'0'-8'0'0,"3"3"0"15,-1-6 0-15,-2 1 0 0,6 2 0 0,-6 2 0 16,3 1 241-16,0 0 43 0,-3 2 9 0,0 3 2 16,0 0-70-16,0 0-13 0,6 0-4 0,-6 0 0 0,0 0-64 0,0 0-12 15,0 0-4-15,6 8 0 0,0 3-40 0,0-1-8 16,-3 1-1-16,3-1-1 0,-3-2-23 0,0 3-5 16,3 0-1-16,-6-1 0 0,3 1-25 0,0-1-4 15,-3-2-2-15,0 0 0 0,3 3-18 0,0-6 0 16,0 3 8-16,3-3-8 15,-3 1-159-15,3-4-35 0,-6-2-7 0,21 0-2 0</inkml:trace>
  <inkml:trace contextRef="#ctx0" brushRef="#br0" timeOffset="-201250.21">4782 16568 2718 0,'-15'-10'60'0,"15"10"12"0,0 0 2 0,0 0 2 0,-6-6-60 0,6 6-16 0,0 0 0 0,0 0 0 16,3-8 0-16,0 3 0 0,6 0 0 0,0 0 0 15,3-1 0-15,6 1 0 0,0 2 0 0,6 1 0 32,-1-4-140-32,1 4-20 0,0-1-5 0,-3-2-872 0</inkml:trace>
  <inkml:trace contextRef="#ctx0" brushRef="#br0" timeOffset="-201123.49">5241 16431 1670 0,'0'0'148'0,"0"0"-118"0,-3-3-30 0,3 3 0 0,0 0 119 0,0 0 17 15,0 0 4-15,0 0 1 0,0-5-39 0,0 5-8 16,6-6-2-16,3 1 0 0,5 0-80 0,1 0-12 16,6 2-12-16,0-5-727 15,3 3-145-15</inkml:trace>
  <inkml:trace contextRef="#ctx0" brushRef="#br0" timeOffset="-200990.05">5562 16378 2052 0,'0'0'91'0,"0"0"18"0,-3-6-87 0,0 1-22 0,3 0 0 16,6-3 0-16,-3 3 30 0,3-3 2 0,3-3 0 0,6 1 0 31,3 2-110-31,3-6-22 0</inkml:trace>
  <inkml:trace contextRef="#ctx0" brushRef="#br0" timeOffset="-200743.32">5809 15899 2257 0,'0'0'49'0,"0"0"11"0,0 0 1 0,6-5 3 0,0-1-51 0,3 1-13 0,6 2 0 0,0 1 0 16,6 2 9-16,-4 0-1 0,4 2 0 0,0 4 0 15,3 2-8-15,-6 2 0 0,3 1 0 0,-4 5 0 16,-2 2 0-16,0 1-16 0,-6-4 4 0,0 7 1 16,-3 1 11-16,-3 1 16 0,-3 0-4 0,0-3-1 15,-9 3 15-15,0 3 3 0,-3-4 1 0,0 1 0 0,-3-3-14 0,-2-2-2 16,-4 2-1-16,0-2 0 16,-3-4-180-16,0 1-36 0,-23 11-7 15,20-9-2-15</inkml:trace>
  <inkml:trace contextRef="#ctx0" brushRef="#br0" timeOffset="-200531.69">6163 15761 1843 0,'0'0'164'0,"-3"6"-132"0,0 4-32 0,0 3 0 16,-3 3 117-16,-2 0 17 0,-1 5 3 0,0 0 1 15,0 6-55-15,3-3-11 0,0 5-3 16,3 0 0-16,-3 3-32 0,6-1-6 0,0 1-2 0,3 0 0 15,0 0-21-15,3-3-8 0,3 3 0 0,0-3 9 16,6-6-26-16,-1 1-6 0,1-5-1 0,3-1 0 31,3-4-112-31,-3-4-24 0,3-5-4 0,0 1-834 0</inkml:trace>
  <inkml:trace contextRef="#ctx0" brushRef="#br0" timeOffset="-200332.6">6390 16219 2026 0,'-9'5'90'0,"6"1"18"0,0 1-86 0,0 1-22 0,-3 3 0 0,3 0 0 0,3-1 25 0,0 3 1 15,0 1 0-15,0 2 0 0,3-3 19 0,0 0 4 16,0 0 1-16,3 0 0 0,-3-2-31 0,3 0-7 16,0-1 0-16,-1-2-1 0,4 0-2 0,-3-3 0 15,3-2 0-15,0 0 0 16,-3-3-61-16,3-3-13 0,3-2-3 0,-3-3-918 15</inkml:trace>
  <inkml:trace contextRef="#ctx0" brushRef="#br0" timeOffset="-200208.08">6300 16071 2091 0,'0'0'46'0,"0"0"10"0,0 0 1 0,0 0 2 0,0 0-47 0,0 0-12 0,6 5 0 0,6-2-618 15,0 2-126-15</inkml:trace>
  <inkml:trace contextRef="#ctx0" brushRef="#br0" timeOffset="-200009.71">6607 16216 748 0,'0'0'67'0,"0"0"-54"0,-3-2-13 0,3 2 0 0,0 0 348 0,0 0 66 16,0 0 14-16,9-3 2 0,6 0-318 0,0-2-64 16,-1 0-13-16,7 2-3 0,-3-2-32 0,3 2-17 15,-6 1 1-15,6-1 1 16,-6 0-197-16,2-2-39 0,10-3-8 0,-3-5-1 0</inkml:trace>
  <inkml:trace contextRef="#ctx0" brushRef="#br0" timeOffset="-199810.14">6896 16002 1670 0,'0'0'74'0,"0"0"15"0,0 0-71 0,0 5-18 16,0-5 0-16,0 6 0 0,3 2 75 0,-3-1 11 0,0 4 2 0,0 2 1 15,3 8-17-15,-3-2-3 0,3-1-1 0,-1 4 0 16,-2-4-47-16,3 3-9 0,0-2-3 0,3 2 0 15,-6-2-9-15,3-4 0 0,3 1 9 0,-3-2-1019 16</inkml:trace>
  <inkml:trace contextRef="#ctx0" brushRef="#br0" timeOffset="-199528.23">6788 15322 2329 0,'0'0'103'0,"0"0"21"0,3 5-99 0,6 1-25 16,3-1 0-16,3 3 0 0,9 0 0 0,3 5-14 16,8 0 2-16,4 3 0 0,3 3 12 0,8 2 8 15,7 5 0-15,-3 3-8 0,-4 0 20 0,1 6-2 16,-1 5-1-16,-2-1 0 0,-6 1 11 0,-1 5 1 15,-2 3 1-15,3-3 0 0,-1 2-7 0,-11 1-2 16,-12-1 0-16,-6 4 0 0,3-6-6 0,-12 0-2 16,-9 2 0-16,-9-2 0 0,-9-2-27 0,-6-4-6 15,-5-2 0-15,-16-2-739 16,-9-4-147-16</inkml:trace>
  <inkml:trace contextRef="#ctx0" brushRef="#br0" timeOffset="-198904.35">4133 17145 806 0,'0'0'72'0,"0"0"-58"0,0 0-14 0,0 0 0 16,0 0 242-16,0 0 46 0,0 0 8 0,0 0 3 16,0 0-237-16,9 3-47 0,0-3-15 0,9 0 8 15,3-3 45-15,9-2 10 0,2-3 1 0,16-3 1 16,6 1-17-16,14-4-3 0,12 1-1 0,13-5 0 16,8-1 2-16,3-2 0 0,6 0 0 0,12 0 0 15,12-3-23-15,3 0-5 0,-6 3-1 0,6-3 0 16,0 3-9-16,-3 0-8 0,-9-3 9 0,0 5-9 15,-6 3 11-15,-6-2-11 0,-9-1 12 0,-6 4-12 16,-5-1 18-16,-7 2-3 0,-14 1-1 0,-7 3 0 16,-5-4-5-16,-10 4-1 0,-11 2 0 0,0 0-784 15,-7-3-156-15</inkml:trace>
  <inkml:trace contextRef="#ctx0" brushRef="#br0" timeOffset="-196927.39">2243 17380 2127 0,'0'0'47'0,"0"-5"9"0,6 0 3 0,0 2 1 0,3-5-48 0,0 3-12 0,3-3 0 0,9 3 0 0,-3-3 52 0,14 0 8 15,-2 0 1-15,6-3 1 0,8-2-27 0,7 0-6 16,3 0-1-16,5-1 0 16,4-1-54-16,5-1-11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50:40.329"/>
    </inkml:context>
    <inkml:brush xml:id="br0">
      <inkml:brushProperty name="width" value="0.05292" units="cm"/>
      <inkml:brushProperty name="height" value="0.05292" units="cm"/>
      <inkml:brushProperty name="color" value="#FF0000"/>
    </inkml:brush>
  </inkml:definitions>
  <inkml:trace contextRef="#ctx0" brushRef="#br0">8000 2516 612 0,'0'0'27'0,"0"0"5"0,0 0-32 0,0 0 0 15,0 0 0-15,0 0 0 0,0 0 19 0,0 0-3 16,0 0-1-16,0 0 0 0,6 8 5 0,-6-8 2 16,0 0 0-16,0 0 0 0,12 5 26 0,-3-5 4 0,0 0 2 15,-3 0 0-15,2 0 10 0,1 0 1 0,6 3 1 0,-6-3 0 16,0 0-18-16,6 5-4 0,3-5-1 0,3 6 0 16,-6-6-18-16,5 0-3 0,1 0-1 0,3 2 0 15,0 4 17-15,-3-6 3 0,3 0 1 0,2 0 0 16,-2 0-22-16,3 0-4 0,-3 0 0 0,3 0-1 15,2 0 5-15,1 5 2 0,-3-5 0 0,0 0 0 16,2 0 5-16,4 3 1 0,0 2 0 0,-3-5 0 16,2 0-28-16,1 0 0 0,3 0 0 0,0-5 0 15,2 2 0-15,4-2 10 0,6-1-1 0,-4 4 0 16,7-4-9-16,-4 1 0 0,-2 2 9 0,3 3-9 16,-4 0 8-16,4-5-8 0,3 5 8 0,-1 0-8 0,-2-5 10 15,-4 5-2-15,4 5-8 0,-3-5 12 16,-1 0-12-16,1 5 11 0,-3-5-11 0,5 0 10 15,1 0-2-15,0 0-8 0,2 3 12 0,4-3-4 0,2 0-8 16,-2-3 10-16,2 3-10 0,1 0 10 0,0-5-10 0,2 5 0 16,1-5 0-16,-1 2 0 0,4 3 0 0,-4 0 0 15,-2-2 0-15,-1 2 0 0,1-3 0 0,-4 3 0 16,4 3 0-16,0-1 0 0,-7-2 11 0,1 3-3 16,-4-3-8-16,4 5 12 0,0-5-4 0,2 0 0 15,-2 0-8-15,5 0 12 0,4 0 1 0,-4 0 0 16,4 0 0-16,-1 0 0 0,1 0-13 0,5-5 0 15,4 2-12-15,-4 3 12 0,4 0 0 0,-4-2 0 16,1-1 0-16,2 3 0 0,-2-5 0 0,2 5 0 16,1 0 0-16,-4 0 9 0,-2-3-9 0,-1 3 0 0,4-3 0 0,2 1-11 15,1 2 11-15,-1 0 0 0,-2 0 0 0,2 0 0 16,3-6 0-16,1 4 9 0,-1 2-9 0,1-3 0 16,-4 3 13-16,1-3-4 0,2 3-1 0,-2-7 0 15,5 7-8-15,-3-3 8 0,4 0-8 0,-4 3 8 16,1-5-8-16,-1 5 12 0,4-5-12 0,-1 2 12 15,0 6 0-15,1-3 0 0,-4-3 0 0,1 3 0 16,2 0 1-16,-2 0 1 0,-1 0 0 0,-3 0 0 16,-2 0 2-16,-4 0 0 0,7-5 0 0,-1 5 0 15,4 0-6-15,-4 0-1 0,1 5 0 0,-4-5 0 16,4-5-9-16,-1 5 8 0,4 0-8 0,-4 0 8 16,3 0-8-16,-2 0 0 0,-1 0 9 0,-2-6-9 15,-4 6 0-15,4-2 8 0,5 2-8 0,-5 0 0 16,-7 0 0-16,1-6 9 0,-1 6-9 0,1-7 0 0,-1 1 9 15,-2 6-9-15,0-5 0 0,-7 2 9 0,1 1 5 0,-4-1 1 16,1 3 0-16,-3-8 0 0,-1 5 4 0,-2 1 1 16,-3-6 0-16,2 3 0 0,-2 5-7 0,-3 0-1 15,-9-6 0-15,-4 6 0 0,4 0-2 0,-3 0-1 16,-6 0 0-16,-3 0 0 0,-3 0-9 0,0 0 0 16,-1 6 0-16,-2-6 0 15,-3 0-73-15,0 5-11 0,3 3-1 0,-3-3-951 0</inkml:trace>
  <inkml:trace contextRef="#ctx0" brushRef="#br0" timeOffset="9642.79">1859 4651 738 0,'0'0'16'0,"3"0"3"0,3 0 1 0,0 0 1 0,0 0-21 0,3 0 0 16,-3-5 0-16,3 5 0 0,0 0 68 0,0 0 8 16,3-3 3-16,-3 3 0 0,8 0-3 0,-8 0 0 15,3-2 0-15,0 2 0 0,6 2-16 0,3-2-3 16,-6 0-1-16,9 0 0 0,-1 0 7 0,4 0 1 15,6 0 0-15,-3 0 0 0,2 3-52 0,7 2-12 16,-6-10 0-16,6 5 0 0,-1 0 37 0,4-3 5 16,-3 1 1-16,5-1 0 0,4 3-25 0,-6-5-5 15,2 2-1-15,7 3 0 0,-7 0-2 0,7 0-1 16,-9 0 0-16,2 0 0 0,-2 0-9 0,6 0 0 0,-1 0 0 0,-2 3 0 16,3 2 20-16,-4-5-2 0,1 5 0 0,-3-2 0 15,-4-3-18-15,4 5 0 0,0-5 0 0,-4 0 0 16,7-5 0-16,-9 2 0 0,5 1 0 0,-5-1 0 15,9 3 0-15,-4-5 0 0,-5 2 0 0,6 1 0 16,-7-1 10-16,4-2-2 0,-3 2 0 0,3 0 0 16,-7 1-8-16,4-6 0 0,-6 8 0 0,0-3 0 15,-4 3 0-15,4-3 0 0,0 3 0 0,0 0 0 16,-4 0-20-16,-2 3-5 0,3-3-2 0,-6 0 0 16,3 0 51-16,-3 0 9 0,-1-3 3 0,1 3 0 15,3 0-7-15,0 0-1 0,-3 0 0 0,5 0 0 16,-5 0-28-16,3 0 0 0,3 0 0 0,-6-5 0 0,3 5 0 0,2 0-21 15,-2 0 3-15,0 0 1 0,-3 0 27 0,3 0 6 16,-7 0 0-16,7 0 1 0,-6 5-17 0,3-5-17 16,-3 0 3-16,3 0 1 0,-1 3 21 0,-5-3 4 15,6-3 0-15,3 3 1 0,-3 0-21 0,0 0-5 16,0 3-1-16,-1-3 0 0,1 3 22 0,3-3 5 16,-3 0 1-16,3 0 0 0,-3 0-14 0,-7 0-16 15,7 0 3-15,0 0 1 0,-3 0 12 0,0 2 16 0,0 4-3 16,-3-6-1-1,-1 0-12-15,4 0-15 0,0-6 3 0,3 4 1 0,-3 2 11 0,3-3 16 16,2 0-4-16,7 3-1 0,-3-7-11 0,0 7 0 0,0-3-12 16,-1 3 12-16,4-3 0 0,-6 3 0 0,3 0 0 15,-6 0 0-15,2 0 0 0,1 3 0 0,0-3 0 0,0 3 0 16,0-3 0-16,-6 0 0 0,2 2 0 0,4 3 12 16,-6-5-12-16,6 0 0 0,3 0 0 0,-4 0 0 15,4 0 0-15,6 3 0 0,0-3 0 0,-1 0 0 16,-2 3 0-16,-3-3 0 0,3 2 0 0,-6-2 0 15,2 0 0-15,1 0 0 0,0-2 0 0,0-1 0 16,3 0 0-16,-1 3 0 0,-2-5 0 0,3 3 0 16,-3 2 0-16,-4-3 0 0,4 0 0 0,0 1 0 15,0 2 0-15,0 0 0 0,-4 0 0 0,1 2 0 16,0 1 0-16,0 0 0 0,3-1 0 0,-4 3 0 16,1-5 0-16,0 0 0 0,3 3 0 0,-6 0 0 15,-3-1 0-15,2 4 0 0,7-6 0 0,0 0 0 0,0 2 0 0,-3-2 0 16,-1 0 0-16,1 0 0 0,-3 0 28 15,0-2 4-15,0 2 1 0,0 0 0 0,-1-8-1 0,1 2-1 16,3 6 0-16,0-7 0 0,0 1-31 0,2 1 0 16,1 2 0-16,-3-2 0 0,0 2 0 0,-6 1 8 15,-3 2-8-15,-1 0 12 0,-2-8-12 0,-3 8 0 16,3-3 0-16,0 0 0 0,-3 3 0 0,6 0 0 16,-6 0-8-16,0 0 8 0,0 0 0 0,-3 0 0 15,-6 0 0-15,0 0 0 0,0 0 0 0,0 0 11 16,0 0-2-16,0 0-731 15,-6 0-146-15</inkml:trace>
  <inkml:trace contextRef="#ctx0" brushRef="#br0" timeOffset="10761.06">1365 2950 1850 0,'0'0'82'0,"0"0"17"0,0 0-79 0,0 0-20 0,0 0 0 0,0 11 0 0,0-3 70 0,0 2 10 16,-3 6 3-16,3 3 0 0,0-6-11 0,3 8-3 15,-3 3 0-15,0 2 0 0,0 1-33 0,0 4-6 16,-3-4-2-16,6-1 0 0,0 1-8 0,-3-3-1 16,0 5-1-16,6-5 0 0,-6-3-8 0,3-3-2 15,3 1 0-15,-6-6 0 0,3 0-8 0,3 0 8 16,-3-5-8-16,-3-8 8 16,0 0-79-16,9 6-16 0,0-6-3 0,-6-6-978 15</inkml:trace>
  <inkml:trace contextRef="#ctx0" brushRef="#br0" timeOffset="11057.73">1213 2836 1382 0,'-9'0'123'0,"6"0"-99"16,3-5-24-16,0-3 0 0,0 3 122 0,0 5 19 0,0-5 4 15,0 5 1-15,12 5-42 0,0-5-8 0,-3 0-1 0,3 5-1 16,3 3-48-16,6-3-10 0,-6 9-1 15,5-1-1-15,4-8-1 0,-3 8 0 16,3 1 0-16,3 1 0 0,-3 4-24 0,2-1-9 0,-5-4 0 0,9 4 9 16,-9-2-1-16,3 3-8 0,-4-6 12 0,7 5-4 15,-6-2-8-15,0 0 0 0,-3 5 0 0,-3-7 8 16,2 4 0-16,-8-5-8 0,-6 6 12 0,3-6-4 16,0 3 3-16,-6 2 0 0,-6-4 0 0,-3 4 0 15,0-5 18-15,-11 6 4 0,-1-3 1 0,0 2 0 16,-9 3-34-16,3 3 0 0,-2-10 0 0,-1 4 0 15,-3 3 14-15,0-8-1 0,4 1 0 0,-4-1 0 0,3-3-13 16,9-2 0-16,3 0 0 0,1-2-10 16,8-6-119-16,3 0-24 0,6-14-5 0</inkml:trace>
  <inkml:trace contextRef="#ctx0" brushRef="#br0" timeOffset="11388.08">1996 3040 115 0,'0'0'0'0,"0"0"10"0,0 0-10 0,0 0 0 0,0 0 0 0,0 0 0 16,0 0 439-16,0 0 85 0,0 0 18 0,0 0 3 15,0 0-342-15,9 0-69 0,-3 0-14 0,3-5-2 16,3 2-62-16,0 3-13 0,0 0-3 0,3-5 0 16,-1 5-12-16,4-5-4 0,0 2 0 0,-3 3 0 15,3-5-24-15,0-3 0 0,-3 5 0 0,3 0 0 16,-1 3-212-16,-11-5-36 0</inkml:trace>
  <inkml:trace contextRef="#ctx0" brushRef="#br0" timeOffset="11555.54">2071 3186 1987 0,'0'0'88'0,"0"0"18"0,0 0-85 0,0 0-21 15,0 0 0-15,6 2 0 0,2 1 78 0,1 2 11 16,3-5 3-16,-3 0 0 0,3 0-16 0,3 0-2 15,-9 0-1-15,12-5 0 0,3 0-55 0,-1 2-18 16,7-10 10-16,3-1-776 16,0 1-155-16</inkml:trace>
  <inkml:trace contextRef="#ctx0" brushRef="#br0" timeOffset="12085.62">2862 2654 2343 0,'-6'-13'104'0,"3"13"21"0,0-6-100 0,0 1-25 0,0-3 0 16,-5 3 0-16,5 2 73 0,-6-2 10 0,6 0 1 0,-6-1 1 15,0 4-17-15,3 2-3 0,0-6-1 0,-9 4 0 16,9 2-51-16,-3 2-13 0,0 4 0 0,-3-1 0 16,-3 3 0-16,9-3 0 0,-8 8 0 0,2-5 0 15,0 5 0-15,0 1 0 0,3-1 0 0,-3 5 0 16,3-4 0-16,3 4 0 0,-3-2 0 0,6 3 0 15,3-1 0-15,0 3 0 0,-3-2 0 0,6-1 0 16,0 4 0-16,3 1 0 0,-6-2 0 0,0-2 0 0,3 2 0 0,3-2 0 16,-6-1 0-16,0 3 0 15,-6-2 0-15,3-6 0 0,-3 6 0 0,3-6 0 0,-6 3 16 0,6-3 0 16,-3 0 0-16,0 0 0 0,-3 1-16 0,1-4 0 16,-4-2 8-16,3 3-8 0,0-3 0 0,0-3 0 15,0-2 0-15,9-3 0 0,0 0-10 0,0 0-8 16,-6-6-2-16,3-2 0 15,3 0-4-15,0-2-2 0,3-3 0 0,0-3 0 16,6 0-30-16,0 3-5 0,3-1-2 0,0 4 0 16,0-3-6-16,-4 2-2 0,1 3 0 0,3 3 0 15,-3-3 32-15,0 8 7 0,0 0 0 0,0 0 1 0,-3 0 31 0,3 8 0 16,-3-3 0-16,0 3 0 0,0 0 0 0,3 3 0 16,-9 2 0-16,9 3 0 0,-9 0 45 0,6-1 15 15,0 4 4-15,-3 2 0 0,-3 3-52 0,0-3-12 16,0 3 0-16,5-3 0 0,-2 0 53 0,0 3 8 15,3 3 2-15,3-9 0 0,-6 1 1 0,3 2 1 0,6-8 0 0,-3 5 0 16,3-4-65-16,-3-1 0 0,3-5-8 0,0 2-1 16,0-2 9-16,2 0-8 15,1-2 8-15,3-6-846 0,3 0-164 16</inkml:trace>
  <inkml:trace contextRef="#ctx0" brushRef="#br0" timeOffset="12375.69">3208 2961 1843 0,'0'0'164'0,"0"0"-132"16,3 0-32-16,3-6 0 0,-3 6 138 0,-1 0 21 16,7-2 4-16,6 2 1 0,-3 0-84 0,3 2-16 15,0-2-3-15,3 6-1 0,0-4-39 0,0 4-8 16,-1-1-1-16,1 3-1 0,-3 0-11 0,0 2-16 15,-3 4 4-15,-3-1 1 0,3 5 11 0,-3-4 0 16,-6 4 0-16,3-2 0 0,-6 3 49 0,-3-1 12 16,-3-2 3-16,6 2 0 0,-9 1-52 0,-6-6-12 15,3 6 0-15,0-6 0 0,0 0 0 0,0 0 0 16,-3 1 0-16,1-9 0 0,-1 3 0 0,3-3 0 16,0 3 0-16,3-8 0 15,6 0-162-15,-6 0-35 0,9-11-7 0,0 1-2 0</inkml:trace>
  <inkml:trace contextRef="#ctx0" brushRef="#br0" timeOffset="12593.68">3562 2889 2264 0,'3'6'50'0,"3"1"10"0,-12 1 3 0,3 6 0 0,-6-4-51 0,6 3-12 0,-6 3 0 16,0 0 0-16,0 5 98 0,0-2 17 0,6 2 3 0,-6 0 1 15,0-2-45-15,6 5-9 0,-3-3-1 0,3 0-1 16,6 3-24-16,-3-8-5 0,6 2-1 0,3 1 0 15,3-6-17-15,-3 0-4 0,-3-2-1 0,3-1 0 16,0 1-11-16,9-9 0 0,0-2 9 0,3-2-9 16,2 2-42-1,4-13-13-15,-6-1-2 0,0 1-1 0,0 0-158 0,-6-6-32 0,23-26-7 16,-11 6-1-16</inkml:trace>
  <inkml:trace contextRef="#ctx0" brushRef="#br0" timeOffset="12833.88">3205 2823 2188 0,'0'0'97'0,"0"0"20"0,0 0-93 0,0 0-24 16,0 0 0-16,0 0 0 0,0 0 107 0,0 0 17 15,0 0 3-15,0 0 1 0,12 3-103 0,-4-3-25 16,4 0 0-16,3 0 0 0,0 0 56 0,0-3 7 15,3-2 1-15,3-3 0 0,-3 5-52 0,2 1-12 16,1-9 0-16,3 8 0 0,3-7 0 0,-3 7 0 0,-3-7 0 0,2 2 0 31,-2 0-48-31,0-3-13 0,-9 3-3 0,6 0-751 0,-12 3-150 16</inkml:trace>
  <inkml:trace contextRef="#ctx0" brushRef="#br0" timeOffset="13057.82">3490 2630 1670 0,'0'0'148'16,"0"0"-118"-16,0 0-30 0,0 0 0 16,0 0 104-16,9 0 16 0,-6-3 2 0,6 3 1 0,0 0 21 0,0 0 4 15,3 0 0-15,3 3 1 0,3-3-119 0,0 5-30 16,-4-5 0-16,1 0 0 0,0 6 0 0,0-4 0 16,0 3 0-16,0 1 0 0,-3-4 0 0,-3 9 0 15,3-6 0-15,-9 3 0 0,3-2 0 0,-6 1 0 16,0 1 0-16,-9 0 0 0,0 3 0 0,0-3 0 15,-6 2 0-15,6-2 0 16,-12 6-45-16,6-9-15 0,0 3-4 0,0-3-1049 16</inkml:trace>
  <inkml:trace contextRef="#ctx0" brushRef="#br0" timeOffset="13596.04">3889 2373 2649 0,'0'0'58'0,"6"-5"12"0,3-3 2 0,3 3 4 0,-3-3-61 0,0 3-15 0,9-3 0 0,-3 2 0 15,-3-2 0-15,-1 3 0 0,1 0 0 0,3 2 0 16,-3-2 0-16,-3 5 0 0,3 3 0 0,-3-1 0 15,0 6 0-15,0-3 0 0,-9-5 0 0,6 14 0 16,0-1 0-16,-3 8 0 0,3-2 0 0,-12 7 0 16,3 0 28-16,0 1 4 0,-3-1 0 0,3 6 0 15,-6 0-20-15,3 2-4 0,-3-2-8 0,3 0 12 16,0 0 11-16,0 2 1 0,3-8 1 0,3 6 0 16,3-5-25-16,0-1 0 0,0-5 0 0,3 3 0 15,0-8-16-15,3 0-9 0,0-3-2 0,0 0 0 0,3-5 27 0,-3 0 0 16,2-5 0-16,-2-1 0 0,3-2 16 0,3-2 9 15,-6-4 2-15,3 1 0 16,-6-3-73-16,3-2-14 0,0 2-4 0,-3-6 0 0,3 1 34 0,-6 0 6 16,0 0 2-16,-3 8 0 0,0 5 22 0,0 0 0 15,-3-8 0-15,3 8 0 0,-6 0 11 0,0 2 9 16,0 4 3-16,0 1 0 0,3 4-23 0,0 2 0 16,0 3 0-16,3 0 0 0,0 5 34 0,0-2 2 15,3 7 1-15,0-5 0 0,0 3-28 0,0 3-9 16,6-1 0-16,-6 1 0 15,3-1-24-15,0 6-12 0,0-3-3 0,0 0 0 0,-3 0 39 0,3 0 0 16,-3-2 0-16,-3-1 0 0,2-5 0 0,-2 0 0 16,-2-2 0-16,-1-1 0 0,-3 1-18 0,0-6 4 0,-3 0 1 0,-3-5 0 15,-3 3 69-15,3-3 15 0,-9-3 2 0,0-2 1 16,0-3-46-16,-2 0-8 0,2-3-3 0</inkml:trace>
  <inkml:trace contextRef="#ctx0" brushRef="#br0" timeOffset="15788.95">5327 3283 1497 0,'0'0'66'0,"3"-2"14"0,3-3-64 0,0-1-16 16,6 4 0-16,-12 2 0 0,0 0 106 0,3-8 18 16,3 5 3-16,9 0 1 0,-1-5-52 0,1 6-9 15,3-1-3-15,0 3 0 0,0-5 0 0,0-3 0 16,3 8 0-16,-4-5 0 0,1-3-51 0,3 8-13 15,-12-6 0-15,6 6-714 16,-3-5-146-16</inkml:trace>
  <inkml:trace contextRef="#ctx0" brushRef="#br0" timeOffset="15976.45">5416 3289 1825 0,'0'0'40'0,"0"0"8"0,0 0 1 0,3 0 3 0,-3 0-41 0,0 0-11 0,0 0 0 0,6 5 0 15,0-5 83-15,3 3 14 0,-3 2 3 0,3 0 1 16,-6 3-42-16,3 3-9 0,-3-3-2 0,0 2 0 16,3 4-26-16,-6-1-6 0,0 3 0 0,0 2-1 15,0 1-15-15,0-6 0 0,0 3 0 0,0 2 0 16,0 1-96-16,-6-6-26 0,6 0-5 0,0 1-820 16</inkml:trace>
  <inkml:trace contextRef="#ctx0" brushRef="#br0" timeOffset="16128.08">5398 3569 1958 0,'0'0'43'0,"9"0"9"0,3-2 1 0,0-4 3 0,0 1-45 0,3 0-11 16,3 2 0-16,-3-8 0 0,5 4 53 0,4-1 9 16,0 2 2-16,3-7 0 15,-6 3-154-15,3-1-30 0,-1-2-7 0,1 2-1 0</inkml:trace>
  <inkml:trace contextRef="#ctx0" brushRef="#br0" timeOffset="16462.27">5759 3371 1612 0,'0'0'144'0,"0"0"-116"15,0 0-28-15,0 0 0 0,0 0 83 0,0 0 10 16,-6 8 3-16,6-8 0 0,0 0 25 0,0 2 6 16,0 4 1-16,3-1 0 0,0 3-96 0,0 2-18 0,-3-2-4 0,5 0-1 15,1 3-9-15,3-6 10 16,-3 6-10-16,0-1 10 0,-3-2-10 0,-3 3 10 0,3-3-10 0,-3 0 10 15,-3-3-2-15,3 3-8 0,-3-3 12 0,0 1-4 16,0-1 24-16,3-5 5 0,0 0 1 0,0 0 0 31,0 0-69-31,0 0-13 0,0 0-4 0,0-11 0 16,6 3-25-16,0-5-6 0,3-3-1 0,0 0 0 0,3 3 13 16,0-5 3-16,0 4 0 0,3-4 0 0,-3 2 35 0,-4 3 7 0,4 0 2 0,-3 2 0 15,0 3 32-15,3 3 6 0,-9-1 2 0,-3 6 0 16,0 0 11-16,0 0 2 0,0 0 1 0,9 11 0 0,-3-6-3 0,0 3-1 15,-3 0 0-15,0 3 0 16,0 2 15-16,0 0 3 0,0 0 1 0,0 1 0 16,0-1-25-16,3 0-4 0,0-5-2 0,3 3 0 0,-3-1-18 0,0 1 10 15,5-6-10-15,1 3-718 16,0-3-149-16</inkml:trace>
  <inkml:trace contextRef="#ctx0" brushRef="#br0" timeOffset="17543.95">6163 3339 2188 0,'0'0'48'0,"-3"-5"11"0,0 5 1 0,0-6 1 0,3 6-49 0,0 0-12 15,-3-2 0-15,3 2 0 0,0 0 54 0,0 0 8 0,-3 8 2 0,0-3 0 16,3 3-8-16,3 0 0 0,-3 3-1 0,3 2 0 16,0 0-44-16,0 5-11 0,0-4 0 0,0 2 0 15,0 2 0-15,0-5 0 16,3 6 0-16,-3-6 0 0,0 6 8 0,0-6 0 15,3 0 0-15,-3 0 0 0,3 1-8 0,-3-1 0 0,0-5 0 0,0 2 0 16,-3-10 0-16,0 0 0 0,0 0 0 0,6 0 0 16,0-5 0-16,-3-3 0 0,3 3 0 0,-3-8 0 15,3-1 0-15,0 1 0 0,-3 0 0 0,0-6 0 16,3 1 0-16,-6-1 0 0,0 3 0 0,0-7 0 16,3 1 0-16,3 1 0 0,-1-3 0 0,1 6 0 15,0 2 0-15,-3-2 0 0,0 4 0 0,3 1 0 16,6 0 25-16,-6 0 0 0,3 5 0 0,0 2 0 15,6 1-40-15,-3 2-8 0,0 3-1 0,0 8-1 0,0-8 25 16,-4 6 0-16,-2 2 0 0,0-6 0 0,0 9 0 0,-3-3 0 16,0 0 0-16,0 2 0 0,-3-4 0 0,-3 2 0 15,0-1 0-15,-3 4 0 0,3-8-10 0,-3 7 0 16,-5-7 0-16,2 2 0 0,-3 1 10 16,3-4 12-16,-6-2-2 0,0 3-1 15,-3-1-58-15,6-2-12 0,12 0-3 0,-9 0 0 0,0-2 52 0,0 2 12 16,3-3 0-16,-2 1 0 0,8 2 0 0,0 0 0 15,0 0 0-15,0 0 0 0,0 0 0 0,0 0 0 16,0 0 0-16,0 0 0 0,0 0 0 0,0 0 0 16,8 2 0-16,1 1 0 0,6-1 0 0,3 4 0 15,0-6 0-15,0 2 0 0,3-2 0 0,0 0 13 16,-1 0-2-16,-2 0-1 0,3-2-10 0,-3 2 10 16,0-6-10-16,-3 4 10 0,-3-3-10 0,-1 5 0 15,1-8 0-15,-6 2 0 0,0-2-10 0,0 3-4 16,-3-6-1-16,0 4 0 0,-3 1 67 0,0 4 14 15,3-12 2-15,-3 9 1 0,-3-3-8 0,0 5-1 16,0-4-1-16,0 1 0 0,3 6-47 0,0 0-12 0,-6-2 0 0,6 2 0 16,0 0 0-16,-3 0 0 0,-3 0 0 0,3 5 0 15,3-2 0-15,-3 2 0 0,0 0 0 0,3 3 0 16,0 5 0-16,3-7 0 0,0 7 0 0,0-5 0 16,0 0 10-16,0 2 0 0,3-2 0 0,0 0 0 15,3 3-10-15,0-9-14 0,-3 1 3 0,3 0 1 16,0-3-43-1,0 0-9-15,-3 0-2 0,3-3 0 0,-3 0 42 0,0 1 8 0,-3-6 2 0,3 3 0 16,-3-1 12-16,0 1 0 0,-1-3-10 0,-2 0 10 16,0 3 8-16,0-3 5 0,0 3 2 0,0-3 0 0,0-3-15 0,0 3 0 15,0 0 0-15,0 3 0 0,0-3 0 0,0 3 0 16,0-3 0-16,0 8 0 0,0 0 0 0,0 0 0 16,0 0 0-16,0 0 0 0,0 0 0 0,9 0 0 15,-3 0 0-15,3 0 0 0,-3 8 15 0,0-3 0 16,3 3 0-16,3-6 0 0,-3 4-24 0,0 2-5 15,0-3-1-15,0 0 0 16,-3 1 15-16,3 2 0 0,0-8 0 0,0 5 0 0,-4-5 0 0,4 2 0 16,0 4 0-16,3-6 0 0,-3-8-9 0,3 8 1 15,-6-11 0-15,3 9 0 0,0-12 8 0,-3 9 11 16,0-8-3-16,0 0 0 0,0-1-8 0,0 1 0 16,-3 0 0-16,0-6 0 0,0 6 0 0,0 0 0 15,-3-6 0-15,3 4 0 0,0-1 33 0,-1 0 5 0,-2-3 1 0,0-5 0 16,-5 9-6-16,5-9-1 0,0 8 0 0,3 0 0 15,-3 5-32-15,0 6 0 0,0 5-10 0,0 0 10 16,0 0 0-16,0 0 0 16,2 13 0-16,1 1 0 0,0 4 0 0,0 1 0 0,-3 7 0 15,3 1 0-15,-3 2 0 0,0 0 0 0,0 5 0 0,0 1 0 16,0-4 0-16,3 4 0 0,0-6 0 0,0 3 0 16,3-6-8-16,0-5 8 0,3 0 0 0,0-2 0 15,3-6 0-15,0-2 0 0,3-3 0 0,-3-6 0 16,0-4-23-16,8-4-3 15,7-2-1-15,-3-5 0 0,-9-8-110 0,3 2-23 0,9-7-4 0,-7 0 0 16</inkml:trace>
  <inkml:trace contextRef="#ctx0" brushRef="#br0" timeOffset="17659.96">6753 3006 2649 0,'0'0'58'0,"0"0"12"0,0 0 2 0,3 8 4 0,0 0-61 0,6 2-15 16,8-2 0-16,7-3 0 15,3 1-48-15,12-4-13 0,47-7-3 0,0-3 0 0</inkml:trace>
  <inkml:trace contextRef="#ctx0" brushRef="#br0" timeOffset="18480.33">7893 3098 1713 0,'0'0'76'0,"-6"0"16"0,0 0-74 0,0 0-18 15,0 3 0-15,0 2 0 16,-3 6 38-16,3-3 4 0,0 10 1 0,-3 9 0 0,3 4-15 0,3 4-2 16,0 5-1-16,3 5 0 0,0 0 18 0,3 2 3 15,-3 3 1-15,6 3 0 0,-3 0-33 0,0 3-6 16,0 5-8-16,0 2 11 0,3-7 15 0,-3-1 3 15,3 1 1-15,-3 7 0 0,-3-4-14 0,0-7-4 16,0-4 0-16,0 2 0 0,-3-5 0 0,0-2-1 16,0-6 0-16,3-3 0 0,-3-5-2 0,0 0 0 15,0 0 0-15,0-7 0 0,3-4-9 0,0-2 12 16,0-3-12-16,0-2 12 16,0-6-171-16,0-5-33 0</inkml:trace>
  <inkml:trace contextRef="#ctx0" brushRef="#br0" timeOffset="19598.93">8833 3146 1094 0,'0'0'48'0,"0"0"11"0,-3-3-47 0,0 3-12 16,-3-5 0-16,0 5 0 0,-2-5 194 0,-1 2 37 16,-3-2 7-16,0 5 2 0,-3-8-90 0,3 8-18 15,-3-5-3-15,0 5-1 0,0 0-102 0,0 0-26 16,4 5 0-16,-4-5 0 0,0 8 56 0,3 5 7 15,-3-5 1-15,6 5 0 0,3 3-52 0,-3 0-12 16,3 2 0-16,0 4 0 0,-3 1 0 0,6 4 0 16,-3-1 0-16,6 9 0 0,0-6 0 0,3 0 0 15,0-5 0-15,6-3 0 0,3 0 0 0,0-5 0 16,3-3 0-16,3 0 0 0,0-5-12 0,0-8-4 16,-4 0-2-16,7 0 0 0,-3-5 2 0,0-3 1 15,0-5 0-15,0 0 0 0,0-9 3 0,-4 4 0 16,-2-9 0-16,0 1 0 15,0 0-20-15,-6-6-3 0,-3 0-1 0,0-2 0 16,0 2-8-16,-6 3-3 0,-3 2 0 0,0 1 0 0,-3 10 47 0,0-2 15 0,-3 4 0 16,-2 4 0-16,-1 2-24 0,0 2-5 15,-3 4-1-15,0 4 0 0,0 1 15 0,0 5 0 0,0 0 0 0,4 5 0 16,-1 0 0-16,6 6 0 0,0-1 0 0,3-4 0 16,6 4 0-16,0-2 0 0,3 3 0 0,6-6 0 15,6 5 15-15,3-4 5 0,2-1 2 0,1-8 0 16,6 3-35-16,-3-3-7 0,3 3-2 0,-4-13 0 15,4 0 22-15,-3 2 0 0,-3-5 0 0,3 3 0 16,-3-6 18-16,-4 3 8 0,-2 0 2 0,0 0 0 16,-6 3 16-16,0-8 3 0,0 2 1 0,0 3 0 15,-3-5 3-15,0 0 1 0,0 2 0 0,-3 1 0 0,3 4 9 0,-3-4 3 16,-3 7 0-16,0-2 0 0,0 5-52 0,0 0-12 16,0 0 0-16,0 0 0 0,0 0 0 0,0 0 0 15,0 0 0-15,-3 5 0 0,0 8 0 0,0 3 0 16,3-2 0-16,0 1 0 0,0 7 0 0,0-4 0 15,3-2 0-15,0 8 0 0,3-6 0 0,3 4 0 16,-1-4 0-16,1 1 0 0,0-4 0 0,3-1 11 16,-3-4-11-16,3-2 10 0,-3-3-10 0,3-2 0 15,0 2-10-15,0-5 10 0,0-8 0 0,-3 3 0 16,-1-3 0-16,1-2 0 0,0 2-24 0,-3-5 2 16,0-6 0-16,0 6 0 0,-3-8 35 0,-3 2 7 15,3 1 2-15,-3-1 0 0,0 3-22 0,0-2 0 16,-3 4 0-16,3 1 0 0,-3 0 0 0,3 2 0 15,-3 9 0-15,3-9 0 0,0 11 0 0,0 0 0 16,0 0-10-16,0 0 10 0,0 0 0 0,0 0 0 16,3 5 8-16,-3 6-8 0,0 0 0 0,3-1-21 0,3 3 3 15,0 1 1-15,0-1 17 0,0 5 0 0,0-2 0 0,3 0 0 16,3 0-12-16,0 3 4 0,3-6 8 0,-1-3-13 16,4-2-21-16,0-2-4 15,3 2-1-15,-3-8 0 0,0 0 39 0,0 0 0 0,2-8 0 0,-2 2 0 16,0-7-24-16,-3 0 4 0,0 0 0 0,-3-3 0 15,0 0 20-15,-3-3 0 0,-3-2 8 0,-3 3-8 16,3-9 17-16,-6 3-1 0,-3-2-1 0,0-3 0 16,-3 0 39-16,3 0 8 0,-3-3 2 0,3-5 0 15,-6 2-36-15,6 4-8 0,0 4 0 0,0 6-1 16,0 3 21-16,3-4 4 0,-3 9 0 0,3 8 1 0,0 5-36 0,0 0-9 16,0 0 0-16,3 5 0 15,0 3-49-15,3 11-12 0,-3-6-3 0,-3 8 0 0,3 5 64 0,0 6 16 16,-3-8 2-16,3 10 0 0,-3 1-29 0,0 2-5 15,-3 3-2-15,3-6 0 0,0-5 18 0,3 5 0 16,0-2 0-16,3-5 0 0,3-1 0 0,-3 1 0 16,5-9 0-16,-2 1 0 0,6-6 0 0,0 0 0 15,0-5 0-15,3-8 0 16,0 0-106-16,0-8-18 0,-1 3-3 0,4-8-649 16,0-9-131-16</inkml:trace>
  <inkml:trace contextRef="#ctx0" brushRef="#br0" timeOffset="19728.09">9569 2987 2188 0,'-3'0'48'0,"-3"3"11"0,3 2 1 0,-3 0 1 0,3 3-49 0,3-2-12 0,0-6 0 0,9 8 0 16,0 2 0-16,5-2 0 0,4 0 0 0,3 3-646 16,0-11-132-16</inkml:trace>
  <inkml:trace contextRef="#ctx0" brushRef="#br0" timeOffset="20631.96">9851 3149 1958 0,'-9'7'87'0,"3"-7"17"0,0 6-83 0,1 2-21 0,-1 0 0 0,0 2 0 15,0 3 107-15,3 1 17 0,-3 7 3 0,3-3 1 16,3 1-92-16,3 5-19 0,-3 0-3 0,3-1-1 16,3 4-5-16,-3-3-8 0,3-1 11 0,0-1-11 0,2 1-8 15,1-4-9-15,-6-3-2 0,3 2 0 0,0-10 39 0,0 3 7 16,-3-6 1-16,3 3 1 0,-6-8-13 0,0 0-4 15,0 0 0-15,3-11 0 0,0 1 9 0,0-1 2 16,0-2 0-16,0-5 0 0,-3-4-23 0,3-4 0 16,-3-1 0-16,0-2 0 0,0 0 0 0,-3-2 0 15,0-4 0-15,3 3 0 0,-3 1 56 0,3 4 6 16,-3 1 2-16,0 2 0 0,3 3-52 0,3 2-12 16,0 3 0-16,0 6 0 0,0 2 0 0,3 0 0 15,3 3 0-15,0 5 0 0,0 0 0 0,0 0 0 16,3 2 0-16,0 9 0 0,-1-6 0 0,1 3 0 15,-3 5 0-15,0-5 0 16,-3 3-51-16,0 2-9 0,-6 3-3 0,0-3 0 16,-3 3-1-16,-6-3 0 0,0 0 0 0,-3 3 0 0,-3-5 52 0,1 2 12 15,-4-8 0-15,3 3 0 16,-3 0-54-16,0 3-8 0,3-3-2 0,-3-6 0 0,6 1 64 0,1 5 18 16,2-8 1-16,3 3 0 0,6-3-1 0,0 0 0 0,0 0 0 0,3-3 0 15,6-8-10-15,3 4-8 0,2-1 12 0,7 0-12 16,-3 2 0-16,3-2 0 0,3 3 0 0,0-5 0 15,-1 2 21-15,-2 2 1 0,0-2 0 0,0 3 0 16,-3 2-38-16,-3 1-7 0,-3-1-1 0,-1-2-1 16,-5 2 25-16,3 3 0 0,-9 0 0 0,0 0 0 15,0 0 21-15,0 0 0 0,0 0 0 0,0 0 0 16,0-5-21-16,-3 0 0 0,-3 2 0 0,3-2 8 16,-3-1 44-16,3-2 8 0,-2 3 3 0,2-3 0 15,0 3-32-15,3-3-7 0,-3-3 0 0,3 4-1 0,0 1-6 0,0 6-1 16,3-2 0-16,-3 2 0 15,0 0-43-15,0 0-9 0,0 0-1 0,0 0-1 0,3 8 38 0,0-1 0 16,-1 7 0-16,1-1 0 0,0 0 17 0,0 0 11 16,-3 3 3-16,3 5 0 15,-3-7-50-15,6 4-9 0,-3-5-3 0,6 1 0 0,-3-1 31 0,3 0 0 16,0-5 0-16,3 3 0 0,0-9 0 0,0 4 0 16,0-6 0-16,3-6 0 0,-4 4-13 0,4-9 3 15,0 3 1-15,-3-5 0 0,0 2 9 0,0-5 0 16,0 3 0-16,-3 0 0 0,0 0 0 0,0-6 12 15,0-2-2-15,-3 5-1 0,0 0 21 0,-4-2 4 16,4-3 1-16,0 2 0 0,0 6-4 0,-3-8-1 16,-3 2 0-16,0 6 0 0,0-6-30 0,3 6 0 0,-6-5 0 0,3 2 0 15,3 5 54-15,0-2 8 0,-3 0 2 0,0-1 0 16,0 1-51-16,3 5-13 0,0 3 0 16,-3-6 0-16,0 9 0 0,0 2 0 0,0 0 8 0,0 0-8 15,0 0 0-15,0 0 0 0,0 0 0 0,0 0 0 16,6 0 0-16,-6 0 0 0,0 0 0 0,3 5 0 15,0 6-13-15,-3-1 1 0,0 3 1 0,-3 1 0 16,0 12 11-16,-3-5 0 0,3 6 0 0,-3 2 0 16,3-8 0-16,0 11 0 0,0-6 0 0,3 6 0 15,3-6 0-15,0-7 16 0,0 2-4 0,3 0-1 16,3-2-11-16,0-1 0 0,3-4 0 0,3 1 0 16,0-4 0-16,6 2 0 0,-1-7 0 0,4-4 0 15,-3-2-100-15,0-2-23 0,-3-12-4 0,3 1-1127 16</inkml:trace>
  <inkml:trace contextRef="#ctx0" brushRef="#br0" timeOffset="20747.43">10292 2889 2880 0,'0'0'64'0,"0"0"12"0,0 0 4 0,6-5 0 0,6 2-64 0,3 1-16 15,2-1 0-15,7-5 0 0</inkml:trace>
  <inkml:trace contextRef="#ctx0" brushRef="#br0" timeOffset="21814.97">8610 4593 1184 0,'0'0'26'0,"0"0"6"0,0 0 0 0,12 0 1 0,-3 0-33 0,6 0 0 0,0 0 0 0,0 0 0 15,-1 0 124-15,4 0 19 0,0-2 3 0,6 2 1 16,0 0-42-16,6-3-8 0,-1 0-1 0,10 1-1 16,0 2-35-16,8 0-8 0,1 0 0 0,6 0-1 15,-4 0-23-15,7 0-5 0,2-3-1 0,10 3 0 16,-7 0 5-16,4 0 1 0,-7-3 0 0,4 3 0 16,-7 0-12-16,1-2-3 0,-1-1 0 0,-2 3 0 15,-6 0 3-15,-4 0 0 0,1-3 0 0,-3 3 0 16,-7 0-8-16,-5 3 0 0,-3-6-8 0,-6 6 12 15,-6 0-4-15,2-1-8 0,-8-4 11 0,0 4-11 0,-9-2 24 0,0 0-1 16,0 0-1-16,0 0 0 16,0 0-222-16,0 0-45 0,0 0-9 0,0 0-2 0</inkml:trace>
  <inkml:trace contextRef="#ctx0" brushRef="#br0" timeOffset="22767.07">11602 4598 633 0,'0'0'56'0,"11"0"-44"16,1-5-12-16,6 5 0 16,3-2 173-16,3-1 33 0,0 0 6 0,2 1 2 0,4 2-76 0,6 0-15 15,-3 2-3-15,8 1-1 0,1-3-41 0,3 3-8 16,2-3-2-16,10 0 0 16,-1 0-23-16,4 2-5 0,2 3 0 0,10-5-1 0,-1 0-9 15,4-5-2-15,5 3 0 0,9-1 0 0,-8 3 0 0,5 0 0 16,3-5 0-16,7 5 0 0,-10-6 2 15,-6 4 0-15,4-6 0 0,-22 8 0 16,1-8-2-16,2 5-1 0,1 0 0 0,-7 3 0 0,1-5-9 0,-7 3-2 16,-2-4 0-16,11 1 0 0,-8 2-16 0,-9 1-11 15,-4-1 2-15,-2-2 0 0,-9 2 9 0,0 0 0 16,-10 1 0-16,-2 2 0 0,-3 0 0 0,-3-5 0 16,-3 2 0-16,-3 3 0 0,0 0 0 0,-6 0 0 0,0 0 0 0,0 0 0 15,0 0 0-15,-9 3 0 16,0 2 0-16,0-5 0 15,-3 2-156-15,0 1-30 0</inkml:trace>
  <inkml:trace contextRef="#ctx0" brushRef="#br0" timeOffset="23690.04">17456 4501 1036 0,'0'0'23'0,"6"0"5"0,3 0 0 0,0 0 1 0,0 0-29 0,3 0 0 16,6 0 0-16,0-6 0 0,6 6 108 0,8 0 16 0,4 0 4 16,6 0 0-16,2 0-52 0,4 0-9 0,0-2-3 0,5 2 0 15,1 0 0-15,14 0 0 0,1 0 0 0,11-3 0 16,-6 3 0-16,7-3 0 0,2 3 0 0,12 0 0 15,-8 0-51-15,-1 0-13 0,-3 0 0 0,7 0 0 16,-7 3 0-16,0-3 0 0,-2 3 0 0,5-3 0 16,-11 0 44-16,8 0 7 0,-6 0 1 0,4-3 0 15,-10 0 19-15,3 3 4 0,-5-2 1 0,2 2 0 16,-2-6-61-16,-16 4-15 0,-2-1 0 0,3 3 0 16,-4-5 0-16,1 5 0 0,-7 0 0 0,1 0 0 15,0 0 34-15,5-8 4 0,-11 8 1 0,-3-3 0 16,-4 1-27-16,-8 2-4 0,0 0-8 0,-3 0 11 15,-6 0-11-15,0 0 0 0,-3-6 0 0,-6 6 8 16,-6 0 8-16,0 0 0 0,0 0 1 0,0 0 0 16,0 0-167-16,0 0-34 0</inkml:trace>
  <inkml:trace contextRef="#ctx0" brushRef="#br0" timeOffset="26550.46">3514 1844 1036 0,'0'0'92'0,"0"0"-73"0,0 0-19 0,0 0 0 16,0 0 172-16,0 0 30 0,0 0 6 0,0 0 2 15,-3-5-65-15,3-3-13 0,3-3-2 0,3 3-1 16,0-5-79-16,0 0-16 0,3 0-3 0,0-1-1 15,3-4-20-15,0 5-10 0,6 0 10 0,-4-6-10 0,4 6 0 0,0 0 0 16,-3-1 0-16,0 1 0 0,0 5 0 0,0 3 0 16,-3-3 0-16,0 3-10 0,-1 5 10 0,-2 0 0 15,0 0-9-15,0 0 9 0,0 5 0 0,-3 3 0 16,0-3 0-16,3 3 0 0,-3-3 12 0,0 3 6 16,-3 6 2-16,3-9 0 0,-3 3 5 0,3-3 2 15,-3 3 0-15,3-3 0 0,0 3-1 0,0-2 0 16,-3-6 0-16,3 2 0 0,5 1-10 0,-2-3-1 15,0 0-1-15,3-5 0 16,3 5-46-16,0-6-10 0,6-2-2 0,3-2-1097 0</inkml:trace>
  <inkml:trace contextRef="#ctx0" brushRef="#br0" timeOffset="26831.86">4345 1371 1832 0,'0'0'40'0,"0"0"9"0,0 0 2 0,0 0 0 0,0 0-41 0,0 0-10 0,0 0 0 0,6 10 0 16,-6-2 96-16,0 5 16 0,0 6 4 0,3-1 1 0,0 4-76 15,-3-1-15-15,0 5-3 0,0 3-1 0,3-2 17 0,-3-1 3 16,0 1 1-16,0-1 0 0,0 1-28 0,3-6-6 15,-3 3-1-15,0-6 0 16,2-2-8-16,-2 2 0 0,6-10 0 0,-6 6 0 0,6-4-18 0,-3-10-6 16,-3 0 0-16,9 0-1 15,3-5-163-15,-3-3-33 0,3-5-7 0,-6-6 0 0</inkml:trace>
  <inkml:trace contextRef="#ctx0" brushRef="#br0" timeOffset="27069.77">4333 1323 1440 0,'-12'-11'128'0,"12"11"-103"15,-6-2-25-15,0-4 0 0,0 1 133 0,6 5 22 16,-3-3 4-16,3 3 1 0,0 0-51 0,0 0-9 16,0 0-3-16,0 0 0 0,6-5-30 0,3 5-7 15,3-5 0-15,0 5-1 0,0 0-41 0,2 5-8 16,1-5-2-16,6 0 0 0,0 5-8 0,0-2 0 16,-6 2 0-16,3 3 0 0,-1 3 0 0,-2-3 0 0,0 2 0 15,-6-2 0-15,3 6 0 0,-9-9 0 16,3 8 8-16,-6-5-8 0,-6 5 26 0,3 1 0 0,-12-7 0 0,3 4 0 15,-3 2-26-15,-2 1 0 0,-4-9 0 0,3 8 0 32,3-5-37-32,0 0-10 0,0 2-1 0,-3-10-1 15,9 8-119-15,0-13-23 0</inkml:trace>
  <inkml:trace contextRef="#ctx0" brushRef="#br0" timeOffset="27282.45">4553 1135 2037 0,'0'0'44'0,"0"0"10"0,0 5 2 0,0-5 2 0,0 0-46 0,6 6-12 16,3 2 0-16,0-3 0 0,-3 3 75 0,6-3 13 15,-3 3 2-15,3-3 1 0,-1 3-36 0,1 6-7 16,0-9-2-16,3 3 0 0,-3 0-27 0,6-3-6 16,-9 0-1-16,3 1 0 0,0 1-12 0,0-1 0 15,-4-6 0-15,4 0 0 16,-3 0-84-16,-3 0-19 0,0 0-4 0,-3-6-590 15,3 1-119-15</inkml:trace>
  <inkml:trace contextRef="#ctx0" brushRef="#br0" timeOffset="27436.81">4749 1095 1839 0,'0'0'40'0,"0"0"9"0,-3 0 2 0,-2 0 1 0,-1 0-42 0,0 0-10 16,3 6 0-16,-3-4 0 0,-3 4 101 0,3-1 19 15,0-2 3-15,3 7 1 0,-6-2-55 0,0-3-10 16,0 1-3-16,0 2 0 0,0 5-38 0,3-5-8 0,-3 2-2 0,0 4 0 15,1-1-8-15,-1-5-11 0,-3-3 3 0,3 8 0 32,0-7-128-32,3 1-26 0,-9-1-5 0,9 2-770 0</inkml:trace>
  <inkml:trace contextRef="#ctx0" brushRef="#br0" timeOffset="27634.43">4529 1180 1728 0,'0'0'76'0,"-6"-8"16"0,0 8-73 0,0-5-19 0,3-3 0 0,-3 8 0 0,6 0 38 0,0-5 4 16,-6-1 1-16,3-2 0 0,3 3 24 0,0 0 5 16,0-3 0-16,3 3 1 0,3 2-56 0,3-2-17 15,3-1 8-15,-6 4-8 0,3 2 0 0,6-6-18 16,-9 1 3-16,3 2 1 16,3 3-42-16,-3 0-8 0,0 0-1 0,-3-5-1 15,0 5-144-15,-6 0-29 0,6 0-5 0,-3-8-2 0</inkml:trace>
  <inkml:trace contextRef="#ctx0" brushRef="#br0" timeOffset="27761.95">4645 953 1335 0,'0'0'59'0,"0"0"13"0,0 0-58 0,0-3-14 16,0 3 0-16,0 0 0 0,0 0 112 0,0 0 19 15,0 0 4-15,0 0 1 0,0 0-39 0,3 8-7 16,-3-3-2-16,3 8 0 0,-3 1-8 0,0-1-3 16,0 0 0-16,0 8 0 0,0-8-77 0,3 11 0 15,0-8-16-15,3 3-693 16,6-1-139-16</inkml:trace>
  <inkml:trace contextRef="#ctx0" brushRef="#br0" timeOffset="28002.48">5101 913 2419 0,'0'0'53'0,"0"-8"11"0,-6 8 3 0,6 0 1 0,0 0-55 0,-9-5-13 0,3 5 0 0,-3 5 0 15,0-2 54-15,0 2 8 0,6 8 2 0,-9 0 0 0,3 6 0 0,3-1 0 16,-3 3 0-16,0 6 0 0,4-1-52 0,-1 6-12 16,0 0 0-16,3 0 0 0,3-6 0 0,0 3 0 15,3 3 0-15,9-8 0 0,-10 2 0 16,10-5 0-16,-3 1 0 0,6-7 0 0,3-1 0 0,0-6 0 16,-3-3 0-16,6-2 0 15,-1-6-202-15,4-2-43 0,3-3-9 0,0-6-770 16</inkml:trace>
  <inkml:trace contextRef="#ctx0" brushRef="#br0" timeOffset="28253.86">5217 1087 1036 0,'0'0'46'0,"0"0"10"16,0-5-45-16,3 5-11 0,0-5 0 0,3 2 0 0,-3 3 207 0,3 0 39 0,3 0 8 0,-3-5 2 15,8 5-120-15,-2 0-23 0,3 0-5 0,0 5 0 16,-3-2-68-16,3 2-14 0,3 0-2 15,-9 3-1-15,3 6-15 0,-4-6-8 0,1 2 10 16,-3-2-10-16,0 5 0 0,-6-2 0 16,0-3-11-16,0 5 11 0,0 0 44 0,-9-7 16 0,3 7 3 15,0-5 1 1,-2 0-103-16,-10 2-20 0,3-2-4 0,3 3-1 0,3-11 0 0,0 8 0 0,0-8 0 0,3 0 0 16,6 0-102-16,-3-8-21 0,3-5-4 15,9-6-1-15</inkml:trace>
  <inkml:trace contextRef="#ctx0" brushRef="#br0" timeOffset="28421.12">5398 963 1555 0,'0'8'138'0,"-6"-3"-110"15,-3 9-28-15,4-7 0 0,2 12 95 0,-3-3 13 16,0 0 4-16,0 5 0 0,6-3 12 0,-3 9 4 16,3-11 0-16,0 2 0 0,0 1-52 0,6-6-9 15,3 6-3-15,0-6 0 0,-1-5-51 0,4 5-13 16,6-8 0-16,0 1 0 0,3-6 17 0,0 0 1 15,-3 0 0-15,2-6 0 16,-2-4-182-16,6 2-37 0,-9-5-7 0</inkml:trace>
  <inkml:trace contextRef="#ctx0" brushRef="#br0" timeOffset="28604.34">5175 966 2016 0,'0'0'89'0,"0"0"19"0,0 0-87 0,3 5-21 0,6 0 0 0,-3-5 0 31,3 0 43-31,0 0 4 0,3-5 1 0,0 5 0 0,6-8-39 0,-4 3-9 0,4 5 0 0,6-8 0 16,0-3 0-16,0 3 0 0,-3 3 0 0</inkml:trace>
  <inkml:trace contextRef="#ctx0" brushRef="#br0" timeOffset="28766.93">5303 841 2055 0,'0'0'91'0,"0"0"19"0,0 0-88 16,0 0-22-16,0 0 0 0,0 0 0 0,6 0 33 0,3 0 3 15,6 0 0-15,-3 0 0 16,0 0-80-16,6 0-15 0,-4-5-3 0</inkml:trace>
  <inkml:trace contextRef="#ctx0" brushRef="#br0" timeOffset="28969.95">5529 669 230 0,'0'0'20'0,"0"0"-20"15,0 0 0-15,0 0 0 0,6 3 440 0,6 2 83 16,-3-5 17-16,6 8 3 0,3 3-401 0,0 2-80 15,3 0-16-15,5 1-3 0,1 7-12 0,3-3-3 16,-3 3 0-16,-1 3 0 0,1-3-28 0,-3 6 0 0,-3 5-8 16,-3-1 8-16,0 1 0 0,-6 2 0 0,-1 1 0 15,-8 2 0-15,-3-3 44 0,-6 3 16 16,-2-5 4-16,-7 3 0 16,-6-9-154-16,-9 6-30 0,-6-1-7 0</inkml:trace>
  <inkml:trace contextRef="#ctx0" brushRef="#br0" timeOffset="29386.08">4199 1984 2300 0,'15'-15'102'0,"-3"9"21"0,2-2-99 0,7-5-24 0,6 0 0 0,6-3 0 16,3-5 20-16,8 2 0 0,-2-2-1 0,8 0 0 16,4-3-5-16,3 3-1 0,65-29 0 15,-27 10 0-15</inkml:trace>
  <inkml:trace contextRef="#ctx0" brushRef="#br0" timeOffset="40260.66">6750 8853 691 0,'0'0'61'0,"0"0"-49"0,0 0-12 0,0 0 0 16,0 0 161-16,9-3 30 0,3 3 5 0,-4 0 2 16,7-2-122-16,0-1-25 0,3 3-5 0,3 3-1 15,0-1-2-15,6-2-1 0,-1 0 0 0,4 0 0 16,0 3 6-16,12-3 2 0,5 0 0 0,1-3 0 16,-1 3-5-16,1-2-1 0,0 2 0 0,5-3 0 15,1 3-8-15,-1-3-3 0,4-2 0 0,0 2 0 16,-1 1 4-16,4-3 1 0,-1 2 0 0,-5-2 0 15,2-1 1-15,4 1 0 0,2 0 0 0,1-1 0 16,-4 4 2-16,4-1 1 0,-4-2 0 0,1 2 0 0,2 3-8 16,-2-2-2-16,-6-1 0 0,2 0 0 15,-5 1-32-15,-1 2 0 0,-5-3 0 0,-6 3 0 0,-7 0 0 0,-2 0-12 16,-6 0 0-16,-6 0 0 0,-3 0 12 0,-3-3 16 16,-6 1-3-16,-6 2-1 15,0 0-84-15,0 0-16 0,-6 0-4 0,-6-3-1024 0</inkml:trace>
  <inkml:trace contextRef="#ctx0" brushRef="#br0" timeOffset="42579.54">18168 8895 748 0,'0'0'67'0,"0"0"-54"0,0 0-13 0,0 0 0 16,-6-5 90-16,3 0 15 0,3 5 3 0,0 0 1 16,-3-6-20-16,3 6-4 0,-3-5-1 0,3 5 0 15,6-5 10-15,0 5 2 0,0-3 0 0,3 1 0 16,6 2-25-16,2 0-5 0,10 0-1 0,0 2 0 15,6 1-21-15,8-3-4 0,7 0 0 0,9 0-1 16,8 2-4-16,4 1-1 0,2 0 0 0,6-1 0 16,1-2-22-16,5 3-12 0,3 0 12 0,-2-1-12 15,-7 1 15-15,4 0-4 0,-4-1-1 0,0 1 0 16,-2 0 9-16,-7-3 1 0,-5 2 1 0,-7-2 0 16,-2 0 6-16,-4 3 1 0,1-6 0 0,-9 6 0 0,-1 0-13 15,-8-3-3-15,-3 0 0 0,-6 0 0 16,-6 0 0-16,-1 0 0 0,-5-3 0 0,-3 3 0 0,0-3 22 0,-9 3 4 15,0 0 1-15,0 0 0 0,0 0-19 0,0 0-3 16,0 0-1-16,0 0 0 0,-6-2-16 0,0-4 0 16,6 6 0-16,0 0 0 15,0 0-57-15,0 0-9 0,0 0-2 0,0 0-720 16,-3 8-144-16</inkml:trace>
  <inkml:trace contextRef="#ctx0" brushRef="#br0" timeOffset="48399.74">10304 11356 997 0,'0'0'21'0,"0"0"5"0,0 0 1 0,0 0 2 0,0 0-29 0,0 0 0 15,9 0 0-15,-3 0 0 0,0 0 88 0,3 0 12 16,-1 0 3-16,4 0 0 0,0-3-24 0,0 3-5 16,0-2-1-16,3 2 0 0,0 0-17 0,3 2-3 15,0-2-1-15,-4 3 0 0,7-3-16 0,3 3-4 16,-3-3-1-16,0 0 0 0,0-3-7 0,2 3-2 16,4-5 0-16,0 2 0 0,0-2-3 0,6-1-1 15,2 1 0-15,4 0 0 0,3 0 0 0,-1-1 0 16,4 1 0-16,0 0 0 0,-1-3 1 0,1 2 0 0,2 4 0 15,4-4 0-15,-3 1-5 0,2 3-1 16,-2-1 0-16,-3 0 0 0,2 1-5 0,-5-1-8 0,3 0 11 0,-1 3-11 16,1 0 12-16,-1 0-12 0,4 0 12 15,0 0-12-15,-1 0 9 0,1 0-9 0,0 0 0 0,-4 0 9 16,1-2-9-16,3-1 0 0,-1 0 9 0,1 1-9 16,-4 2 0-16,4-3 0 0,-6 0 0 0,-1 1 8 15,-2-1-8-15,-3 3 0 0,-3-2 0 0,-4 2 8 16,-2-3-8-16,-3 3 0 0,0-3 0 0,-6 3 0 15,-1 0 8-15,1 0-8 0,-3 0 8 0,0 0-8 16,0 0 0-16,-3 0 9 0,0 0-9 0,0 0 0 16,-3 0 0-16,0 0 0 0,-1 3 0 0,4 0 0 15,0-3 0-15,3 2 0 0,-6-2 0 0,6 3 0 16,-3-3 0-16,3 2 0 0,-3 1 0 0,0 0 0 0,-1-3 0 0,1 2 0 16,-3 1 0-16,0 0 0 15,0-1 0-15,0-2 0 0,-9 0 0 0,0 0 0 0,0 0 8 0,0 0-8 16,0 0 9-16,0 0-9 15,0 0 27-15,0 0-1 0,0 0 0 0,0 0 0 0,0 0-4 0,0 0-1 16,0 0 0-16,0 0 0 0,0 0-13 0,3-5-8 16,-3-3 8-16,0 3-8 0,3-3 8 15,0 3-8-15,-3-3 8 0,0 2-8 0,3-4 0 16,-3 2 9-16,3-3-9 0,-3 1 0 0,0-1 12 0,-3 0-12 16,0 1 12-16,0-3-12 0,0-1 0 0,-3-1 0 15,0-1 0-15,3-3 0 0,-3 1 0 0,0-4 0 16,0 1 0-16,-3-5 0 0,6-1 0 0,-3 1 0 15,1-3 0-15,2 0 0 0,-3 0 0 0,3 2 0 0,0-2 0 0,0 3 0 16,3-3 0-16,-3 5 0 0,3-3 0 0,0 3 0 16,0 1 12-16,-3-1-12 0,3 0 12 0,0 0-12 15,-3 3 12-15,3-3-12 0,0 0 12 0,0 3-12 16,3 0 0-16,-3 3 0 0,3-1 0 0,0 0 0 16,0 1 23-16,-3-1-3 0,3 1 0 0,0 2 0 15,0 0-20-15,3 3 0 16,-6 0 0-16,2-1 0 0,-2 4 0 0,3-3 11 0,-3 2-3 0,-3-2 0 15,3 0-8-15,-2 2-12 0,-4 0 2 0,3 1 1 16,-3-1 9-16,3 1 8 0,-3-1-8 0,0 1 11 16,3-1-2-16,-3 3 0 0,0 0 0 0,0-2 0 15,6 4-9-15,-6 1 12 0,3 0-12 0,-3-1 12 0,6 1-12 0,0 5 0 16,-6-5 0-16,3 2 0 16,-3 3 0-16,3-3 0 0,0 1 0 0,-3 2 0 0,-3 0 0 15,0-3 0-15,0 3 0 0,1 3 0 16,-4-3 0-16,-3 2 0 0,0-2 0 0,-3 6 0 0,-3-4 0 0,3 1-9 15,-6 0 9-15,-2-1 0 0,-4 1-15 0,-3 0 4 16,-6-3 1-16,-2 0 0 0,-1 2 10 0,-2 1-12 16,-1-3 12-16,0 0-12 0,-2 3-2 0,-1-3-1 15,-3-3 0-15,1 3 0 0,-1-3 15 0,-5 3-9 16,2 0 9-16,0 0-8 0,1 3 8 16,2-3 0-16,-2 0 0 0,-1 0-8 0,4 0 8 0,-4 0 0 15,3 0 0-15,1 3-8 0,5-1 8 0,0-2 0 16,4 0 0-16,-1 0 0 0,6 3 0 0,1-3 0 0,2 0 0 15,0 0 0-15,3 3 0 0,1-1-12 16,2 1 12-16,0 2-12 0,3 0 20 0,3 1 3 16,4-1 1-16,2 0 0 0,-3 3-12 0,6-3 0 0,3 3 0 15,0-2 0-15,0 2 0 0,3-3 0 0,0 3 0 16,0-3 0-16,0 0-10 0,3 1 10 0,-3-4 0 0,3 4-9 16,-3 2 9-16,0-3 0 0,-2-2 0 0,-1 2 0 15,0 0 0-15,-3 3 0 0,3-3 0 0,-3 1-8 16,-3-4 8-16,0 4 0 0,3-4-9 0,-3 1 9 15,1 0 0-15,-1-1 0 0,3-2 0 0,0 0 0 16,0 3 0-16,0-3 0 0,0 0 0 0,3 0 0 16,3 0-9-16,-3 0 9 0,0 0 0 0,0 2 0 15,3 1 0-15,1-3-8 0,-1 0 8 0,0 3 0 16,0-3 0-16,3 0 0 0,0 2 0 0,3-2 0 16,0 0-8-16,0 0 8 0,0 0 0 0,-3 3 0 0,0 2 0 0,3-5 0 15,0 0 0-15,0 6 0 16,0-6 0-16,0 8 0 0,0 0 0 0,3-1 0 0,0 4 0 15,-3-3 0-15,-3 5 0 0,3-2 0 0,-3 5 0 0,3 0 0 16,-3 5-10-16,0 3 10 0,0 2 0 0,-3 3 0 16,-3 3 0-16,3 2-8 0,0 1 8 0,0 2 0 15,3 2 0-15,-3 1 0 0,6 2 0 0,-3 1 0 16,3 2 0-16,0 0 0 0,3 0 0 0,0-3 0 16,3 0 10-16,0-2-10 0,0 0 0 0,0-3 0 15,0-3 0-15,0 1 0 16,0 2-36-16,0-6-1 0,0-2 0 0,0 1 0 15,3-7-123-15,-3 1-24 0</inkml:trace>
  <inkml:trace contextRef="#ctx0" brushRef="#br0" timeOffset="49990.47">15471 11308 1324 0,'0'0'118'0,"0"0"-94"16,0 0-24-16,0 0 0 0,9-2 44 0,-6-1 5 15,3 3 1-15,3-3 0 0,-3 3-18 0,3 0-3 16,3 3-1-16,-3-3 0 0,2 5 10 0,4-2 2 15,0 0 0-15,3-1 0 0,0 1-17 0,6 0-3 16,3-1-1-16,2 3 0 0,7-2 5 0,3 0 0 16,-1-1 1-16,7-2 0 0,6 3 10 0,2-3 1 0,1-3 1 0,8 1 0 15,4-6-2-15,8 3-1 0,4-1 0 0,-1 1 0 16,3-3-8-16,1 3-2 0,2-3 0 0,-3 2 0 16,4 1-24-16,-4 0-11 0,-5 0 1 0,2-1 0 15,3 1 10-15,-5 2 0 0,-10 1 0 0,-5-1 8 16,-7-2-8-16,-5 2 0 0,-3 1 8 15,-10-1-8-15,-5 3 8 0,-3-3-8 0,0 1 10 0,-9-1-10 16,-7 0 13-16,-2 1-3 0,6-1-1 0,-6 0 0 16,-6 1 10-16,-3 2 1 0,3-6 1 0,0 4 0 15,-3 2 15-15,0-6 2 0,0 1 1 0,0 0 0 16,3 2-15-16,-3 3-2 0,-6-5-1 0,6 5 0 16,0 0-11-16,0 0-2 0,0-5-8 0,0-1 12 15,0 6-12-15,3-8 0 0,3 3 0 0,0 0 0 0,-9-3 0 16,6 3 0-16,9-3 0 0,-6 0 0 15,3-3 0-15,-3 3 0 0,0-5 0 0,3 0 0 16,3-3 0-16,-6 0 0 0,-4-5 0 0,7-3 0 16,3-5 24-16,-6 0 8 0,-3-3 1 0,0 0 1 0,6-2-34 0,-3-3 0 15,-3 2 0-15,0 1 0 0,0-3 0 0,0 3 0 16,3 2 0-16,-6-2 0 0,0 2 0 0,-3 3-17 16,3-3 1-16,-3 3 1 0,-6 2 24 0,3 4 5 15,0-1 1-15,0 5 0 0,0-5-27 0,-3 6-4 16,0-3-2-16,0 2 0 0,4 1 18 0,-4 4 0 15,-6 1 11-15,3 0-11 0,3 2 0 0,-3 3 0 16,-3 1 0-16,0-1 0 0,-3 2 0 0,3 4 0 16,1-6 0-16,-7 5 0 0,0 0 0 0,-3 3 0 15,0-2 0-15,-5 2 0 16,-7-3-16-16,-6 3-11 0,-3-3-1 0,-5 1-1 0,-4-1 9 0,-5-2 1 0,-1 0 1 0,1-1 0 16,-1-2 18-16,-5 3 0 0,-7 0-8 0,4-1 8 15,5-1 0-15,1-1 16 0,2 0-4 0,1 0 0 16,-1 2 1-16,1-1 0 0,5 1 0 0,1 4 0 15,2-4-13-15,3 4 0 0,4-1 0 0,2-2 0 16,3 2 0-16,1-2 0 0,2-1 0 0,0 4 0 16,6-3 0-16,4 2 9 0,-1 0-9 0,6 3 8 15,0-2-8-15,6 2 0 0,3 0 0 0,0 0 8 16,3 0-8-16,4 2 0 0,5-2 0 0,0 0 0 16,0 0 0-16,0 0 0 0,0 0-11 0,3 8 11 15,-1-3-10-15,-2-5 10 0,0 0-12 0,3 8 12 16,-3-8-13-16,3 6 4 0,-3-6 1 0,-3 8 0 15,0-3 8-15,1 3 0 0,-4-3-9 0,0 0 9 0,-3 1 0 16,3 2 0-16,-3-3 0 0,0 3 0 16,0 0-10-16,0 0 10 0,0 0 0 0,3 2-9 15,-3 1 9-15,0-1 0 0,3 1 0 0,-3 2 0 0,0 3 0 0,4 3-10 16,-1-1 10-16,0 3 0 0,0 3 0 0,0 3-8 16,3 2 8-16,0 0 0 0,0 3 0 0,0 2 0 15,0 0 0-15,3 1 0 0,-3-1 0 0,3 3 0 16,-3-2 0-16,3 2 0 0,-3 2 0 0,0-2 0 15,0 0 0-15,-3 0 0 0,0 1 0 0,0-4 0 16,-3-5 0-16,0 0 0 0,3-2 0 0,-6-1 0 16,0-5 0-16,1 0 0 0,-1 1 0 0,3-4 0 15,-3 1 8-15,0-4-8 0,3-1 0 0,0-1 11 0,3 0-11 0,0-2 10 16,0-1-27-16,6 1-6 0,0-6-1 0,6 0-711 16,-3 1-142-1</inkml:trace>
  <inkml:trace contextRef="#ctx0" brushRef="#br0" timeOffset="57425.08">14129 7543 691 0,'20'-5'30'0,"-8"5"7"0,3 0-29 0,0-3-8 0,6-2 0 0,3 0 0 16,3 2 68-16,5-2 12 0,4-3 2 0,6 3 1 15,5-3-15-15,1 0-4 0,6 0 0 0,2 2 0 16,1 1-51-16,5 3-13 0,7-1 0 0,5 0-359 16,3 3-74-16</inkml:trace>
  <inkml:trace contextRef="#ctx0" brushRef="#br0" timeOffset="58085.92">16950 7411 1335 0,'0'0'29'0,"0"-5"7"0,0-1 0 0,0-2 2 0,-3 3-30 0,6-3-8 0,6 3 0 0,3 0 0 16,3-1 30-16,12 1 5 0,9 2 1 0,11 1 0 15,13 2-24-15,8 2-12 0,10 6 12 0,8 0-449 16,15 3-90-16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51:51.85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2172 15079 1022 0,'12'-6'45'0,"-12"6"10"0,0 0-44 0,9-2-11 0,-9 2 0 0,0-3 0 16,0 3 102-16,6-3 18 0,0-2 4 0,2 2 1 16,-8 3-29-16,3-2-5 0,3 2-2 0,6-3 0 15,-3 1-43-15,3-1-9 0,-3 3-1 0,3 0-1 16,0 0 2-16,0 0 1 0,3 0 0 0,0 0 0 16,-1 0-13-16,1 0-2 0,3 0-1 0,0 3 0 15,3-3 10-15,3 0 1 0,2-3 1 0,4 3 0 16,0 0-23-16,12-3-11 0,-7 3 10 0,10 0-10 15,6 0 18-15,-4-2-2 0,4-1-1 0,2 0 0 0,4 3-3 16,3-2 0-16,8-4 0 0,-8 6 0 0,5-2 3 16,0-1 0-16,7 3 0 0,-7-3 0 0,4-2 4 0,-1 2 1 15,7 3 0-15,-4-2 0 0,-2-1-7 0,-4 1-1 16,7-1 0-16,2 0 0 0,-3 3-4 0,-5-2 0 16,2 2-8-16,1-3 12 0,2-2-4 0,-5 5-8 15,-1-3 11-15,-5 0-11 0,2 3 8 0,-8 0-8 16,-1-2 0-16,-2-1 0 0,0 0 8 0,-4-2-8 15,1 2 0-15,-9 1 0 0,-1 2 0 0,1 0 0 16,-3 0 0-16,-7 0 0 0,-2 0 16 0,0 0-3 16,-6 0-1-16,0 0 0 0,-6-3-12 0,-1 3 11 15,-2 0-11-15,0 0 10 0,-3 0 5 0,0 0 1 0,-9 0 0 16,0 0 0-16,6-2 6 0,-6 2 2 0,0 0 0 0,0 0 0 16,0 0-4-16,0 0-1 0,0-3 0 0,0 3 0 15,0-5-11-15,0 5-8 0,0 0 9 0,0 0-9 31,-6-3-66-31,6 3-19 0,0 0-4 0</inkml:trace>
  <inkml:trace contextRef="#ctx0" brushRef="#br0" timeOffset="5944.54">1946 14499 172 0,'0'0'16'0,"0"0"-16"0,0 0 0 0,0 0 0 0,0 0 201 0,0 0 38 16,0 0 7-16,0 0 2 0,0 0-124 15,0 0-24-15,6-5-4 0,-6 2-2 0,2 1-16 0,4-1-3 16,-3-2-1-16,3 2 0 0,6 0-22 0,-3 3-4 16,3-5 0-16,-3 2-1 0,0 1-11 0,6-1-1 15,-3 0-1-15,3 1 0 0,-6-1-9 0,11 3-1 16,-5 0-1-16,0 0 0 0,6-2-3 0,-6 2-1 15,6 2 0-15,6-2 0 0,-10 0-6 0,7 3-1 16,0-1 0-16,3-2 0 0,-3 0 0 0,2 3-1 16,-2-3 0-16,3 0 0 0,0 0 5 0,0 0 0 0,-4 0 1 0,10 0 0 15,-9-3-17-15,6 3 0 0,-4 0 0 0,4 0 0 16,-6 0 0-16,3 0 0 0,3 0 0 0,-4 3 0 16,4-3 0-16,-3 0 0 0,-3 0 10 0,3 0-10 15,-7 0 0-15,1 0 8 0,0 0-8 0,-3-3 0 16,3 1 0-16,-3-1 0 0,2 3 8 0,-5-2-8 15,3-1 0-15,0 0 0 0,-3 3 0 0,-3-2 8 16,3 2-8-16,-3-3 0 0,6 3 9 0,-10-3-9 16,4 6 0-16,0-3 0 0,0 0 0 0,0 0 0 15,3 0 0-15,-6 0 0 0,6 0 0 0,0 0 0 16,0 0 0-16,2 0 0 0,-5 0 0 0,6 3 0 16,-3-3 0-16,0 2 0 0,6-2 0 0,-12 0 0 15,12 0 0-15,-10 0 0 0,4 0 0 0,3 0 0 16,-6 0 0-16,6 0 0 0,0-2 0 0,-6 2 0 0,0 0 0 0,0 0 0 15,5 0 0-15,1 0 0 0,-3 2 0 16,3-2 0-16,3-2 0 0,0 4 0 0,-1 1 0 0,4-3 0 16,-3 3 0-16,6-3 0 0,-3 0 0 15,0 0 0-15,-1 0 0 0,1-3 0 0,3 3 0 0,-3-3 0 16,0 3 0-16,2-2 0 0,1 2 0 0,0-3 0 16,0 3 0-16,-3-3 0 0,-1 3 0 0,1 3 0 15,0-3 0-15,3 3-8 0,-6-1 8 0,-1-2-8 16,1 0 8-16,0 0-8 0,0 0 8 0,3 0 0 15,-3 0 0-15,2-2 0 0,1-1 0 0,3 3 0 16,-6-5 10-16,3 2-10 0,2 0 0 0,-8 1-13 16,6-1 1-16,-3 0 0 0,3 3 12 0,-3-2 0 15,-4 2 0-15,1-3 10 0,0 3-10 0,3 0 0 0,-6 0 0 0,0 0 0 16,6 0-14-16,-9 0 2 0,5-2 0 0,-2 2 0 16,0 0 12-16,0-3 0 0,3 3-10 0,-6 0 10 15,6-3 0-15,-3 3 0 0,-4 0 8 0,7-2-8 16,-3-1 0-16,3 0 0 0,0 3 0 0,-3-2 0 15,3 2 0-15,0-3 0 0,-4 3 0 0,-2-3 0 16,0 3 8-16,0 0 5 0,3 0 2 0,-3 0 0 16,-3 0-15-16,0 0 0 0,3 0 0 0,0 0 0 15,-3 0 0-15,2 0 0 0,1 0 0 0,-3-2 0 16,3-1 0-16,0 3-16 0,-3 0 3 0,6 0 1 16,-6 0 12-16,3-3 16 0,-3 3-3 0,3 0-1 15,-1-2-12-15,1 2-10 0,-3-3 2 0,3 3 0 16,-3 0 8-16,3 0 11 0,3-3-3 0,-9 3 0 15,3 0-8-15,0 0 0 0,0 0 0 0,-3 0 0 0,6 0 0 16,-7 0-11-16,4 0 3 0,0 0 0 0,-3 0 8 0,3 0 9 16,3 3-1-16,-3-3-8 0,0 0 0 15,0 0 0-15,0 0-12 0,6 0 3 0,-9 0 9 0,9 0 0 16,-7-3 0-16,1 6 0 0,3-3 0 0,0 0 0 16,0 0 0-16,-3 0 0 0,0 0 0 0,0 0 0 15,-9 0 0-15,9 3 0 0,-9-3 0 0,0 0 0 16,0 0 0-16,0 0 8 0,0 0-8 0,6 0 0 15,-6 0 0-15,0 0 0 0,0 0 0 0,0 0 8 16,0 0-8-16,0 0 0 0,9-3 0 0,-9 3 8 16,0 0-8-16,0 0 0 0,9-3 0 0,-3 3 0 15,-6 0 0-15,12-2 8 0,-12 2-8 0,2-3 0 0,-2 3 0 16,6 3 0-16,6-3 0 0,-12 0 0 16,3-3 0-16,-3 3 0 0,9 0 0 0,0 0 0 0,-9 0 0 0,9 0-8 15,-3 0 8-15,3 3 0 0,0-3 0 0,-3 0 0 16,3-3 0-16,0 3 0 0,-3 0 0 0,3 0 0 15,3-2 0-15,-1 2 0 0,-2 0 0 0,3 0-8 16,-3 0 8-16,3 0 0 0,0 2 0 0,3-2 0 16,3 0 0-16,-6 0 0 0,3 3 0 0,-1-1 0 15,1-2 0-15,0 3 0 0,0-3 8 0,0 3-8 16,-6-3 0-16,3 2 8 0,0-2-8 0,0 0 0 16,0 0 0-16,-4 0 0 0,4 0 0 0,-3-2-8 15,0 2 8-15,0 0 0 0,3-3 8 0,-3 3-8 16,0 3 0-16,3-6 0 0,0 0 0 0,0 3-8 15,-3 0 8-15,-1 0 0 0,1-2 0 0,0-1 0 0,0 3 0 0,-3 0-12 16,3 0 12-16,-9 0-12 0,6 0 12 16,-6 0-12-16,9 0 12 0,-9 0-12 0,0 0 12 15,0 0-8-15,0 0 8 0,0 0-8 0,0 0-1 16,0 0 0-16,0 0 0 0,0 0-635 16,-6 3-126-16</inkml:trace>
  <inkml:trace contextRef="#ctx0" brushRef="#br0" timeOffset="23747.72">6964 13417 1209 0,'0'0'108'0,"0"0"-87"15,0 0-21-15,3 8 0 0,-6-3 120 0,6 6 19 16,-3 2 4-16,0 3 1 0,0 0-10 0,0 5-2 16,3 0 0-16,-3 3 0 0,0 0-58 0,0 0-12 15,3-1-2-15,-3 1-1 0,6 0-17 0,-6-3-3 16,3-2-1-16,-3 2 0 0,3-5-19 0,0 0-4 16,0-6-1-16,0-2 0 0,0 3-14 0,0-6 0 15,3 0 0-15,-6-5 0 16,0 0-112-16,0 0-26 0,6-8-5 0,0 0-1 0</inkml:trace>
  <inkml:trace contextRef="#ctx0" brushRef="#br0" timeOffset="24007.65">6803 13237 1555 0,'0'0'138'0,"0"0"-110"0,0 0-28 0,0 0 0 15,0 0 86-15,0 0 12 0,0 0 2 0,0 0 1 16,6 3-21-16,3 5-5 0,3-3-1 0,3 3 0 15,3 3-10-15,3 2-3 0,0 0 0 0,5 3 0 16,1 0-27-16,3 0-6 0,0 2 0 0,-1 1-1 16,1 2 3-16,3 0 1 0,3-3 0 0,-4 4 0 0,-2-1-20 0,0 3-11 15,0-3 12-15,-1 3-12 0,-8-3 10 0,0 3-10 16,-6-3 8-16,0 0-8 0,0 0 11 0,-9 0-3 16,-9 0-8-16,3-2 12 0,-3 2 2 0,-6 0 0 15,-12 0 0-15,0 1 0 0,-3-4-1 0,-2 3 0 16,-4-2 0-16,-6-1 0 0,-3-2-13 0,1-3-13 15,5 1 2-15,-3-4-805 16,0 1-160-16</inkml:trace>
  <inkml:trace contextRef="#ctx0" brushRef="#br0" timeOffset="24818.7">7583 13594 1958 0,'0'0'43'0,"0"0"9"0,6 0 1 0,-6 0 3 0,0 0-45 0,0 0-11 15,9-2 0-15,0-4 0 0,-3 4 126 0,3-1 23 16,9 0 5-16,0-2 1 0,-4 0-98 0,4 2-19 16,-3-2-4-16,0 2-1 0,6-2-33 0,-3 2 0 15,-9 1 0-15,3-1-780 16,2 3-154-16</inkml:trace>
  <inkml:trace contextRef="#ctx0" brushRef="#br0" timeOffset="24979.35">7652 13729 1990 0,'-21'3'88'0,"15"0"19"0,6-3-86 0,0 0-21 0,0 0 0 0,0 0 0 15,0 0 119-15,0 0 19 0,12-6 4 0,-3 6 1 16,-3-2-83-16,6-1-16 0,2 0-3 0,1-2-1 16,3 2-32-16,6-2-8 0,3-3 0 0,3 0-783 15,2-2-158-15</inkml:trace>
  <inkml:trace contextRef="#ctx0" brushRef="#br0" timeOffset="25448.89">8280 13290 2055 0,'0'0'91'0,"-3"-5"19"0,3 5-88 0,-6-6-22 16,-6 4 0-16,3-3 0 0,-3-1 124 0,6 6 21 15,-3-2 4-15,0 2 1 0,-3 0-57 0,3 0-11 16,9 0-2-16,-6 2-1 0,-3 4-58 0,4-1-11 15,5-5-2-15,0 8-8 0,-6 0 14 0,6 0-4 16,-6 0-1-16,6 2 0 0,6 1-1 0,-3 2-8 16,-6-2 12-16,3-1-4 0,3 1-24 0,-3 2-6 15,-6 0-1-15,-3 0 0 0,3 3 23 0,0-3 0 16,0 1 0-16,-3-1 0 0,-3 3 23 0,0 0 9 16,3 0 1-16,-6-1 1 0,-6 4-25 0,10-3-9 15,-1 0 0-15,0 0 9 0,-3-3-9 0,3 0 0 16,0-2 0-16,3-3-11 15,0 0-8-15,0-6-1 0,3 1-1 0,6-3 0 0,0 0 7 0,0 0 2 16,-3-5 0-16,6-1 0 16,0-4-42-16,6-1-8 0,0-2-2 0,0 0 0 0,0 5 34 0,6-3 6 0,0 0 2 0,-3 1 0 15,-3 5 35-15,2-1 7 0,-2 4 2 0,3 2 0 16,-3 0-22-16,3 0-13 0,0 8 1 16,0-3 1-16,-6 5 35 0,3 1 6 0,-6 2 2 0,6 3 0 15,0 0 7-15,-3 3 1 0,-6-1 1 0,-3 1 0 16,6 2-2-16,-3 0-1 0,0 0 0 0,-3 3 0 15,0-3-4-15,0 3-1 0,6 0 0 0,0-3 0 16,-6 0-14-16,6 0-3 0,6-2-1 0,-3-3 0 16,-4-1-15-16,4-4 9 0,3 0-9 0,3-3 8 15,0-3-8-15,3 0 0 0,0-5-10 0,3 0 10 16,3-2-157-16,-3-6-26 0,2-3-5 16,-2-2 0-16</inkml:trace>
  <inkml:trace contextRef="#ctx0" brushRef="#br0" timeOffset="25690.07">8482 13602 1094 0,'0'0'97'0,"-3"-5"-77"16,-3 2-20-16,0 1 0 0,0-4 276 0,6 6 51 15,0 0 10-15,0 0 3 0,0 0-170 0,0 0-34 16,9-2-6-16,0-1-2 0,3 0-80 0,0 3-16 16,3 0-3-16,0 3-1 0,3 2-14 0,-4 3-3 15,-2-2-1-15,3 2 0 16,-3 2-10-16,0-2 0 0,3 5 0 0,-3-2 8 15,-3 2-8-15,-3-2 12 0,0 2-12 0,-6-3 12 16,0 1-24-16,-3 0-5 0,-3-1-1 0,0 1 0 0,-3-1 32 0,0 1 6 16,-3-3 2-16,0 3 0 15,0-4-138-15,0-1-27 0,3-4-5 0,3-2-2 16,0-2-106-16,3-4-20 0,3-1-5 0,3-4-1 0</inkml:trace>
  <inkml:trace contextRef="#ctx0" brushRef="#br0" timeOffset="25864.59">8655 13589 403 0,'0'0'36'0,"0"0"-36"0,0 0 0 0,0 0 0 16,-3-5 352-16,3 5 64 0,0 0 13 0,0 0 3 15,0 0-247-15,0 0-49 0,-3 2-9 0,6 6-3 16,0 3-56-16,-3 2-12 0,-3 0-3 0,6 1 0 16,3 4-18-16,-3-2-4 0,0 0-1 0,3 0 0 15,-3 2-5-15,5 1-1 0,1-3 0 0,0-3 0 16,0 0-14-16,6 0-10 0,-3-5 12 0,3 0-12 16,-3 0 10-16,3-5-10 0,3-3 8 0,2 0-8 15,-2-3-60-15,3-5-18 16,-3 0-3-16,6-2-1 0,-3-1-113 0,-4-5-22 0</inkml:trace>
  <inkml:trace contextRef="#ctx0" brushRef="#br0" timeOffset="26093.56">8503 13393 1702 0,'0'0'37'0,"0"0"8"0,0 0 2 0,0 0 1 0,0 0-38 15,3 6-10-15,0-1 0 0,3-3 0 0,0 4 110 0,3-4 20 16,3-2 4-16,0 3 1 0,5-3-57 0,-2 3-11 16,3-6-3-16,3 3 0 0,0 0 0 0,-3 0 0 15,0-3 0-15,-4 1 0 0,7-4-32 0,-3 4-8 16,-3-3 0-16,0-1-1 0,0 4-37 0,-3-4-7 16,0 1-2-16,-4 0 0 15,-2 2-237-15,0-5-48 0,3-5-10 0,-9 13-2 0</inkml:trace>
  <inkml:trace contextRef="#ctx0" brushRef="#br0" timeOffset="26277.48">8711 13322 1094 0,'6'0'97'16,"3"-3"-77"-16,-3 3-20 0,0-3 0 15,0 1 181-15,3 2 33 0,0 0 6 0,-3-3 2 16,0 3-74-16,3 0-14 0,3 0-3 0,-3 0-1 16,-1 3-70-16,-2-3-15 0,3 2-2 0,0 4-1 15,0-1-18-15,0 0-4 0,-3 3-1 0,0 0 0 16,0 0-11-16,-3 0-8 0,-3-3 12 0,0 3-12 0,0 3 0 15,-6 0 0-15,0-4 0 0,-3 4 0 16,-3-3-144-16,0 3-25 0,0-4-6 0,-2 4-801 16</inkml:trace>
  <inkml:trace contextRef="#ctx0" brushRef="#br0" timeOffset="26845.91">9009 13155 115 0,'0'0'0'0,"0"0"10"0,9 3-10 0,0-3 0 0,-6-3 0 0,-3 3 0 16,0 0 356-16,9-3 70 0,3 1 14 0,-3-1 2 15,-1-2-262-15,4 0-53 16,0 2-11-16,3 0-1 0,-3-2-35 0,3 2-8 15,-3 1 0-15,0-1-1 0,-3 0 4 0,0 3 1 16,-9 0 0-16,12 0 0 0,-12 0-55 0,5 3-10 0,-5-3-3 0,9 5 0 16,-3 6 5-16,0 0 1 0,-3-1 0 0,0 6 0 15,0 2-5-15,-3 1-1 0,-3 0 0 0,0 4 0 16,-3 1 21-16,-3 0 4 0,6 0 1 0,-3 5 0 16,1 0-34-16,-1 0 0 0,-3-2 0 0,6-1 0 15,0 0 0-15,3 1 0 16,3-3 0-16,0-6 0 0,0 1 0 0,3-6 0 0,-3 0 0 0,3-5 0 0,-1 0 0 0,1-5-22 15,3-1 3-15,0 1 1 16,0-3 9-16,0-5 9 0,-3 2-13 0,0-5 5 0,0 0-12 0,0 0-3 16,3-5 0-16,-3 0 0 0,-3 2 6 0,0 1 1 15,0 2 0-15,0-3 0 0,0 3 16 0,-3 3 0 16,-3 0 0-16,3 5 0 0,0 0-12 0,0 0 0 16,-6 0 1-16,0 5 0 0,0 0 11 15,3 6 0-15,0 2 0 0,0 0 0 0,-3 3 0 0,3 0 14 16,3 3-2-16,0 2 0 0,0 0-22 0,3 0-5 15,0 0-1-15,3 3 0 0,-3-3 26 0,0 6 5 16,3-6 1-16,0 3 0 0,0-3-16 0,-3 3 0 16,0-3 0-16,0-3 0 15,-6 1 0-15,0-1 0 0,0-4 0 0,-3 1 0 0,0-4 0 0,-3-3 0 16,-3 0 0-16,-3-3 0 0,-6-2 0 0,3-3 0 0,-2 0 0 0,-1-5-782 16,-3-1-159-16</inkml:trace>
  <inkml:trace contextRef="#ctx0" brushRef="#br0" timeOffset="27467.41">9881 13576 2091 0,'0'0'46'0,"0"0"10"0,0 0 1 0,6-3 2 0,0 3-47 0,0-3-12 0,3 1 0 0,3 2 0 16,0-3 101-16,3 3 19 0,2-2 3 0,7-1 1 15,3 3-49-15,0-3-10 0,3 3-1 0,2-2-1 16,4 2-19-16,0 0-4 0,2 0-1 0,13 0 0 16,0 0-11-16,5 0-3 0,7 2 0 0,2 1 0 15,-5-3 6-15,5 0 1 0,4 0 0 0,-1 0 0 16,1 3-41-16,-4-1-8 0,-2-4-2 0,-1 2 0 16,-5-3 19-16,2 0 0 0,-5 1 0 0,-1-1 0 15,-2 0 0-15,-6 1 8 0,-4-1-8 0,1-2 0 16,-9-1 17-16,-4 4-2 0,-5-3-1 0,0-1 0 15,-6 1-14-15,0 0-8 0,-6 2 8 0,-3-2-13 0,0-1 13 16,-4 4 13-16,1-1-2 0,-6 3-1 0,0-3-10 16,0-2 0-16,-3 3 0 0,-2-4 0 0,2 4 17 0,-3-1 11 15,-3-2 3-15,0 2 0 16,0-2-101-16,0 2-20 0,0-2-4 0,0 2-1 16,0 0-129-16,0-4-25 0,-3-1-6 0,9 0-1 0</inkml:trace>
  <inkml:trace contextRef="#ctx0" brushRef="#br0" timeOffset="27709.34">11351 13340 1724 0,'0'0'76'0,"0"0"16"0,0 0-73 0,0 0-19 16,0 0 0-16,6 0 0 0,3 3 131 0,0 0 22 16,0-3 5-16,-3 2 1 0,6 1-53 0,0 0-10 0,-3 2-3 0,0 0 0 31,3 0-31-31,0 3-6 0,0 0-2 0,-1 3 0 0,1-1-31 0,0 1-7 0,0 2 0 15,0 0-1-15,-3 3 39 0,0-2 8 0,0-1 2 0,3 0 0 16,-6 3-52-16,3-3-12 0,0 3 0 0,-6 0 0 16,3-3 16-16,-3 3 0 0,-3-3 0 0,0 0 0 15,2 1 0-15,-4-4 1 0,-4 4 0 0,0-7 0 16,-3 4-6-16,-3-3-2 0,3-3 0 16,-6 3-971-16,3-3-194 0</inkml:trace>
  <inkml:trace contextRef="#ctx0" brushRef="#br0" timeOffset="28842.62">12554 13383 2188 0,'0'0'48'0,"0"0"11"0,0 0 1 0,0 0 1 0,0 0-49 0,0 0-12 16,3 8 0-16,-3 2 0 16,0 3 105-16,0 3 19 0,0 3 3 0,0 2 1 0,0 5-52 0,0 1-9 15,-3 5-3-15,3 2 0 0,-3 0-30 0,0 1-6 16,3-1-2-16,0 3 0 0,0-2-10 0,0-4-3 16,0 1 0-16,0 3 0 0,3-9-13 0,-3 0 0 15,0-2 0-15,0-3 0 0,3-2 12 0,-3-3-3 16,3-6-1-16,0-2 0 0,-3-2-8 0,0-6 8 15,0 0-8-15,0 0 8 0,3-11-19 0,3-2-4 16,-3-3-1-16,0-5 0 0,0-3 0 0,0-5-1 16,-3 0 0-16,-3-6 0 15,3 4-19-15,-3-6-3 0,-3-3-1 0,0-5 0 0,0 3 20 0,-3-3 3 16,-3 0 1-16,3 0 0 0,-3 5 6 0,3 0 2 16,0 6 0-16,4 5 0 0,-1 5 16 0,3 3 3 15,0 2 1-15,3 6 0 0,6 0-4 0,0 2 0 16,2 1 0-16,7 2 0 0,3 2-8 0,3 4 0 15,0-1 0-15,6 3 0 0,-1 3 0 0,4 2 0 0,-3 0 0 0,0 6 0 16,-3 0 0-16,2 2 0 0,-8 3 0 0,3-3 0 16,-6 5 0-16,0 1 8 0,-6-3 0 0,-6 2 0 15,0 1 9-15,-3 2 2 0,-6-3 0 16,-3 1 0-16,0 0 3 0,-3-1 1 0,-3 1 0 0,0-1 0 16,-3 1-39-16,1-1-8 0,-1 1-2 0,0-1-836 15,3-2-167-15</inkml:trace>
  <inkml:trace contextRef="#ctx0" brushRef="#br0" timeOffset="29397.04">12944 13645 2610 0,'0'0'57'0,"0"0"12"0,0 0 3 0,0 0 1 0,0 0-58 0,0 0-15 16,0 0 0-16,6 5 0 0,0 0 52 0,0 3 8 15,0 0 2-15,3 0 0 0,-3 5-34 0,0 0-6 16,0 1-2-16,-3 2 0 0,0-1-6 0,-3 4-2 16,2-1 0-16,-2 1 0 0,0-3-4 0,0 2 0 15,-2-2-8-15,2-3 12 0,-3 1-12 0,3-4 0 16,-3-2 0-16,0 0 0 0,3-8 0 0,0 0 9 16,0 0-9-16,0 0 8 0,0 0-8 0,0-8 0 15,3-2 9-15,0-4-9 0,0-1 0 0,-1-1 0 16,7-6 0-16,-3 4 0 0,0-3 0 0,0 0 0 15,3-1 0-15,-3 4-8 0,0-3 8 0,3 5 0 16,-3 0 0-16,3 5 0 16,-3 1-20-16,0-1-9 0,0 6-2 0,0 2 0 0,-6 3 43 0,12 0 9 0,-12 0 2 0,6 3 0 15,-3 2-23-15,0 6 0 0,0-3 0 0,-3 5 0 16,0 0 0-16,-3 0 8 0,0 3-8 0,0 0 0 16,0-3 0-16,-3 3 8 0,3 0-8 0,0-5 0 15,0 2 0-15,0-2 8 0,-3-1-8 0,3-2 0 16,3 0 8-16,0-8-8 0,0 0 8 0,0 0-8 15,0 0 0-15,0 0 9 0,0 0-9 0,6-5 0 16,6-3 0-16,-3-3 0 0,3 1 0 0,2-4-12 16,-2-1-16-16,3-1-2 0,0 0-1 15,0 0 0-15,3 3 5 0,-3-3 1 0,3 0 0 0,-4 3 0 0,-5 2 9 16,3 1 1-16,0 4 1 0,0 1 0 0,-3 2 14 0,0 1 0 16,0 2 0-16,-6 2 0 0,3 6 20 0,-3-2 0 15,0 4 0-15,3 1 0 0,-3-1-3 0,0 4 0 16,0 1 0-16,-3-1 0 0,3-1-9 0,0 3-8 15,3-3 9-15,-3 0-9 16,2-2-100-16,1 2-25 0,3-2-6 0,3-3-1023 0</inkml:trace>
  <inkml:trace contextRef="#ctx0" brushRef="#br0" timeOffset="30627.29">13694 13631 1954 0,'0'0'87'0,"-3"-5"17"0,-3-3-83 0,0 0-21 15,-3 3 0-15,3-3 0 0,0 3 136 0,-3 2 24 0,-3-2 4 0,1 2 0 16,2 3-57-16,-3 0-12 0,-6 5-3 0,3-2 0 16,6 5-55-16,3 0-11 0,-6 5-2 0,3-2-1 15,-3 2-23-15,3 3 0 0,3 0 0 0,1 2 0 16,-1-2 0-16,3 3 0 0,3-1-9 0,0 1 9 16,3-3-19-16,0-1 1 0,3-1 0 0,2 1 0 15,1-4 7-15,-3 0 2 0,0-6 0 0,6 0 0 31,0 1-37-31,3-6-7 0,-6 0-2 0,3-6 0 0,-3 1-7 0,3 0-2 0,-3-3 0 0,0-3 0 16,-4 1 47-16,1-1 9 0,-3-2 8 0,0-3-12 16,-3 0-36-16,0-3-8 15,0 1-2-15,-3-1 0 0,0-2 58 0,-3 0 19 0,1 3 0 0,-4-1 0 0,-6 3-31 16,3 3-5-16,0 2-2 0,3 3 0 0,3 3 47 0,0 0 10 16,-9 2 2-16,9 3 0 0,6 0-28 0,0 5-12 15,-6-2 10-15,6 5-10 0,3 0 21 0,6 0-1 16,6 0-1-16,-3-3 0 15,3 0-44-15,3 1-9 0,0-1-2 0,2 0 0 16,4-2 7-16,-3 2 1 0,-3-5 0 0,0 0 0 0,0 0 68 0,-3 0 13 16,2-2 3-16,-2-1 1 0,3 0-2 0,0 3-1 15,0-2 0-15,-3-1 0 0,-6 0-2 0,0 1 0 16,-1-1 0-16,-5-2 0 16,6 5-18-16,0-3-4 0,0 1-1 0,0-1 0 15,0 0-2-15,-3 1-1 0,3 2 0 0,-9 0 0 0,0 0-12 0,0 0-2 16,0 0-1-16,0 0 0 0,3-6-11 0,-3 6 12 15,0 0-12-15,3-5 12 0,-3 5 7 0,0 0 1 16,-3-8 1-16,0 3 0 0,3 5-32 0,-6-8-6 0,-3 3-2 16,0-1 0-16,3 4 19 0,3-6-12 0,-3 2 12 0,-3 4-10 15,3 2 10-15,0 0 0 0,1-3-9 0,-1 6 9 32,-3-1-34-32,0 1-2 0,-3 2-1 0,0 6 0 0,-3-1 37 0,3 4 0 0,0 2 0 0,0-1 0 15,3 1 0-15,0 6 0 0,1-4 9 0,-1 3-1 16,6-2-20-16,0 2-3 0,0 0-1 0,0-2 0 15,3-4-31 1,6 1-6-16,-3-5-2 0,0-1 0 0,3-2 44 0,2 0 11 0,4-5 0 0,-3 0 0 16,0-3 0-16,3-3 0 0,-3 0 0 0,0-5 0 15,3-2 0-15,0-3 0 16,0-1 0-16,0-1 0 0,2-1 8 0,-5-3 3 0,-3-2 1 0,3 0 0 16,3-3-3-16,-3-5 0 0,-3 0 0 0,3-3 0 0,-3 0-24 0,3 1-5 15,-6 1 0-15,0 1-1 0,-3 3 54 0,-3 2 11 16,0 6 3-16,0 2 0 0,-3 2-15 0,6 6-2 15,6 1-1-15,-6 4 0 0,0 3-12 0,0 0-2 16,0 0-1-16,-3 8 0 0,-3 5-14 0,3-2 0 16,0 2 0-16,0 3 0 0,0 2-23 0,0 1-1 15,0 2 0-15,0 5 0 0,0 1 39 0,0 7 7 16,0-2 2-16,3 2 0 0,0-4-24 0,3-4 0 16,0-2 0-16,0 0 0 0,3-3 0 0,3-3 8 15,0-2-8-15,3-3 0 0,0 1 8 0,0-6-8 16,3-3 8-16,2-3-8 0,-2 1 12 0,3-6-3 15,0 1 0-15,0-6 0 0,0 3-9 0,0-6 0 16,-3 0 0-16,-1 1 8 0,4-6-8 0,-6 0 0 0,0-2 0 0,3-1 0 31,-6 1-36-31,0-6-2 0,0 3-1 0,-3-3 0 0,-3 3 39 0,0-1 0 0,-3 4 0 0,0 5 0 16,-3-1 0-16,0 7 0 0,-3 1 0 0,-3 1 0 16,0 5 0-16,0 0 0 0,-6 3 0 0,6 5 0 15,-3-1 0-15,3 4 0 0,0 5 0 0,3 2 0 16,-3-2 0-16,4 5 0 0,2 3 0 0,0 0 0 15,0-3-8-15,6 6 8 0,3-6 0 0,2 3 0 16,1-3 0-16,3-3 0 0,3 1 0 0,0-6 0 16,3 0 0-16,0-2 0 0,0-6 0 0,-1 1 0 15,-2-6 0-15,3-3 0 0,0-2 0 0,3-1 8 16,-3-4-8-16,3-1 0 0,-4-5 0 0,4 0-11 16,-3-2 11-16,-3-1 0 0,3-2 0 0,0-5 0 15,-6-3 0-15,3-3 0 0,-1-3 8 0,-2-4-8 0,0-1 8 0,-3 8-8 16,3-2 8-16,-3 0-8 0,0 2 0 0,-6 0 0 15,0 6 0-15,-3 4 0 0,0 1 15 0,0 0-2 16,-6 5 0-16,3 3 0 0,-3 8-1 0,0 5-1 16,-3 2 0-16,0 9 0 0,0 2-11 0,-6 3 0 15,-2 8 0-15,-1 2 0 0,6 6 10 0,0 0-10 16,0 0 12-16,0 2-12 0,0 6 20 0,0-3-2 16,3 2-1-16,6-4 0 0,-3 2-8 0,6 5-1 15,6-5-8-15,3-5 12 0,3-3-12 0,3-5 0 16,9-6 0-16,6-4 0 15,2-9-208-15,10-2-34 0</inkml:trace>
  <inkml:trace contextRef="#ctx0" brushRef="#br0" timeOffset="30878.58">15123 13176 2649 0,'0'0'58'0,"-9"3"12"0,0-3 2 0,0 5 4 0,-3 0-61 0,0 6-15 0,0 0 0 0,0 7 0 16,-5 1 105-16,2 2 19 0,-3 3 3 0,-3 5 1 16,3 0-103-16,-3 5-25 0,0 1 0 0,1 2 0 15,-1 2 56-15,3 1 7 0,3 0 1 0,0-3 0 16,3 0-52-16,3-3-12 0,0-2 0 0,6 0 0 16,3-3 0-16,0-5 0 0,6-3 0 0,0 0 0 0,6-5 0 0,6-3 0 15,3-5 0-15,6-3 0 16,-6-5-202-16,8-5-43 0,1-3-9 0,3-5-2 0</inkml:trace>
  <inkml:trace contextRef="#ctx0" brushRef="#br0" timeOffset="31095.2">15164 13449 2322 0,'0'0'51'0,"0"0"10"0,0 0 3 0,3 5 1 0,0 3-52 0,3 0-13 16,0 3 0-16,0 2 0 0,3-3 76 0,0 6 12 15,3-3 2-15,-3 3 1 0,3 0-73 0,0 3-18 16,-3-3 0-16,0 2 0 0,0-2 55 0,-3 3 7 0,-1-6 2 0,-2 3 0 16,-3-1-64-16,0-1-23 15,0-1 1-15,0-2 0 0,-5 2 35 0,-1-5 7 0,-3 0 2 0,0 0 0 16,0-3-22-16,-3 0 0 0,0-2 0 0,0-3 0 31,0 0-132-31,3-3-30 0,3-2-6 0,3 0-942 0</inkml:trace>
  <inkml:trace contextRef="#ctx0" brushRef="#br0" timeOffset="31294.48">15432 13454 1958 0,'-18'8'87'0,"13"0"17"16,-4 5-83-16,0 0-21 0,-3 1 0 0,3 4 0 0,-3 6 107 0,0-3 17 16,0 0 3-16,3 0 1 0,3 1 0 0,0-1 0 15,3 0 0-15,3-3 0 16,0 1-52-16,6-3-9 0,0 0-3 0,3-3 0 0,3-2-64 0,0-1 0 15,6-2-8-15,0-3-1 0,0-2 9 0,5-3 12 16,1-3-2-16,0-2-1 16,3-3-161-16,-3 0-32 0,-1-2-6 0,-2-4-1000 15</inkml:trace>
  <inkml:trace contextRef="#ctx0" brushRef="#br0" timeOffset="31513.69">15200 13375 1036 0,'0'0'92'0,"0"0"-73"0,0 0-19 0,0 0 0 15,0 0 208-15,0 0 39 0,0 0 7 0,0 0 2 16,6 0-103-16,0-3-20 0,3 3-4 0,-3 0-1 16,3 0-47-16,3-3-9 0,0 1-3 0,0-1 0 15,3 0-59-15,2 1-10 0,-2-1 0 16,0-2-10-16,3 2 10 0,0-2 0 0,-3 0 0 0,3 2-787 15,2-2-155-15</inkml:trace>
  <inkml:trace contextRef="#ctx0" brushRef="#br0" timeOffset="31677.73">15409 13253 1728 0,'0'0'76'0,"0"0"16"0,0 0-73 0,0 0-19 15,0 0 0-15,0 0 0 0,8 3 140 0,-2-1 25 16,-6-2 5-16,9 6 1 0,0-4-63 0,3 4-13 15,-3-1-3-15,3-3 0 0,-3 6-79 0,0-2-13 16,0-1-8-16,-3-2 8 0,0 2 0 0,0-2 20 16,0-1-3-16,0 1 0 15,-6-3-139-15,0 0-28 0,0 0-6 0</inkml:trace>
  <inkml:trace contextRef="#ctx0" brushRef="#br0" timeOffset="31903.44">15697 13010 2307 0,'0'0'51'0,"0"0"10"0,6 5 3 0,-3 5 0 0,3 1-51 0,3 0-13 16,3 2 0-16,3 3 0 0,0 2 48 0,3 3 8 0,2 3 0 0,4 3 1 16,-3 2-15-16,3 3-3 0,-3-3-1 0,0 5 0 15,-4 0-30-15,-2 3-8 0,0 3 0 0,0 0 0 16,-3-3 0-16,-3 0 12 0,-3 3-4 15,-3-6 0-15,0-2-26 0,-6 0-5 0,-3-1-1 0,-6-2 0 32,-3-2-120-32,-6-3-25 0,-3-6-5 0,-2-5-1 0</inkml:trace>
  <inkml:trace contextRef="#ctx0" brushRef="#br0" timeOffset="32558.35">16322 13549 1440 0,'9'-2'128'0,"-6"2"-103"0,6 0-25 0,3 0 0 0,6 0 150 0,0 0 25 15,3 0 5-15,5-3 0 0,4 3-71 0,9-3-14 16,0-2-3-16,8 2-1 0,7-2-22 0,5 0-4 16,1 0-1-16,8-1 0 0,-5 1 0 0,11 0 0 15,4 2 0-15,-1 0 0 0,-3-2-51 0,4 2-13 16,-7-2 0-16,7 5 0 0,-13 0 54 16,7-2 8-16,-13-4 2 0,1 1 0 15,-13 0-52-15,-5-1-12 0,-6 4 0 0,-4-6 0 16,-8 2 0-16,-3 1 0 0,-6-3 0 0,-3 3 0 0,-9 0 0 0,-3-1 0 15,-3 1 0-15,0-3 0 0,-3 0 0 0,0 3 0 16,-3-3-9-16,0 3 9 16,-3-1-54-16,0 1-5 0,0 0-1 0,0 2 0 15,1-2-101-15,-1 0-21 0,0-3-4 0,3 2-1 16,-3-2-67-16,0 0-14 0,3 1-2 0</inkml:trace>
  <inkml:trace contextRef="#ctx0" brushRef="#br0" timeOffset="32744.87">17689 13250 1324 0,'-18'0'59'0,"18"0"12"0,0 0-57 0,0 0-14 0,0 0 0 0,0 0 0 16,0 0 131-16,0 8 23 0,9-2 5 0,3-1 1 15,-4 3-10-15,7-3-2 0,3 3 0 0,3 0 0 16,3 0-70-16,0 2-14 0,2 1-4 0,-8 0 0 16,3 2 4-16,3 0 0 0,-3 3 0 0,3 3 0 15,-4-1-52-15,1 1-12 0,-3-1 0 0,3 6 0 16,-3-3 54-16,-9 0 8 0,0-2 2 0,-6-1 0 16,-6-2-28-16,-3 3-6 0,-6-6-1 0,-3 0 0 15,0 0-11-15,-6-2-2 0,-3-3-1 0,1 0 0 16,-1-3-150-16,-3 0-29 0,-24-2-7 15,28-6-1-15</inkml:trace>
  <inkml:trace contextRef="#ctx0" brushRef="#br0" timeOffset="34339.37">18879 13327 921 0,'0'0'40'0,"0"-8"10"0,-9 3-40 0,3-3-10 0,3 0 0 0,0 0 0 15,0 0 232-15,0 3 45 0,3-3 9 0,0 3 2 16,3-1-123-16,0 1-24 0,0 0-5 0,-3 5 0 16,6-3-64-16,3 3-13 0,0 3-3 0,0 2 0 15,3 3-15-15,-6 0-3 0,3 2-1 0,-3 4 0 16,0 4-6-16,-3 1-2 0,0 2 0 0,-6 0 0 15,-3 3 4-15,0 0 1 0,3 2 0 0,-3 3 0 0,0-5-12 0,-3 0-2 16,0-6-1-16,3 4 0 16,-3-4-11-16,3 1-8 0,3-9 9 0,0 1-9 15,3-3 8-15,-3-3-8 0,3-5 0 0,0 0 0 0,0 0 0 0,9-8 8 16,0-3-8-16,0-4 0 16,0-4-12-16,0-2-6 0,3 0-1 0,0-3 0 0,0 0 2 0,0 0 0 15,0 0 0-15,2 1 0 16,-2 2-7-16,3 5-2 0,0-3 0 0,0 6 0 0,-3 5 26 0,0 0 17 15,0 0-2-15,0 3-1 0,0 2-22 0,-1 3-5 16,1 3-1-16,0 2 0 0,0 0 22 0,0 1 5 16,3-1 1-16,-6 3 0 0,3 0-14 0,-3 5 9 15,0-2-9-15,0 2 8 0,-1 3 3 0,-2-3 0 16,3 5 0-16,-6 1 0 0,3-3 3 0,-3 2 1 16,-3-2 0-16,3 0 0 0,0 0 4 0,0 0 1 0,-3 0 0 0,3 0 0 15,3-6-20-15,3 1 0 0,-3-1 0 0,3-2 0 16,3 0 0-16,-3-5 0 0,6 0 0 0,0-3 0 15,2-3 0-15,4 0 0 0,3-5-10 0,-3 0 10 16,-3-2 0-16,0-1-9 0,2 1 9 0,1-6 0 16,-3 0 0-16,3-3 0 15,-3-2 0-15,-3 0 0 0,-3 0 0 0,0 0 0 0,-4 2 0 0,1 1 0 16,-3-1 0-16,-6 1 0 0,0-1 0 0,-3 6 0 16,0 0 0-16,-3 2 0 0,-3-2 0 0,1 5 0 15,-4 0 0-15,0 0-10 0,-3 0 10 0,3 5-12 16,-6 1 12-16,3 2-13 15,-3 0 5-15,1 2 8 0,2 4-12 0,-3-1 12 0,6 3-12 0,3 3 12 16,0-1-39-16,3 6 0 0,0 0 0 0,6 2 0 0,3-2 39 0,3 3 10 16,0 2 1-16,6-3 0 0,3-4-25 0,0 2-5 15,0-1-1-15,-1-1 0 0,4-1 20 0,-3-5 11 16,0-3-2-16,3-2 0 16,-3-1-58-16,0-2-12 0,5 0-3 0,-2-5 0 0,0 3 52 0,6-6 12 15,-3-3 0-15,-3-2 0 0,-3-3 48 0,2 0 13 16,-2 0 3-16,0 0 0 0,0-5-52 0,-3 0-12 15,3 0 0-15,0-3 0 0,0 3 25 0,0 0 3 16,-1-1 0-16,1 7 0 0,-6 1-12 0,3 4-1 16,-3-1-1-16,0 6 0 0,-9 5-4 0,0 0-1 15,0 0 0-15,0 0 0 0,3 8-1 0,-3 5 0 16,0 0 0-16,-3 3 0 0,-3 3-8 0,0-3 0 16,0 2 0-16,0 1 0 0,0-4 0 0,0 1 8 0,0 3-8 15,3-6 0-15,0 0 0 0,0-2 0 0,3-1 0 0,0-4 0 16,3 2-12-16,-3-8-2 0,0 0 0 0,0 0 0 15,12-8-1-15,0 2 0 0,0-1 0 0,3-4 0 16,0-2 15-16,0-3-11 0,0 3 11 0,2-1-10 16,-2 4-13-1,0-3-2-15,0 5-1 0,-3-3 0 0,3 3 38 0,0 3 8 0,-3 2 2 16,-3 3 0-16,0 0-14 0,0 3-8 0,-1-1 10 0,1 4-10 16,3-1 9-16,0 3-9 0,3 0 8 15,6 3-8-15,-3-1-20 16,3 1-8-16,-1-1-3 0,4-2 0 0,0 0 49 0,-3-3 10 15,0 1 1-15,3-1 1 0,-1-5-30 0,-2 0 0 16,0 0 0-16,-6-3 0 0,0-5 0 0,0 3 0 16,-3-5 0-16,-3-1 0 0,-1 0 16 0,-2 1-4 0,-6-3 0 0,-6-3 0 15,3 0 12-15,-5-5 3 0,2 2 0 0,-3-2 0 0,3 0-27 0,-3-6 0 16,0 1 0-16,6 2 0 16,-3 6-157-16,6-1-31 0</inkml:trace>
  <inkml:trace contextRef="#ctx0" brushRef="#br0" timeOffset="34731.06">21106 13285 2649 0,'0'-8'58'0,"-3"-3"12"0,0-2 2 0,0-3 4 0,3 3-61 0,-3-3-15 16,3 3 0-16,0 0 0 0,0-1 54 0,3 1 8 16,0 0 2-16,3 2 0 0,-6 1-52 0,3-1-12 0,0 6 0 0,-3 5 0 15,0 0 0-15,0 0 0 16,0 0-9-16,0 0 9 0,-6 0 0 0,0 0 0 0,0 5 0 0,3 3 10 16,-3 3-10-16,0-1 0 0,3 1 0 0,-3 2 0 15,3 0 0-15,0 0 0 16,3 3 0-16,0-2 0 0,0 1 0 0,3-1 12 0,0 2-12 0,6-1 12 15,-3 1-12-15,3 0 0 0,3 0 0 0,0-3 0 16,-1 3 0-16,1-3 0 0,-3-2-12 0,0 2 12 16,0-2 0-16,0-1 0 0,-6-2 0 0,0 0 0 15,-3 0 0-15,0-3 0 0,0-5 0 0,-6 6 0 16,-6-6 44-16,0 2 16 0,-3 1 3 0,-2-3 1 16,-1 0-52-16,-6-3-12 0,3-2 0 0,0 2 0 15,0 1-100-15,-2-1-22 0,5-2-5 0,0 0-1127 16</inkml:trace>
  <inkml:trace contextRef="#ctx0" brushRef="#br0" timeOffset="36413.98">21573 13237 230 0,'6'-5'20'0,"-6"5"-20"0,3-5 0 0,0-1 0 15,-3-2 524-15,3 0 101 0,-3-2 20 0,0 2 4 16,0-3-429-16,-3 3-85 0,3 0-18 15,0 0-3-15,-3 1-63 0,-3-1-13 0,3 0-2 0,-3 2-1 16,-3 4-27-16,-3-1-8 0,3-2 0 0,-3 2 0 16,-3 3 0-16,-2 0 0 0,-1 3 0 0,-3 2 0 15,0 0 0-15,0 6 0 0,0 0 0 0,1 2 0 16,-1 3 0-16,3-1 0 0,6 4 0 0,0 0 0 16,0-1-44-16,6 1-16 0,0-4-4 0,3 4 0 15,3-3 52-15,3 0 12 0,3-3 0 0,3 0 0 16,0-8 0-16,3 3 0 0,0-2 0 0,0-4 0 15,3-2 0-15,-3-2 0 0,2-1 0 0,1-5 0 16,-3 3 0-16,0-3 0 0,0 0 0 0,0-5 0 16,0-1 0-16,-3 1 0 0,-6 3-10 0,3-4 10 15,0-1 0-15,0-1 0 0,-3 2 0 0,-3 1 0 0,-3 0 0 0,3 2 0 16,0 3 0-16,-3 3 0 0,0-3 0 16,0 3 0-16,3 5 0 0,0 0 0 0,0 0 0 15,0 0 0-15,0 8 0 0,-3 2 0 0,3-2 0 0,0 3 0 16,0-3 0-16,3 3 0 0,0-4 0 0,3 1 0 15,-3 0 0-15,3 0 0 16,3 0-46-16,-4-2-14 0,4-1-4 0,-3 0 0 0,6 0 52 0,-3-2 12 16,0-3 0-16,0-3 0 0,3 3 0 0,0-5 0 15,0 0 0-15,0 0 0 0,3-3 26 0,-1-3 8 16,1 3 2-16,3-5 0 0,0 0-9 0,0-3-2 16,-3 2 0-16,3 1 0 0,-6 3 1 0,-1-1 0 15,4 3 0-15,-6 0 0 0,3 3 12 0,-6 2 2 0,0-2 1 16,-6 5 0-16,0 0-33 0,0 0-8 15,3 8 0-15,0 3 0 0,-6 2 0 0,0 3 0 0,-3-1 0 16,-3 4 0-16,0 0 0 0,0 2-9 16,0-3 9-16,0 3-13 0,1-2 13 0,-1-1 0 0,3 1 0 0,0-3 0 15,3-3 0-15,-3 0 8 0,3-5-8 0,3 0 10 16,0-8-10-16,0 0 0 0,0 0-12 0,0 0 12 16,3-5 0-16,3-3 0 0,0 0 9 0,3-3-1 15,0-2-8-15,2-3 0 0,1 0 0 0,3 1 0 16,0-1-37-16,0-3-9 0,3 1-2 0,0-1 0 15,0 1 26-15,2 2 5 0,-2 0 1 0,0 3 0 16,-3 2 8-16,-6 6 8 0,0-1-12 0,0 4 12 16,-3-1-9-16,3 6 9 0,-3-1 0 0,0 4-9 15,-3 2 9-15,0 2 0 0,3 1 0 0,-6 2 0 16,0 3 0-16,0-3 8 0,0 3-8 0,-3 3 0 16,0-1 8-16,0-2-8 0,-3 0 8 0,3-3-8 15,-3-2 0-15,3 2 8 0,-3-5-8 0,3-3 0 0,0 3 0 16,3-8 0-16,0 0-10 0,0 0 10 0,0 0 0 0,0 0 0 15,0 0 0-15,3-8 9 0,3 0-9 0,0-2 0 16,3-4 0-16,0 1 0 16,2 3-36-16,1-4-8 0,3-2-3 0,0 1 0 15,0-1 8-15,3 0 2 0,0 0 0 0,0-3 0 16,-1 4-6-16,1-1-1 0,-3 5 0 0,0 1 0 0,-3 4 44 0,0 1 8 16,-6 2 1-16,0 3 1 0,0 6 18 0,0-1 3 15,-6 0 1-15,6 6 0 0,-3 2 4 0,-3 0 2 16,3 3 0-16,0 0 0 0,0 0-38 0,0 0-18 0,0 0 2 0,2-1 0 15,1 1 64-15,3-2 12 0,-3-1 4 0,6-3 0 16,-3-2-64-16,3 0-21 0,0-2 0 0,0-4 0 16,3 1 33-16,0-8 8 0,0-1 0 0,2 1 1 15,-2-3-36-15,0-3-7 0,-3-2-2 0,-3 0 0 16,3-3 24-16,-3 0 0 0,0 0 0 0,-3-2 8 16,-3-1 0-16,3 1-8 0,-3-3 12 0,0-1-4 15,0 1 8-15,0 3 0 0,-3 2 1 0,3 0 0 16,-3 5-17-16,0 3 0 0,0 3 0 0,0 5-9 15,0 0 58-15,0 0 12 0,0 11 3 0,-3 5 0 16,-3 0-103 0,3 5-20-16,0 3-4 0,-3 5-1 0,0 0 52 0,0 2 12 0,3 4 0 0,-3-1 0 15,0 1 0-15,0 2 0 0,-3-3 0 0,3 3 0 0,0-2 0 16,0-4 0-16,-3 4 0 0,3-9 0 0,0-2 48 0,0-3 13 16,0-5 3-16,0-3 0 0,3-2-52 15,0-3-12-15,1-6 0 0,2-2 0 0,0 0 0 0,-3-5 0 16,3-3 0-16,0-5 0 0,-3 0 0 0,3-6 0 15,3-2 0-15,0-3 0 0,-1-2 0 16,4-3-10-16,0-3 2 0,0 0 0 0,3-2 8 0,0 2 14 16,3-2-3-16,3-1-1 0,-3 1-10 0,3 2 0 15,-3 3 0-15,0 2 0 0,0 6 0 0,-4 5 13 16,1 1-1-16,-3 4-1 0,6 3-11 0,-3 0-16 16,0 5 4-16,0 3 1 0,0 3 11 0,0 5 11 15,3 0-3-15,-3 3 0 0,0 2-8 0,0 0 0 16,-3 0 0-16,-4 0 0 0,1 1-14 0,-3 2 5 15,0-1 1-15,-3-1 0 0,-2-1-13 0,-4 0-3 0,0 0 0 16,0-2 0-16,-3-3 2 0,-3 2 0 16,3-4 0-16,-3 2 0 0,3-3 6 0,3-2 0 0,-3-1 1 15,4 1 0-15,2 0 15 0,0-6-12 0,3 0 12 0,3 3-12 16,-3-5 12-16,6 0 0 0,3-3 12 0,0 0-12 16,5 0 0-16,1 0-11 0,6 0 0 0,3-3 0 15,3-2 2-15,3 0 0 0,-1 0 0 0,4 0 0 31,0-1-28-31,0-2-6 0,-1 3-1 0,1-3 0 0,-3-2 44 0,-3-1 0 0,-3-2 8 0,0 3 0 16,-4-6-8-16,1 3-10 0,-3-3 10 0,0 0-13 16,-3-2 13-16,0-1 0 0,-3 3 0 0,0-2 0 15,0 2 34-15,-6 0 10 0,0 0 1 0,0 1 1 0,0 1-20 16,-3 4-4-16,0 2-1 0,-3 5 0 0,3 1-8 0,-3 5-1 16,3 5-1-16,-6 7 0 15,-3-1-11-15,0 7 8 0,0 3-8 0,-3 5 8 0,0 3-20 0,0 2-5 16,-3 6-1-16,0 2 0 0,0 3 48 0,1 8 10 15,-4-2 1-15,6 2 1 0,0-3-22 0,3 0-4 16,3-2 0-16,3-3-1 0,6-2-15 0,3-4 11 16,0-4-11-16,3-3 10 0,6-3-10 0,3-3 0 15,-4-7 0-15,4-6 0 16,0-2-55-16,3-6-3 0,-3-2-1 0,6-3 0 16,0-5 22-16,-1-3 4 0,-2-3 1 0,3-2 0 15,0 0-8-15,-3-5 0 0,-1-4-1 0,-2-4 0 16,0 0-11-16,0-3-3 0,-3-3 0 0,0 0 0 15,0 3-7-15,-6 3-2 0,-6 7 0 0,-3 6 0 0,-3 3 79 0,-6 7 15 16,-9 0 3-16,-3 9 1 0,-6 7 2 0,-3 3 0 16,-2 11 0-16,2 4 0 0,0 9 7 0,3 5 1 0,7 5 1 0</inkml:trace>
  <inkml:trace contextRef="#ctx0" brushRef="#br0" timeOffset="37422.74">3449 15060 1080 0,'0'0'48'0,"0"0"9"0,0 0-45 0,0 0-12 16,0 0 0-16,0 0 0 0,0 0 33 0,0 0 5 15,0-8 1-15,0 3 0 0,6 0 42 0,-3 2 9 16,0-2 2-16,6 2 0 0,-6 0-39 0,5-2-7 0,1 2-2 0,0 1 0 15,3-1 13-15,-3 0 3 0,3 3 0 0,6 0 0 16,-6 0 3-16,3 0 1 16,3 0 0-16,2 0 0 0,7 3-13 0,-3 0-3 0,6-1 0 15,0 1 0-15,8-3-20 0,1 3-5 0,3-1-1 16,8-2 0-16,4 6 0 0,2-4 0 0,7-2 0 16,2 6 0-16,7-4-22 0,2 1 0 0,10-3 0 0,-1 3 0 15,-3-1 0-15,-17-2 0 0,2 0 0 0,7 0 0 16,5-2 0-16,3-1 0 0,-2 3 0 0,2 0 0 15,1-3 0-15,32 3 0 0,-6-2-10 0,-15 2 10 16,-6-3 0-16,-5 3 0 0,-4 0 0 0,1 0 0 16,-4 0 0-16,-3 0 0 0,-8 0 0 0,-4 0 0 15,-2 0 0-15,-3 0 12 0,-4 0-1 0,-2 3-1 16,-4-3-10-16,-5 0 0 0,3 2 9 0,-9-2-9 16,-1 3 0-16,-5 0 0 0,0-3 0 0,-3 2-12 15,-6-2 12-15,-1 0 9 0,1 3-1 0,-3-3-8 16,0 0 24-16,0 0-1 0,0-3-1 0,0 3 0 15,-3-2-5-15,2 2-1 0,-2-3 0 0,0 3 0 0,0 0-8 0,0-3-8 16,-3 1 12-16,0 2-12 0,0-3 12 0,0 0-12 16,-6 3 12-16,0-2-12 15,0-4-76-15,-3 4-23 0,-3-4-4 0</inkml:trace>
  <inkml:trace contextRef="#ctx0" brushRef="#br0" timeOffset="39366.19">5437 14367 1407 0,'0'0'62'0,"3"-3"14"0,6 3-61 0,0-2-15 0,0-1 0 0,3 0 0 16,0-2 60-16,3 5 10 0,-1-5 2 0,7 2 0 15,0-2 28-15,6 2 7 0,0 0 1 0,5 1 0 16,4 2-44-16,9-3-8 0,-4 1-1 0,10 2-1 16,3 0-54-16,2 0-16 0,-2-3-1 0,8 6 0 15,4-3 17-15,2 0 0 0,7 0 0 0,-25 2 0 16,7 1 0-16,5-3 0 0,1 2 0 0,5 1 0 15,1 0 21-15,5-1 8 0,-2 1 2 0,26 0 0 16,-9 2-23-16,-3-2-8 0,-5-1 0 0,-1 1 0 0,-2 2 0 0,-7-5 0 16,-6 3-8-16,-2-3 8 0,-1 3-13 0,1-1 4 15,-9 1 1-15,-1-1 0 0,-2-2 8 0,-4 6 0 16,-5-4-9-16,-3 4 9 0,-4-4 0 0,-2 1 0 16,-3 0 0-16,0-1 0 0,-3 1 0 0,-4 0 0 15,1-1 0-15,-3 1 0 0,-3 0 0 0,3-1 0 16,-6-2 0-16,-1 3 0 0,1-3 0 0,3 2 0 15,-6-2 0-15,6 0 0 0,-3 0 0 0,0 0 0 16,3 0 0-16,-4 0 0 0,1-2 0 0,0 2 0 16,0 0 0-16,0-3 0 0,0 3 0 0,0 0 0 0,0 0 0 15,2 0 0-15,-2-2 0 0,-3 2 0 0,0 0 0 0,0 0 0 16,-3 0 0-16,0 0 0 0,0 0 0 0,-3 2 0 16,3-4 0-16,-3 2 8 0,-6 0-8 0,6 0 0 15,3-3 0-15,-9 3 0 0,0 0 8 0,0 0-8 16,0 0 0-16,6-3 8 0,-6 3-8 0,0 0 8 15,0 0-8-15,0 0 0 0,0 0 0 0,0 0 0 16,0 0 0-16,0 0 0 0,0 0 0 0,0 0 0 16,0 0 0-16,0 0 0 0,0 0 0 0,0 0 0 15,0 0 0-15,5 0 0 0,-5 0 8 0,0 0-8 16,0 0 0-16,6 3 0 0,-6-3 9 0,6 0-9 16,-6 0 8-16,6 0-8 0,0 0 10 0,-6 0-10 15,0 0 11-15,0 0-11 0,6 0 12 0,-6 0-12 0,0 0 9 0,0 0-9 16,0 0 0-16,0 0 9 15,0 0 3-15,0 0 0 0,0 0 0 0,0 8 0 16,-6 0 4-16,0 0 0 0,3 2 1 0,-3 1 0 0,0 2-3 16,-2 3-1-16,-1 0 0 0,0 2 0 0,0 1-5 0,0 2-8 15,0 0 11-15,3 0-11 0,0 1 8 0,3-1-8 16,0-3 0-16,0 3 0 0,3 1 0 0,0-1 0 16,0 0 0-16,0-3 0 0,3 1 0 0,0-1 0 15,0 1 0-15,0-1 0 0,0-4 0 0,0 2 0 16,-3-1 0-16,3-1 0 0,-3-4 0 0,3-2 0 15,-3 0 0-15,0 0 0 0,0-8 10 0,0 0-10 16,0 0 8-16,0 0-8 0,0 0 0 0,0 0 8 16,0 0-8-16,0 0 0 0,0 0 0 0,0 0 0 15,0 0 0-15,0 0 0 0,0 0 0 0,0 0 0 0,0 0-9 0,0 0 9 16,-6-3-8-16,3 1 8 0,-3-1 0 0,0 3 0 16,0 0 0-16,0 0 0 0,0 0 0 0,-3 0 0 15,0 0 0-15,0 3 0 0,0-3 12 0,1 2-3 16,-4 1-1-16,3 0 0 0,-3-1 0 0,-3-2 0 15,-3 3-8-15,0-3 0 0,-3 3 9 0,-2-6-9 16,-7 3 0-16,-3 3 9 0,-3-3-9 0,-2 0 0 16,-4 2 8-16,-6-2-8 0,-2 3 0 0,-4-3 0 15,-2 0-11-15,-13 0-5 0,-11 0-2 0,2 3 0 16,1-3-5-16,-9 2-1 0,-7 1 0 0,-5 0 0 16,-3-1 24-16,-3 3-11 0,-3-2 11 0,-1 2-8 15,4-2 17-15,-6 2 4 0,3-2 1 0,3 0 0 16,0-1 6-16,2 1 2 0,4 0 0 0,0-3 0 15,-3 0-4-15,8 0-1 0,4 0 0 0,-3 0 0 0,-3-3-9 0,2 3-8 16,1 3 9-16,0-3-9 16,0 0-21-16,-1 2-11 0,-5 1-1 15,6-3-1-15,0 3 44 0,-1-1 9 0,1 1 1 0,3 2 1 0,-1 0-21 0,7-2 0 16,0 0 0-16,-1 2 0 0,4-2 0 0,3-1 0 16,-1-2 0-16,10 3 0 0,2 0 11 0,4-3 4 15,2 0 1-15,-2 2 0 0,5 1-7 0,4-3-1 16,2 3 0-16,0-1 0 0,10 1-8 0,-4-1 0 15,9-2 0-15,-5 3 8 0,5 0-8 0,0-1 0 16,3 1 0-16,7-3 0 0,-4 0 0 0,0 3 0 16,9-1 0-16,-5 1 0 0,5 0 0 0,0-1-11 15,3 1 11-15,-3 0-8 0,6 2-4 0,-3-3 0 0,1 1 0 0,2 0 0 16,-6-1-3-16,0 1-1 0,3 0 0 0,-3-3 0 16,0 2 4-16,-5-2 0 0,-7 0 0 0,3 0 0 15,3-2 12-15,1 2-9 0,-4 0 9 0,0 0-8 16,0 0 8-16,1 0 0 0,-1 0 10 0,0 2-10 15,6-2 24-15,-6 0-2 16,4 0 0-16,2 3 0 0,-3-3 6 0,-3 0 0 0,6 3 1 0,-5-1 0 16,-4 1-12-16,3-3-2 0,0 3-1 0,1-1 0 15,2 1-5-15,3 0-1 0,-6-1 0 0,9-2 0 16,-5 0-8-16,5 0 0 0,6 0 0 0,-3-2 0 16,0 2 16-16,3 0-3 0,0-6 0 0,7 6 0 15,-4-5 3-15,3 2 1 0,3 1 0 0,0-1 0 16,3-2-4-16,-3-1-1 0,6 4 0 0,0-6 0 15,6 0-12-15,-6-3 0 0,9 1 0 0,-3-3 0 16,3-3 0-16,3-3 0 0,2 1 0 0,-5-6 0 0,6 0 0 16,-3-2 0-16,3-4 0 0,-6-1 0 15,-6-1 0-15,6 0 0 0,-6 0 0 0,3 1 0 0,-6 2 0 16,0-1 0-16,-6 4 0 0,6 2 0 0,-3 3-9 0,-3 0-8 16,0 2-2-16,6 6 0 0,-6 3 19 0,3-1 0 15,-3 3 0-15,6 3 0 16,0 5-84-16,6-3-14 0,3 3-2 0</inkml:trace>
  <inkml:trace contextRef="#ctx0" brushRef="#br1" timeOffset="48190.31">1990 15253 946 0,'0'0'42'0,"0"0"9"0,0 0-41 0,0 0-10 0,0 0 0 0,0 0 0 16,0 0 135-16,0 0 25 0,0 0 4 0,0 0 2 15,0 0-61-15,0 0-12 0,0 0-2 0,6 6-1 0,0-4-18 0,3 1-4 16,0-3-1-16,3 0 0 0,0 0-21 0,0 0-4 16,3-3-1-16,5 3 0 0,10-2-13 0,-6-1-4 15,6-2 0-15,2-1 0 0,4-2-9 0,-3 3-3 16,6 0 0-16,2-3 0 0,-2 3-12 0,6-3 0 15,2 2 8-15,4 1-8 0,-1 0 0 0,4-1 0 16,3 1 8-16,-4 0-8 0,1 2 0 0,2-2 0 16,-2 2 0-16,2-2 0 0,7 5 0 0,-3-3 0 15,-7 1 0-15,4-1 0 0,-1 0 0 0,1 1 0 16,-1-1 0-16,1 0 0 0,2 1 8 0,-5-1-8 16,3 3 0-16,-7-2 9 0,-2-1-9 0,-1 0 0 15,1 3 9-15,-3 0-9 0,-4-2 0 0,4 2 0 0,-3 0 0 0,-4 0 8 16,4 0 6-16,-9-3 2 0,5 6 0 0,-8-3 0 15,6 0-28-15,0 0-6 0,-1-3-1 0,4 3 0 16,-3 3 19-16,5-3 0 0,-2 2 11 0,3-2-11 16,2 0 8-16,-2 3-8 0,0-3 0 0,2 3 0 15,7-1 0-15,-6-2 8 0,5-2-8 0,1 2 0 16,0 0 9-16,-1 0-9 0,-2-3 0 0,2 3 9 16,1 0-9-16,0-3 8 0,-1 3-8 0,1 0 8 15,2-2-8-15,4 2 0 0,-7-3 0 0,4 0 0 16,-6 1 0-16,2-1 0 0,-2 3 0 0,3-3 0 15,-4 1 0-15,1-1 12 0,2 0 0 0,1 1 0 16,0 2-12-16,-10 0-14 0,4 0 3 0,0 0 1 16,-1 0 10-16,4 2 0 0,-4-2 0 0,1 0-8 0,3 3 8 0,-7 0 0 15,4-3 0-15,-3 2 0 0,-4-2 0 0,1 3 0 16,0-3 0-16,-3 0 0 0,-1 0 0 0,1 0 0 16,0 0 8-16,-1-3-8 0,1 3 11 0,-3 0-3 15,3-2 0-15,-4 2 0 0,1-3-8 0,-3 3-14 16,0-3 3-16,-1 1 1 0,1-1 10 0,0 0 0 15,-6 3 0-15,0-2 0 0,-1-1 0 0,-2 3 0 16,0-2 8-16,-6 2-8 0,-3-3 9 0,0 3-9 16,6 0 12-16,-7 0-12 0,-11 0 0 0,9-3 0 15,6 3 0-15,-3 0 0 0,-6 0 0 0,6 0 0 16,0-2 0-16,3 2 0 0,-3-3 0 0,0 3 0 16,-3 0 0-16,2-3 0 0,4 3 0 0,-3 0 0 15,-3 0 0-15,0-2-12 0,3 2 12 0,0-3 0 0,-3 3 9 0,0 0-9 16,0 0 0-16,3-3-8 0,-3 3-1 0,2-2 0 15,-2-1 9-15,3 3 0 0,-3 0 0 0,3-3 0 16,-3 3 0-16,3 0 0 0,3-2 0 0,3 2-8 16,0-3 8-16,-4 3 0 0,1 0 0 0,6-2 0 15,6 2 0-15,-6-3 0 0,-9 3 0 0,3 0 0 16,5-3 0-16,-5 3 0 0,-3-2 0 0,0 2 0 16,0 0 0-16,-3 0 0 0,6 0 0 0,-6 0 0 15,-9 0 0-15,6 0 0 0,9 0 0 0,-6 0 0 16,-1-3 0-16,1 3 0 0,0-3 0 0,3 3 0 15,0 0 0-15,0-2 0 0,-3 2 0 0,0-3 0 16,6 3 0-16,-3 0 0 0,-6-3 0 0,3 3 0 16,0-2 0-16,-1 2-10 0,1-3 10 0,-3 3 0 15,3 0 0-15,0 0-8 0,0 0 8 0,-3 0 0 0,-6 0 0 0,6 0 0 16,0 0-8-16,0 0 8 0,-6 0 0 16,9 0 0-16,3-3 0 0,-3 3 0 0,0-2 0 0,0 2 0 15,-1-3 0-15,4 3 0 0,3 0 0 0,-3-3 0 16,-3 3 0-16,0-2 0 0,9 2-12 0,-3 0 2 15,-6-3 0-15,0 3 0 0,3-2-5 0,-4 2-1 16,-8 0 0-16,0 0 0 0,0 0 16 0,9 0-11 16,0 0 11-16,0 2-10 0,-9-2 10 0,6 3 0 15,3-3 0-15,0 0 0 0,3 2 0 0,-3-2 0 16,-9 0 0-16,9 3 0 0,0-3 0 0,3 0 0 16,-3 0 0-16,0 0 8 0,-1 0-8 0,4 0 0 15,0 0 0-15,-3 0 8 0,3 0-8 0,-3-3 0 16,3 3 0-16,0-2 0 0,-3 2 0 0,3-3 8 0,-3 3-8 15,0-2 0-15,-1 2 0 0,-2 0 0 0,0-3 0 0,3 3 0 16,0 0 0-16,-3 0 0 0,3-3 0 0,-3 3 0 16,3-2 0-16,0 2 0 0,-3-3 0 0,3 3 8 15,-3 0-8-15,3 0 0 0,-3-3 0 0,-6 3 8 16,0 0-8-16,6 0 0 0,-6 0 0 0,9 0 0 16,-4 0 0-16,-5 0 0 0,0 0 0 0,0 0 0 15,6 0 0-15,0 0 0 0,-6 0 0 0,6-2 0 16,3 2 0-16,-3 0 0 0,0-3 0 0,3 3 0 15,-3 0 0-15,0 0 8 0,3-3-8 0,-3 3 0 16,0 0 0-16,0 0 0 0,3 0 0 0,0 0 0 16,-3 0 0-16,-6 0 0 0,6-2 0 0,-6 2 0 15,0 0 0-15,0 0 0 0,0 0 0 0,3 5 0 16,3 0-9-16,-4 3 9 0,-4 0-10 0,2 0 10 16,0 0-8-16,0 0 8 0,-6 3 0 0,3-3-9 0,-3 2 9 15,3 1 0-15,0 2 0 0,0-3 0 16,-3 4 0-16,3-1 0 0,0 3 0 0,0 0 0 0,0 0 0 0,0-1 0 15,3 1 0-15,-3 0 0 0,3 0 0 0,0 3 0 16,0-1 0-16,3 3 0 0,-3 0 0 0,3 1 0 16,-3-1 0-16,3 3 0 0,0-1 0 0,-3-1 9 15,0-1 0-15,0 0 0 0,3 0 1 0,0 0 0 16,-6 0 0-16,3 1 0 0,0-1 10 0,0-3 1 16,0 6 1-16,0-3 0 0,-3-2-22 0,3 2 0 15,-3-3-12-15,3 4 4 0,0-1 16 0,-3 0 3 16,0-3 1-16,3 1 0 0,0 0 4 0,-3-1 0 15,0-2 1-15,3 0 0 0,0-3-5 0,0-2-2 0,-3-1 0 16,0 3 0-16,3-2-10 0,0 0 0 0,0-3 0 0,0 2 0 16,-3-5 28-16,3 3 3 0,0 0 1 0,0-8 0 15,-3 6-32-15,3-6 0 0,0 7 0 0,0-7 0 16,0 0 0-16,0 0 0 0,0 6 0 0,0-6 0 16,0 0 11-16,0 0-11 0,0 0 12 0,-6 5-12 15,6-5 8-15,-9 0-8 0,0 3 0 0,0-3 0 16,3 0 0-16,-6 0 0 0,0 0 0 0,1-3 0 15,-4 3 0-15,-3 0 0 0,0-3 0 0,-3 1 0 16,-3 2 0-16,4-3 0 0,-7 3 0 0,0 0 0 16,0-3 8-16,-3 3-8 0,-2 3 9 0,-4-3-9 15,-3 3 0-15,1-3 0 0,-1 2 0 0,-6 1 0 0,-2 0-12 16,2-1 4-16,3-2 8 0,-5 3-13 0,-10 0 13 16,-2-1 0-16,-1-2 0 0,0 0 0 0,-2 3-12 0,-7 0 3 15,1-3 1-15,-3 2 0 0,-4 1 8 0,1 0 0 16,-13-3 10-16,1 2-10 0,-3-2 8 0,0 0-8 15,-4 3 0-15,-2-3 9 0,0 2-9 0,-3-2 0 16,-4 6 0-16,4-4 0 0,-3 1 0 0,0 2 0 16,-9-2 0-16,5 2 0 0,1 1-13 0,0-4-5 15,-6 1-1-15,3 2 0 0,3 0 19 0,-7 3 0 16,-2 0 0-16,-3-2 0 0,0-1 0 0,0 0 0 16,-3 0 0-16,3 1 0 0,3-4 0 0,0 4 0 15,-3-4 0-15,0 4 0 0,5-1 0 0,7-2 0 16,-9-1 0-16,9 1 0 0,0 2 0 0,3-2 0 0,-1-3 0 15,1 2 0-15,9 4 10 0,0-4-10 0,2-2 10 16,7 3-10-16,-9 0 13 0,5-1-3 0,7 1-1 0,0 0 0 16,2-3 1-16,4 0 0 0,-1 2 0 0,7 1 0 15,2 0-10-15,1-3 0 0,8 2 0 0,-2-2 0 16,2-2 0-16,4 2 0 0,-1-3 11 0,7 0-11 16,5 1 0-16,0 2 8 0,3-3-8 0,1 0 0 15,5 1 8-15,6-1 0 0,3-2-8 0,7-1 12 16,2-1 5-16,6-1 1 0,0 0 0 0,0 0 0 15,6 2 6-15,3-2 2 0,3 1 0 0,0-4 0 16,3 0-26-16,3 3 0 0,0-2 0 0,3-1 0 16,0 1 0-16,5-1-19 0,-8 1 3 0,6-4 1 15,3 4 15-15,-6-4 0 0,6 1-10 0,-6-3 10 16,9 3 8-16,-4-5 7 0,-5-1 1 0,6 1 0 16,-3-6-16-16,0 0-15 0,6-2 3 0,-6-4 1 15,6 1 11-15,-1-5 0 0,4 0 0 0,-9-1 0 0,3 1 0 0,0-1 17 16,3 1-2-16,-9 2-1 15,5 0-32-15,-5 1-6 0,-3-4-2 0,3 6 0 16,-9-3 26-16,3 6 0 0,-3 0 0 0,3 2 0 0,-6 0 0 0,0 3 0 16,-6 0 0-16,3 2 0 0,3 1 0 0,-6 2 0 15,3 0 0-15,3 5 0 0,-6 1-8 0,3 2 8 16,3 0-8-16,3 5-836 16,3-2-168-16</inkml:trace>
  <inkml:trace contextRef="#ctx0" brushRef="#br1" timeOffset="50364.32">9446 13862 1371 0,'0'0'30'0,"0"0"6"0,0 0 2 0,0 0 1 0,0 0-31 0,0 0-8 0,6 5 0 0,0-3 0 16,-6-2 62-16,9 3 11 0,0 2 3 0,0-2 0 15,0 2-50-15,0 1-10 0,0-1-1 0,-3 0-1 16,3 1-14-16,0 1-16 0,0-1 3 0</inkml:trace>
  <inkml:trace contextRef="#ctx0" brushRef="#br1" timeOffset="50557.52">10420 14131 1036 0,'0'0'92'0,"12"3"-73"15,0-3-19-15,0 0 0 0,-1 0 97 0,1 0 16 16,0 0 3-16,0 0 1 0,-3 0-61 0,0 0-12 16,3 0-2-16,-6 0-1 0,-6 0-41 0,12 0 0 15,0 3-8-15,0-1-700 0</inkml:trace>
  <inkml:trace contextRef="#ctx0" brushRef="#br1" timeOffset="50732.17">11036 14187 975 0,'0'0'43'0,"6"0"9"0,0 3-41 0,3-1-11 0,-3-2 0 0,3 0 0 15,3 0 104-15,0 0 20 0,-1-2 3 0,1 2 1 16,3 0-60-16,6 0-12 0,0 0-3 0,0 0 0 16,3 0-40-16,-1 0-13 0,4 0 8 0,0 0-8 15,0 2-96-15,-1 1-22 16</inkml:trace>
  <inkml:trace contextRef="#ctx0" brushRef="#br1" timeOffset="50878.63">12102 14266 230 0,'0'0'10'0,"9"0"2"0,2 0-12 0,-2 0 0 15,0 0 0-15,0 0 0 0,9 0 183 0,-6 0 33 16,0 0 8-16,6-2 0 0,-3 2-188 0,2 0-36 15,4 2-12-15,-3-2 0 0</inkml:trace>
  <inkml:trace contextRef="#ctx0" brushRef="#br1" timeOffset="51062.79">13149 14288 172 0,'0'0'16'0,"9"0"-16"0,3 2 0 0,0-2 0 16,0 0 184-16,0 3 35 0,3-1 6 0,0-2 2 15,0 3-137-15,2-3-27 0,1 3-6 0,6-3-384 16,0 2-77-16</inkml:trace>
  <inkml:trace contextRef="#ctx0" brushRef="#br1" timeOffset="51279.72">14745 14367 990 0,'12'-3'21'0,"-3"1"5"0,-3-4 1 0,0 6 1 0,2-2-28 0,4 2 0 16,-3-3 0-16,0 0 0 0,3 3 16 0,0-2-4 15,0-1 0-15,3 3 0 0,-3 3-12 0,3-3 0 16,-1 0 0-16,1 0 0 16,3 2-136-16,-3-2-31 0</inkml:trace>
  <inkml:trace contextRef="#ctx0" brushRef="#br1" timeOffset="51449.67">15944 14311 1191 0,'15'6'26'0,"3"-6"6"0,-3 0 0 0,6 0 2 0,-3-3-34 0,0 3 0 0,2-3 0 0,1 3 0 16,3 0 92-16,0-2 11 0,0-1 2 0,-4 0-521 16,-2 3-105-16</inkml:trace>
  <inkml:trace contextRef="#ctx0" brushRef="#br1" timeOffset="51683.1">16632 14195 115 0,'24'-5'0'0,"-18"5"10"0,3-3-10 0,3 0 0 15,5 1 0-15,-5-1 0 0,-3 0 133 0,6 1 25 16,0-1 5-16,3 0 1 0,-3 1-104 0,0 2-20 15,-3-3-4-15,-1 1 0 16,7 2-60-16,-3 0-12 0,0-3-3 0,-3 3 0 16,3 0-25-16,-3-3-4 0,-6 1-2 0,3 2 0 0,3-3 70 0,-1 0 0 15,4 3 15-15,-3-2-3 0</inkml:trace>
  <inkml:trace contextRef="#ctx0" brushRef="#br1" timeOffset="51839.48">17561 14039 1371 0,'0'0'30'0,"9"-3"6"0,2 1 2 0,4-4 1 0,3 1-31 0,0-3-8 0,-6 3 0 0,9-1 0 16,6 1 48-16,-7 0 8 0,-2 2 1 0,0-2-498 15,3 2-100-15</inkml:trace>
  <inkml:trace contextRef="#ctx0" brushRef="#br1" timeOffset="51975.81">18070 13875 115 0,'17'-11'10'0,"-8"9"-10"0,3-4 0 0,0-2 0 0,0 0 117 0,3 3 22 16,-3-3 4-16,3 0 1 0,3 0-84 0,-3 0-17 15,-1 0-3-15,4 3-361 16</inkml:trace>
  <inkml:trace contextRef="#ctx0" brushRef="#br1" timeOffset="52110.43">18412 13740 1335 0,'0'0'29'0,"0"0"7"0,0 0 0 0,9-3 2 0,0 3-30 0,-3-2-8 16,3-4 0-16,0 4 0 0,-1-1 37 0,1 0 7 16,0 3 0-16,-3-2 1 0,0 2-36 0,3-3-9 15,-3 3 0-15,0 0 0 16,3-3-49-16,-3 1-12 0,0 2-3 0,0-3 0 0</inkml:trace>
  <inkml:trace contextRef="#ctx0" brushRef="#br1" timeOffset="52494.14">18415 13563 864 0,'0'0'76'0,"0"0"-60"0,0 0-16 0,0 0 0 15,0 0-10-15,0 0-5 0,0 0-1 0,0 0 0 16,0 5 38-16,0-5 7 0,0 0 2 0,0 5 0 16,0-5-50-16,0 0-9 0,0 0-3 0,0 0 0 15,0 8 56-15,0-8 11 0,0 0 3 0,0 0 0 16,0 0-11-16,3 5-3 0,-3-5 0 0,0 0 0 0,6 6 31 16,0-4 7-16,-6-2 1 0,9 3 0 0,0 0 0 0,0-3 0 15,-1 0 0-15,4 0 0 0,0-3-52 0,3 3-12 16,-3-3 0-16,3 3 0 15,-3 0 54-15,0 0 8 0,-3 0 2 0,3 0 0 0,-3 0 0 0,-1 0 0 16,1 0 0-16,0 3 0 0,-3-3-52 0,3 3-12 16,0-1 0-16,-3 1 0 0,3 2 54 0,-3-2 8 15,3 2 2-15,-6 0 0 0,3 3-52 0,-3 0-12 16,-3 3 0-16,-3-1 0 0,0 1 54 0,-3 5 8 16,-3-3 2-16,-3 3 0 0,3 0-52 0,-3 0-12 15,0 0 0-15,0 0 0 0,1-1 0 0,-1 4 0 16,0-1 0-16,-3 4-1072 0</inkml:trace>
  <inkml:trace contextRef="#ctx0" brushRef="#br1" timeOffset="55728.26">17302 15991 345 0,'-15'0'15'0,"15"0"4"0,0 0-19 0,0 0 0 16,0 0 0-16,0 0 0 0,0 0 193 0,0 0 35 16,-3 6 8-16,0-1 0 0,0 0-139 0,3-5-28 15,6 6-5-15,-6-6-2 0,3 5-19 0,6-2-4 16,0 2-1-16,3-3 0 0,2 1 6 0,-2 0 2 16,3-1 0-16,0 1 0 0,3-3-6 0,0 0 0 15,0 0-1-15,0-3 0 0,2 1 5 0,4 2 0 16,0 0 1-16,0-3 0 0,6 3-13 0,-1-3-4 15,4 1 0-15,0 2 0 0,-3-3-9 0,2 3-3 16,4-2 0-16,0 2 0 0,-1 0 4 0,-2 0 0 16,0 0 0-16,3 0 0 0,-1 0-20 0,1 0 0 0,3 0 0 0,-3 0 0 15,2 0 0-15,1 0 13 0,-6-3-2 0,2 3-1 16,-2-3-10-16,0 3 0 0,-3-2-10 0,2 2 10 16,-2 0 0-16,3 0 0 0,0-3 11 0,-1 3-3 15,1-3-8-15,-3 3 0 0,0 0 0 0,-7-2 0 16,4 2 0-16,-3 0 0 0,0 0 0 0,-3-3 8 15,-3 0-8-15,-4 3 0 0,-2 0 0 0,0 0 8 16,0-2-8-16,0 2 0 0,-3 0 0 0,0 0 0 16,0 0 0-16,-3 0 8 0,3 0-8 0,-3 0 0 15,-6 0 0-15,9 0 0 0,0 0 0 0,-1 0 0 16,4 0 0-16,3 0 0 0,-3 0 0 0,3 0 0 16,0 0 0-16,3 0 0 0,0 0 0 0,0 0 0 15,2 0 0-15,-2 0 0 0,-3-3 0 0,3 3 0 0,-3 0 0 0,0 0 0 16,-3 0 0-16,0 0 0 0,-1 0 0 15,-2 0 0-15,0 0 0 0,0 0 0 0,0 0 0 0,-3 0 0 16,3 0 0-16,-3 0 0 0,0 0 0 0,0 0 0 16,-6 0 0-16,9 0 8 0,-3 3-8 0,-6-3 0 15,6-3 0-15,3 3 0 0,-3-3 0 0,3 3 0 16,-4 0 0-16,1 0 0 0,3 0 0 0,-3 0 0 16,-6 0 0-16,6 0 0 0,3 0 0 0,-9 0 0 15,6 0 8-15,-6 0-8 0,0 0 9 0,6 3-9 16,-6-3 12-16,0 0-12 0,9 0 11 0,-3 0-11 15,-6 0 10-15,6 0-10 0,3 0 8 0,-3 0-8 16,3 0 0-16,-3 0 9 0,-6 0-9 0,9 0 0 16,-3 0 0-16,0 0 0 0,-6 0 0 0,8 0 0 15,-5 0 0-15,-3 0 0 0,0 0 0 0,0 0 0 0,9 0 0 16,-9 0 0-16,0 0 10 0,0 0-10 0,0 0 12 0,0 0-12 16,0 0 12-16,0 0-4 0,0 0 0 0,0 0-8 15,0 0 9-15,0 0-9 0,0 0 0 0,0 0 9 16,0 0-9-16,0 0 0 0,0 0 0 0,0 0 8 15,-3-3-8-15,3 3 0 0,0 0 0 0,0 0 0 16,0-5 0-16,0 5 0 0,0 0 0 0,0 0 0 16,3-5 0-16,-3 5 0 0,0 0 0 0,0-5 0 15,3 2 0-15,-3 3 8 0,0 0-8 0,3-5 0 16,-3 5 0-16,3-6 0 0,-3 4 8 0,3-4-8 16,-3 6 0-16,6-5 0 0,-6 2 0 0,3-2 0 15,0 0 0-15,-3-3 0 0,6 5 0 0,-3-2 0 16,0-3 0-16,0 3 8 0,3-3-8 0,0 0 0 15,-3 0 0-15,3-5 0 0,-3-1 8 0,3 1-8 16,0 0 0-16,3-3 0 0,-3 0 9 0,0 0-9 0,3-2 0 0,-3-1 9 16,-3 3-9-16,-1 1 0 0,1-4 8 0,0 3-8 15,0-2 0-15,0-1 0 0,0 3 0 0,0 0 0 16,0-2 0-16,3 2 0 0,-3 0 0 0,0 0 8 16,3 0-8-16,0-2 0 0,0-1 0 0,0 3 0 15,-3-2 0-15,6-1 0 0,-3 1 0 0,0-1 0 16,0-2 0-16,-3 3 0 0,3-1 0 0,-3 3 0 15,-3-2 0-15,0 2 0 0,0 3 0 0,-3-1 0 16,3-1 0-16,-6 1 0 0,3 1 0 0,0 0 0 0,-3 2 0 16,3 1 0-16,-3 2 0 0,3-3 0 0,-3 3 0 15,3 0 0-15,-3 3 0 0,3-3 0 0,0 3-8 16,-3 0 8-16,6 5 0 0,0-6 0 0,-3 1 0 0,3 5 0 16,0-5 0-16,0 5 0 0,-3-6 0 0,3 6 0 15,0 0 0-15,0 0 0 0,0-5 8 0,0 5-8 16,0 0 0-16,0-5 0 0,0 5 0 0,0 0 0 15,-3-3 0-15,3 3 0 0,0 0 0 0,-6-3 0 16,0 1 0-16,0-1 0 0,0 3 0 0,-2 0 0 16,-1 0 0-16,-6 0 0 0,0 0 0 0,-6 0 0 15,0 3 0-15,0-1 0 0,-3-2-10 0,-2 0 10 16,-4 0-8-16,-3 0 8 0,-3 0 0 0,-5 0 0 16,-7-2-34-16,1-1-2 15,-4 1-1-15,-3-1 0 0,4 0 19 0,-7 1 4 0,1-4 1 0,-1 4 0 16,-5-4 13-16,2 1 0 0,4 2 0 0,-1-2-9 15,0 0 9-15,4 0 0 0,-4-1 0 0,1-2 0 0,-1 3 0 16,1 0 0-16,2-1 0 0,3 1 0 0,4 0 0 0,-1 0 0 16,1-1-9-16,2 1 9 0,-3 0 0 0,4 2 0 15,5 0 0-15,0 1 0 0,4 2 0 0,-1 0 12 16,-3 0-12-16,9 0 12 0,4 2-12 0,2-2 12 16,0 0-12-16,3 0 12 0,3 0-12 0,0 0 0 15,1 3 0-15,2-3 0 0,-3 3 0 0,6-1 8 16,3-2-8-16,-3 3 0 0,3 0 0 0,0-1 0 15,6 1 0-15,-3 0 0 0,-3 2 0 0,3-2 0 16,6-3 0-16,-3 5 0 0,0 0 0 0,0 0 0 16,0 1 0-16,0-1 0 0,6 0 0 0,-3 3 0 15,-6-2 0-15,4 1 0 0,2 1 0 0,0 0 0 0,-6 0 0 16,0 3 0-16,6-1 0 0,-3 4 0 0,3-1 0 0,-3 0 0 16,0 3 0-16,0 0-9 0,6 2 9 0,0 1 0 15,-6 5-8-15,3 0 8 0,3 5 0 0,-3 0 0 16,-3 2 0-16,-3 1 0 0,0 3 0 0,3 2 0 15,0 0 0-15,-6 0 0 0,-3 0 0 0,6 0 0 16,3 0 0-16,0 3 0 0,-6-3 0 0,6 2 9 16,0-2-9-16,0 0 0 0,0-5 9 0,-3 0-9 15,3 0 9-15,3-6-9 0,3-2 12 0,0 0-12 16,-6 0 14-16,6-6-4 0,3-2-1 0,3-3 0 16,-3 0-1-16,0-2-8 0,0-3 12 0,3-3-4 15,3-2-8-15,-3-1 0 0,3-2 0 0</inkml:trace>
  <inkml:trace contextRef="#ctx0" brushRef="#br1" timeOffset="57264.15">10313 16267 1670 0,'0'0'148'0,"0"0"-118"0,0 0-30 0,0 0 0 16,0 0 60-16,0 0 5 0,0 10 2 0,0 6 0 16,0 5 21-16,0 8 5 0,0 3 1 0,0 10 0 15,-3 9-23-15,-3 4-5 0,0 1-1 0,-3 2 0 16,-3 3-40-16,0-3-8 0,0-2-1 0,0-1-1 16,0 3 12-16,0-7 2 0,3-1 1 0,-2-5 0 15,5-5-8-15,-3-6-2 0,3-2 0 0,0-3 0 31,3-8-43-31,0-2-9 0,3-4-1 0,0-4-752 0,3-8-151 0</inkml:trace>
  <inkml:trace contextRef="#ctx0" brushRef="#br1" timeOffset="57912.52">10313 16092 1670 0,'-6'-11'148'0,"6"9"-118"15,-3-4-30-15,6 1 0 0,3 3 172 0,3-4 28 16,3 4 5-16,5-1 2 0,1 0-152 0,9 1-31 16,6 2-5-16,5 0-2 0,4 0 3 0,6 0 0 15,5 0 0-15,10 2 0 0,8 1-11 0,4-3-1 16,5 0-8-16,6 0 12 0,7 0-3 0,5 0-1 16,3-3 0-16,0 3 0 0,6-2-8 0,1-1-11 15,2-2 3-15,0-1 0 0,0 4-7 0,6-1-1 0,-6-2 0 0,3 0 0 16,-3-1 7-16,1 1 1 0,-1 2 0 0,-6-2 0 15,0 2 8-15,-3-2 0 0,-5 5 10 0,-4-3-10 16,-9 3 8-16,0-2-8 0,-5 4 0 0,-4 1 9 16,-5 0-9-16,-7 2 0 0,-2 0 0 0,-10 3 0 15,-2 0 11-15,-6 3 0 0,-7-3 0 0,1 5 0 16,-3 0 8-16,-3 3 1 0,-1-3 1 0,-2 8 0 16,0-2-4-16,0 2-1 0,-6 3 0 0,2 2 0 15,-2 6-4-15,0-3-2 0,-3 3 0 0,0 0 0 16,-6-1 0-16,3 4 0 0,-3 2 0 0,-7 3 0 15,4 2-10-15,-6 0 0 0,0 1 0 0,-3 2 0 16,3 0 0-16,-3 0 0 0,-3 0 11 0,3-3-11 16,0 3 9-16,0 0-9 0,0 0 8 0,0 0-8 15,0-3 10-15,0 0-10 0,-3 1 12 0,6-4-12 16,-3-1 8-16,3-1-8 0,-3-6 0 0,3-2 0 0,0 3 10 16,-3-5-10-16,3-1 8 0,-3-2-8 15,3-3 8-15,-3-2-8 0,3-6 8 0,-3 0-8 0,0-2 0 0,0-3 0 16,-6-3 8-16,3 0-8 0,-6 0 8 0,-6-5 0 15,1 0 0-15,-7-2 0 0,-6-1 2 0,-6 0 0 16,-5 1 0-16,-7-1 0 0,-3 3-10 0,-5 0 10 16,-7-2-10-16,-11-4 10 0,-10 4 0 0,-2 2 0 15,-3-3 0-15,-16 3 0 0,-11 0-10 0,-9-3 0 16,-6 1 0-16,-9-1 8 0,-8 6-8 0,-7-3-11 16,-9 2 3-16,-3 1 0 0,-2 2 8 0,-4-2 0 15,3 5 10-15,-2 0-10 0,2 0 16 0,0 2-4 0,4-2 0 0,5 0 0 16,9 0 12-16,9 0 1 0,12 3 1 0,12-6 0 15,15 3-18-15,11-5-8 0,16-3 8 0,17 0-8 16,13-3 0-16,17 0 0 0,15-5 0 0,15-2-920 16,15-1-188-16</inkml:trace>
  <inkml:trace contextRef="#ctx0" brushRef="#br1" timeOffset="58474.56">10712 16558 2487 0,'-9'-11'110'0,"6"6"23"0,0-1-106 0,0 1-27 15,0-3 0-15,3 8 0 0,0 0 12 0,0-5-4 16,0 5 0-16,3-5 0 0,-3 5 34 0,9-3 6 15,-9 3 2-15,6 0 0 0,0 3-19 0,-1 2-4 16,1 3-1-16,0 2 0 0,-6 4-16 0,3 4-10 16,-3 1 12-16,0 2-12 0,-3 3 16 0,0 0-3 15,-3 2-1-15,0 3 0 0,1-2 9 0,-4-1 2 16,0 0 0-16,3 1 0 0,-3-3-23 0,3-3 0 16,0-3 0-16,-3-2-12 0,3 0 12 0,3-3 0 15,-3-5 0-15,0-2 8 0,3-1 3 0,0 0 1 16,3-5 0-16,0 0 0 0,0 0-4 0,6-8-8 15,0 0 12-15,6-5-4 0,0-3-8 0,6 0-9 16,0 0 9-16,5 1-13 16,1-1-18-16,3 0-3 0,0 0-1 0,3 3 0 15,-1 5 5-15,-2 3 1 0,0-3 0 0,-3 5 0 0,-3 6 17 0,2-1 12 0,-5 4-13 0,3 1 5 16,-3 7-10-16,-3-4-2 0,0 4 0 0,0 1 0 16,-4-1 10-16,1 1 2 0,-3 1 0 0,0-2 0 15,-6 1 8-15,-3-1 11 0,0 2-3 0,-6-3 0 16,0 0 10-16,-3 0 2 0,-5 0 0 0,-1 1 0 15,-6-4 3-15,-3-2 1 0,-3 0 0 0,-3-3 0 16,-2 1-7-16,-1-6-1 0,-3 0 0 0,0-6 0 16,4 4 6-16,-1-6 1 0,6 0 0 0,0-3 0 15,4 3-23-15,5 0 0 0,0 1 0 0,6-4 8 0,3 3-8 0,3-3 0 16,3 4 0-16,6-1 0 16,3-3-40-16,3 3-5 15,3 0-2-15,6 0-797 0,6 3-160 0</inkml:trace>
  <inkml:trace contextRef="#ctx0" brushRef="#br1" timeOffset="59664.76">11164 17018 2523 0,'0'0'112'0,"0"0"23"0,0 0-108 0,0 0-27 0,0 0 0 0,0 0 0 16,0 0 0-16,0 0 0 0,6 0-12 0,9-5 12 15,3 2 8-15,5-8 10 0,1-2 2 0,3 0 0 16,3-3-20-16,0-5 8 0,-1 0-8 0,1 0 0 16,-3-6 0-16,-3 3-22 0,0-2 3 0,-4-6 1 31,-2-2-15-31,0-6-3 0,-3-2-1 0,0-1 0 0,-6-4 23 0,0 4 5 0,-3 1 1 0,-3 5 0 15,-3 8 8-15,-3 3 16 0,-3 4-4 0,0 9-1 16,-3 3 20-16,0 4 4 0,-3 1 1 0,-3 10 0 16,3 1-14-16,-3 7-2 0,0 0-1 0,1 6 0 15,-1 4-7-15,3 6 0 0,-3 6-1 0,3 5 0 16,0-1 10-16,3 1 3 0,6 2 0 0,0 1 0 16,3-4-24-16,3-2-15 0,6 0 3 0,0-2 0 0,6-4 12 0,3-1 16 15,3-7-3-15,2-1-1 16,4-4-97-16,0-5-20 0,3-2-4 0,3-6-1 15,-1 0-77-15,4-7-15 0,-3-1-3 0,-1-5-1 16,-2 0-18-16,-3-2-3 0,-6 2-1 16,0-5 0-16,-6-6 176 0,-1 3 36 0,-2 3 6 0,-6-3 2 0,-3 0 198 0,-6-2 40 15,0-1 8-15,-6 1 2 0,3 2-40 0,-5-3-7 16,-4 1-1-16,-3-1-1 0,3 6-72 0,-3 0-15 16,0 2-2-16,0 3-1 0,3 0-44 0,-2 6-9 15,-1 2-1-15,0 0-1 0,0 5-26 0,0 3-4 16,3 0-2-16,-3 2 0 0,1 4-14 0,5 1 0 15,3-1 0-15,-3 4 0 0,3-2 0 0,3 3-12 16,0-1 3-16,6 1 0 0,0-1 9 0,3 1 0 0,0-3 10 0,6-3-10 16,0 0 0-16,3-2 0 0,3-3 0 0,-1-3 0 15,4 0-14-15,3-2-9 0,0-6-1 0,0-2-1 32,0 0-5-32,-3-1-1 0,2-4 0 0,-5-1 0 0,-3-2 9 0,0 0 2 0,0-1 0 0,-3 1 0 15,-3 0 20-15,-3 0 8 0,-3-3 0 0,0 3 0 16,0-1 4-16,-3 6 0 0,0-2 0 0,-3 5 0 15,3-3 6-15,0 2 2 0,0 4 0 0,3 2 0 16,0 0-20-16,0 0 0 0,0 0 0 0,0 0 0 16,3 5 0-16,3 0 0 0,-3 3 0 0,6-2 0 15,3 1-8-15,0-1-6 0,0 2-1 0,-1-3 0 16,4-2 15-16,0-1 0 0,-3 1 0 0,3-3 0 16,0 0 0-16,-3 0 0 0,0 0 0 0,-3 0 0 15,3-5 8-15,-4 2-8 0,1-2 0 0,0-3 0 0,3 2 12 16,-3 1-12-16,0-3 12 0,0 0-12 0,0 0 11 15,0 0-11-15,0 0 10 0,0 1-10 0,-3-1 11 0,0 2-11 16,3 1 12-16,-3 0-12 0,-1 2 13 0,1-2-4 16,0 2-1-16,0 1 0 0,-6 2-8 0,0 0 12 15,0 0-12-15,6-3 12 0,0 3-12 0,-6 0 12 16,0 0-12-16,0 0 12 0,0 0-12 0,0 0 12 16,0 0-12-16,0 0 12 0,0 0-4 0,0 0-8 15,0 0 12-15,-9 0-4 0,3-3-8 0,-6 3 0 16,1 3 9-16,-1 0-9 0,-3-1 0 0,3 3 0 15,-6 1 0-15,3-1 0 0,0 6 0 0,-3-3 0 0,3 5 0 0,1 0 0 16,-1 0 0-16,3 3 0 0,3 0-11 0,0 0 11 16,0 2-8-16,6-2 8 0,3 0 0 0,0 0-9 15,6 0 9-15,3 0 0 0,3-3 0 0,3-2 0 16,0-1 0-16,8-2 0 0,1-3 0 0,3-2 0 16,0-6-12-16,3 1 0 0,-1-6 0 0,4 0 0 31,0-3-16-31,-3-2-3 0,-4 0-1 0,1-3 0 0,-3 0 15 0,-3-5 2 0,-3 0 1 0,0-3 0 15,-4-3 14-15,-5-4 0 0,0-4 0 0,-3-4-9 16,-3 2 9-16,0 0 14 0,0 0-3 0,-6 2-1 16,0 3 26-16,0 3 6 0,0 5 1 0,-3 1 0 15,0 4-9-15,3 3-2 0,0 6 0 0,0 2 0 16,0 0-17-16,0 2-4 0,3 6-1 0,0 0 0 16,-3 8-10-16,1 6 0 0,-1-1 0 0,0 11-11 15,0 2 11-15,0 3 8 0,-3 6-8 0,6 2 11 16,-3 2-11-16,0 4-14 0,0-4 3 0,0 1 1 15,3 0 10-15,0-6 0 0,0 1 0 0,3-4 0 0,3-2 0 0,0-2 0 16,6-6 0-16,-4 0 0 16,4-8-188-16,3-2-41 0</inkml:trace>
  <inkml:trace contextRef="#ctx0" brushRef="#br1" timeOffset="59976.68">12691 16719 1555 0,'-18'-5'68'0,"9"2"16"0,-3 3-68 0,0 3-16 16,0-1 0-16,-2 1 0 0,-1 2 201 0,0 3 37 16,3-2 7-16,-3 1 2 0,0 1-133 0,0 3-26 0,3-3-6 0,0 0-1 15,1 2-50-15,-1 1-11 16,0-3-1-16,0 0-1 0,0 0-18 0,0 0 8 0,0 0-8 0,0-3 0 16,0 0 0-16,3 1 0 0,3-1 0 0,0-2 0 15,6-3-8-15,0 0 8 0,0 0-13 0,0 0 5 16,9 2-5-16,3-2-1 0,3-2 0 0,3-1 0 15,6 3-3-15,0-3-1 0,5 1 0 0,4 2 0 16,3 0 5-16,-3 2 1 0,2 1 0 0,-2 0 0 16,-3 2 4-16,-3 0 8 0,-4 0-13 0,-2 3 5 15,0 0 24-15,-6 3 6 0,0-3 1 0,0 2 0 16,-3 1 27-16,0 0 6 0,-6-3 0 0,2 2 1 16,1-2-13-16,-3 0-4 0,3 0 0 0,0 0 0 15,0-3-23-15,-3-2-5 0,3-3 0 0,0 0-915 16,-3-3-182-16</inkml:trace>
  <inkml:trace contextRef="#ctx0" brushRef="#br1" timeOffset="60997.63">11152 17201 2120 0,'0'0'94'16,"0"0"19"-16,0 0-90 0,0 0-23 0,0 0 0 0,3 8 0 15,-3-1 35-15,0 1 2 0,0 0 1 0,-3 0 0 16,0 3 38-16,0-1 8 0,0 1 2 0,-3 0 0 0,3-1-40 0,-3 1-8 15,3-1-2-15,-3 1 0 16,3-3-8-16,-3 2-1 0,0-2-1 0,0-2 0 0,1-1-6 0,-1-2-2 16,3 2 0-16,-3-2 0 0,3-1-9 0,3-2-1 15,0 0-8-15,0 0 12 0,-3-2-21 0,0-4-5 16,3-2-1-16,3 0 0 16,3-2-23-16,0-1-5 0,6-2-1 0,-4 0 0 15,4 0 11-15,6-3 1 0,-3 0 1 0,3 0 0 16,3 0 2-16,0 3 0 0,2 0 0 0,1 5 0 0,0 0 11 0,3 2 2 15,-3 4 1-15,2 4 0 0,1 1 15 0,-3 2-9 16,-3 3 9-16,0 3-8 0,-3 2 8 0,-4 0 9 16,-2 1-1-16,0-1-8 0,-3 0 20 0,-3 3-2 15,-6 0-1-15,0 0 0 0,0 0 19 0,-6-1 4 0,0-1 1 16,-3-1 0-16,-3 3-6 0,-2-3-2 0,-1-2 0 0,-3-1 0 16,0-2-11-16,0-3-2 0,0 3-1 0,3-5 0 15,0 0-19-15,1-6 0 0,5 0 0 0,-3-2 0 31,6 0-98-31,3-6-23 0,0 1-5 0</inkml:trace>
  <inkml:trace contextRef="#ctx0" brushRef="#br1" timeOffset="61531.57">12018 17161 921 0,'0'0'82'0,"0"0"-66"0,-6-5-16 0,0-1 0 0,-3 4 368 0,-3-4 71 0,4 1 13 0,-7 0 4 15,0-1-329-15,0 4-66 0,0-1-13 0,-3 1-2 0,0 2 6 0,0 0 0 16,4 5 1-16,-1 0 0 0,0 0-41 0,0 3-12 16,3 0 0-16,3 6 0 0,0 1 0 15,3 1 0-15,0-2 0 0,3 4-12 0,3 1 12 0,3-4 0 16,3 4-9-16,0-3 9 0,3 0-8 0,3-3 8 16,3 0-10-16,3-2 10 0,0-3-24 0,2 0 2 15,1-6 0-15,-3 1 0 16,3-3-10-16,-3-3-3 0,-3 1 0 0,3-6 0 15,-7 2 0-15,1-4 0 0,-3 2 0 0,-3-5 0 16,0 2 4-16,-6-2 1 0,-3 0 0 0,0-1 0 16,-3 1-6-16,-6 0 0 0,-2 0-1 0,-1 2 0 0,-6 3 20 0,0-2 4 0,0 2 1 0,-3 0 0 15,1 0 12-15,-1 2 0 0,3 4 9 0,3-1-9 16,3 3 20-16,3 0-1 0,3 3-1 0,3 2 0 16,3-2-18-16,6 2 0 0,0 3 0 0,3-3 0 15,6 3 0-15,6-2 0 0,0-1 0 16,0 3 0-16,6-6 0 0,-1 1 0 0,-2 2 0 15,3-2 0-15,0-3 0 0,0 3 0 0,-4-3 0 0,1-3 0 16,0 3 8-16,0 0-8 0,-6-3 0 0,0 1 0 16,0-1 24-16,0 3-3 0,-1-3 0 0,4 1 0 15,-6-1 20-15,3 0 4 0,-3 1 1 0,3 2 0 16,-6 0-8-16,3 0-2 0,-3 0 0 0,0 2 0 16,-1 1-9-16,4 2-3 0,-6-2 0 0,3 5 0 15,0-3-8-15,0 1-3 0,0 1 0 0,3-1 0 16,0 2-4-16,0 2-1 0,3 1 0 0,0-1 0 15,-1-2-8-15,1 3 8 0,3-3-8 0,-3 0 8 16,3-3-8-16,-3 0-11 0,0 1 3 0,3-4 0 16,-4 1-131-16,1-3-25 0,0-3-6 0</inkml:trace>
  <inkml:trace contextRef="#ctx0" brushRef="#br1" timeOffset="61675.29">12420 17156 2415 0,'-9'-6'107'0,"3"6"22"0,0 0-103 0,-3 0-26 15,3 0 0-15,-3 6 0 0,0-4 51 0,-2 4 5 16,-1-1 0-16,3 5 1 0,-3 1-6 0,0 0-2 16,0 2 0-16,-3 0 0 0,3 0-36 0,-6 0-13 15,6 1 9-15,-5 2-839 16,2-1-168-16</inkml:trace>
  <inkml:trace contextRef="#ctx0" brushRef="#br1" timeOffset="61928.67">11280 17111 1209 0,'0'0'108'0,"0"0"-87"0,0 0-21 0,0 0 0 15,0 0 215-15,0 0 38 0,0 10 8 0,0-2 2 0,-3 3-134 16,0-1-26-16,0 1-6 0,-3 5-1 0,-3 0 7 0,0 0 1 16,0-1 0-16,0 4 0 0,1-3-74 0,2 2-14 15,-3 1-4-15,6-1-871 16,3-2-174-16</inkml:trace>
  <inkml:trace contextRef="#ctx0" brushRef="#br1" timeOffset="63643.63">5770 16589 2070 0,'0'0'45'0,"0"0"10"0,0 0 1 0,0 0 3 0,3 11-47 0,-3 0-12 16,0 7 0-16,0 6 0 0,-3 2 72 0,0 9 13 15,0 4 3-15,-5 4 0 0,-1-1-25 0,0 0-5 16,0 6-1-16,-6-6 0 0,6 1-1 0,0-4 0 16,0-2 0-16,0 0 0 0,3-5-28 0,0-3-5 0,3-2-2 15,0-6 0-15,3-3-21 0,3-4 0 16,0-4 0-16,3-2 0 15,0-8-148-15,3-2-25 0</inkml:trace>
  <inkml:trace contextRef="#ctx0" brushRef="#br1" timeOffset="63895.54">5556 16454 979 0,'0'0'43'0,"0"0"9"0,0 0-41 0,0 0-11 0,6-2 0 0,3 2 0 16,0 2 300-16,6 4 59 0,6-1 11 0,-1 3 2 15,7 5-280-15,6 3-57 0,9 3-11 0,2 4-3 16,4 1 13-16,3 3 2 0,-7 4 1 0,7 1 0 16,5 3 6-16,-5-1 1 0,3 0 0 0,2 1 0 15,-2-1-20-15,-4 1-4 0,-5-1-1 0,-6 0 0 16,-7 1-11-16,-2-1-8 0,-9-2 12 0,-6-3-12 16,-6 0 18-16,-9 0-3 0,-3-2-1 0,-12-1 0 0,-9 1 5 15,-12-4 1-15,-8 4 0 0,-7-3 0 16,-2-1-30-16,-7-1-6 0,-2-1 0 0,-7 0-1 15,-2-3-14-15,2-2-2 0,-2-5-1 0,11-3 0 16,7-5-126-16,11-6-26 0</inkml:trace>
  <inkml:trace contextRef="#ctx0" brushRef="#br1" timeOffset="64500.14">6934 16962 1900 0,'0'0'169'0,"0"0"-135"0,0 0-34 0,0 0 0 15,0 0 120-15,0 0 16 0,0 0 4 0,0 0 1 16,0 0-50-16,0 0-11 0,9-2-1 0,3-3-1 16,3 2-39-16,0-2-8 0,6-1-2 0,3 4 0 15,8-4-19-15,-2 1-10 0,-3-3 10 0,6 5-10 16,2-2 0-16,-2 3-20 0,-6 2 4 0,-3 0-808 15,-1 0-160-15</inkml:trace>
  <inkml:trace contextRef="#ctx0" brushRef="#br1" timeOffset="64657.65">7003 17108 2624 0,'0'0'58'0,"0"0"12"16,0 0 2-16,9-3 1 0,0 1-58 0,5 2-15 0,10-3 0 0,0 0 0 0,-3-2 22 0,12-3 2 15,11 0 0-15,1-2 0 0,3 2-2 0,2 0 0 16,4 0 0-16,5 0-838 16,4-3-168-16</inkml:trace>
  <inkml:trace contextRef="#ctx0" brushRef="#br1" timeOffset="65683.35">8036 16576 172 0,'-3'-2'16'15,"0"-1"-16"-15,0-2 0 0,3-3 0 16,3 0 404-16,-3 0 77 0,-6 2 16 0,3-1 3 16,3-1-340-16,-3 0-68 0,-3 2-13 0,0 1-3 15,3 0-13-15,-3-1-3 0,0 4 0 0,0-1 0 16,-3 3-31-16,6 0-6 0,3 0-2 0,-9 0 0 15,0 3-8-15,0 2-1 0,6-2-1 0,-3-1 0 0,0 4-11 0,-3 2 0 16,1-3 0-16,2 3 0 16,0 2 0-16,-3 1 0 0,-3 5 0 0,3-3 0 0,3 6 0 0,-3-1 0 15,-3 1 0-15,0-3 0 0,6 2 0 0,0 1 0 16,-3-1 0-16,0 1 0 0,0 2 0 0,4-3 0 16,2 1 0-16,-3 2 0 0,-3-2 0 0,0-1 0 15,6 1 0-15,-3-1 0 0,-6 1 0 0,3 2 0 16,-3-3 9-16,0 1-9 0,3 2 8 0,-3-2-8 15,-6 4 8-15,1-1-8 0,5-7 14 0,-3 4-2 16,-3-1 0-16,-3-2 0 0,9-2-12 0,-3-4 0 16,3 1 0-16,1-3 0 0,2 0 0 0,3-3 0 0,6-5 0 0,-6 0 0 15,-3 5-22-15,9-5 2 0,0 0 1 0,6-5 0 32,0 2-10-32,3 1-3 0,0-4 0 0,5 1 0 0,1 2 18 0,-3-2 3 0,-3 5 1 0,3 0 0 15,6 3 10-15,-3-1 0 0,-15-2 0 16,9 6 8-16,0 4 16 0,3 1 3 0,-9-1 1 0,5 1 0 15,-2 2 8-15,3 3 3 0,6-3 0 0,-3 1 0 16,-6-1-11-16,6 0-3 0,9 0 0 0,-3-2 0 16,-3 2-12-16,5-2-2 0,4-1-1 0,3-2 0 31,0-3-82-31,3-2-16 0,-1 2-3 0</inkml:trace>
  <inkml:trace contextRef="#ctx0" brushRef="#br1" timeOffset="66218.5">9030 16367 2358 0,'0'0'52'0,"0"0"10"0,-3-3 2 0,-3 1 3 0,3-3-54 0,3 5-13 16,0-6 0-16,3 1 0 0,3 0 44 0,6-1 5 15,3 1 2-15,2 0 0 0,1 2-39 0,6 1-12 16,-3 2 8-16,0 0-8 0,0 0 0 0,-4 5 0 16,4 0 0-16,-3 0 0 0,-6 6 8 0,3 0-8 15,-3 2 9-15,-3 3-9 0,-3 5 23 0,-3 3-2 16,0 2 0-16,-6 3 0 0,-6 6 6 0,0 2 1 16,-3 2 0-16,0 4 0 0,-3-4-8 0,-3 4 0 0,3-4-1 0,-2 1 0 15,2-3-5-15,0 3-1 0,3-3 0 0,0 0 0 16,3-3-13-16,3-5 9 0,3 0-9 0,0-5 8 15,3-3-8-15,3 1-17 0,-3-9 4 0,3 3 1 16,3-3 34-16,0-5 7 0,0-3 2 0,0-2 0 16,3-1-50-1,0-4-9-15,0-3-3 0,0-3 0 0,0-6 7 0,2 1 2 0,1-5 0 0,0-4 0 16,-3-1-21-16,3 1-4 0,-3 4-1 0,-3 2 0 16,0 3 24-16,0 2 4 0,-3 1 0 0,-3 4 1 15,0 6 19-15,0 0 0 0,0 0 8 0,0 0-8 16,-6 8 25-16,-3 3-1 0,0-1 0 0,3 6 0 0,-3 6 2 15,3-1 0-15,-3 3 0 0,0-1 0 0,3 4-10 0,0-1-3 16,1-2 0-16,2 3 0 0,-3-4-13 0,0-2 0 16,3 3 0-16,-3-3 0 0,-3-2 12 0,0-3-3 15,0 2-1-15,0-2 0 0,-6 0-8 0,-3-3 0 16,-3-2 0-16,-2 0 8 0,-1-1-18 0,-3-5-4 16,-3-2-1-16,0 0-805 15,4-1-160-15</inkml:trace>
  <inkml:trace contextRef="#ctx0" brushRef="#br1" timeOffset="66551.98">8113 16822 1670 0,'-12'6'148'0,"3"-4"-118"0,9-2-30 0,0 0 0 16,0 0 113-16,9 0 17 0,6 0 3 0,0 0 1 15,3 3-63-15,0-1-13 0,-1 4-2 0,4-1-1 16,3 0-3-16,3 6 0 0,-6-3 0 0,3 2 0 16,-4-2-25-16,4 3-6 0,-6 2-1 0,0 3 0 15,0-3-1-15,-6 1-1 0,-3 1 0 0,0-1 0 16,-7 1 2-16,1-1 0 0,-3-1 0 0,-3 0 0 0,-2 3-20 15,-4-3 8-15,0-2-8 0,-3-1 0 0,3-2-13 0,-3 3-10 16,0-3-1-16,0-3-1 16,3-2-159-16,3-3-31 0,0 0-6 0,0-5-742 15</inkml:trace>
  <inkml:trace contextRef="#ctx0" brushRef="#br1" timeOffset="66718.95">8559 16796 1731 0,'0'0'76'0,"0"0"17"0,-5 8-74 0,-4 2-19 15,-3 4 0-15,0 1 0 0,-3 4 104 0,0-1 18 16,0 4 3-16,0 4 1 0,0-2-28 0,3 2-6 16,4 1 0-16,2-1-1 0,0-2-43 0,6-3-9 0,0 0-2 0,6-2 0 15,3-1-19-15,-1-4-4 0,7-4-1 0,0 1 0 16,6-6-3-16,3-2-1 16,0-3 0-16,-1-3 0 15,4-2-73-15,0-3-14 0,3-5-3 0,-6-3-677 0,-1-5-135 0</inkml:trace>
  <inkml:trace contextRef="#ctx0" brushRef="#br1" timeOffset="66944.64">8128 16648 230 0,'-12'0'20'0,"-3"0"-20"0,3 2 0 0,-6 1 0 15,0 2 333-15,7-2 63 0,11-3 12 0,0 0 2 16,-6 2-270-16,6-2-55 0,9 3-10 0,5 0-3 0,-2-1-22 0,6-2-5 15,6 0-1-15,3 0 0 0,3-2-6 0,-1-1-2 16,1 0 0-16,3-2 0 0,-3-3-8 0,5 3-1 16,-2-3-1-16,0 0 0 0,0-3-6 0,-4 1-2 15,1 2 0-15,-3-3 0 0,-3 1-27 0,-1-1-6 16,-5 1-1-16,0 2-690 16,-3 2-138-16</inkml:trace>
  <inkml:trace contextRef="#ctx0" brushRef="#br1" timeOffset="67071.72">8452 16507 1929 0,'0'0'85'0,"0"0"19"0,6 6-84 0,0-1-20 16,3 0 0-16,0 6 0 0,3-3 70 0,3 5 10 15,0-5 1-15,3 5 1 0,-1 6-1 0,4-3 0 0,0 2 0 16,3 3 0-16,-3 0-60 0,0 1-12 0,-1-1-9 0</inkml:trace>
  <inkml:trace contextRef="#ctx0" brushRef="#br1" timeOffset="68005.24">14236 16806 1324 0,'-3'-5'118'0,"3"5"-94"0,0 0-24 0,0 0 0 15,0 0 152-15,6-5 27 0,3 2 5 0,3 0 0 16,2 1-79-16,1-3-16 0,6-1-3 0,6-2-1 15,6 3-19-15,5 0-4 0,7-3-1 0,3 2 0 16,5 1-6-16,1 0-2 0,2-3 0 0,7 0 0 16,5 0-17-16,1 3-4 0,-1 0-1 0,1 2 0 15,-4-2-13-15,1-1-2 0,-1 1-1 0,-2 0 0 16,-4-3-15-16,-5 5 0 0,-7-2 8 0,-5 5-8 16,-6-3 0-16,-9-2 0 0,-4 2 0 0,-5 1 0 31,-6 2-42-31,0-6-2 0,-6 1 0 0,-6 5 0 15,0 0-127-15,-3-5-25 0,-6-6-6 0</inkml:trace>
  <inkml:trace contextRef="#ctx0" brushRef="#br1" timeOffset="68152.84">15328 16478 460 0,'0'0'41'0,"9"3"-33"16,3 0-8-16,0-1 0 0,0 3 270 0,6 1 52 15,-3-4 10-15,2 1 3 0,4 5-166 0,0-3-33 16,0 3-6-16,3 0-2 0,0 3-48 0,-4-3-9 15,4 2-3-15,-6 1 0 0,3-1-17 0,-6 4-4 16,0-1-1-16,-6 0 0 0,-3 0-31 0,-3 3-7 16,-3 0 0-16</inkml:trace>
  <inkml:trace contextRef="#ctx0" brushRef="#br1" timeOffset="69504.17">16272 16724 1036 0,'3'-8'46'0,"-3"3"10"0,0 0-45 0,3 0-11 0,0-1 0 0,3-2 0 15,0 0 228-15,3 0 43 16,2 0 9-16,1 1 1 0,3-1-137 0,3 0-28 0,3 0-6 0,3 2-1 15,-3 6-55-15,2 0-11 0,1 3-3 0,0 2 0 16,0 9-14-16,-3-1-3 0,-4 5-1 0,1 1 0 16,-3 5-10-16,-6-1-1 0,-3 1-1 0,-3 3 0 15,-3-1 0-15,-6 1 0 0,-6 2 0 0,0-3 0 16,-6 1 2-16,-2-1 0 0,-7-2 0 0,0 2 0 16,-3-2-12-16,1 0 12 0,-1-3-12 0,0-2 12 15,0-3-12-15,0-3 8 0,7 0-8 0,5-5 8 31,3 0-95-31,3-3-19 0,6-5-4 0,6 0-658 0,3-10-132 0</inkml:trace>
  <inkml:trace contextRef="#ctx0" brushRef="#br1" timeOffset="69707.87">16805 16634 1728 0,'0'0'153'0,"0"0"-122"15,-6 0-31-15,6 0 0 0,0 0 110 0,-9 6 16 16,-3 2 3-16,-6 5 1 0,0 3-22 0,3 0-5 15,0 2-1-15,6 3 0 0,-6 3-47 0,7-3-10 16,2 3-1-16,0 3-1 0,-6-4-26 0,9 1-5 16,3 3 0-16,3-4-1 0,0-1 2 0,6 1 1 15,8-4 0-15,7 2 0 0,0-5-14 0,6-3 0 16,0-2 0-16,5-3 0 0,7-6 0 0,0-2-8 16,-4-5 8-16,7 0-831 15,6-8-163-15</inkml:trace>
  <inkml:trace contextRef="#ctx0" brushRef="#br1" timeOffset="70570.98">16248 16473 961 0,'0'0'42'0,"6"-3"10"0,-6 3-42 15,3 0-10-15,3-5 0 0,0 2 0 0,3-2 141 0,0 2 27 16,-3-2 4-16,0 0 2 0,-1 0-32 0,1-1-6 15,0 1-2-15,3 0 0 16,0-3-42-16,3 2-9 0,0-4-2 0,3 2 0 0,-3 0-29 0,3-3-5 16,0 1-2-16,2-1 0 0,1 1-21 0,-3-1-4 15,0 1 0-15,3-1-1 0,0 3-5 0,-3 0-1 16,-3 3 0-16,0-1 0 0,2 1 4 0,-5 3 1 16,-9 2 0-16,9 2 0 0,-3 1-6 0,0 5 0 15,0-3-1-15,-6 8 0 0,3-2 1 0,0 2 0 16,3 3 0-16,-6 0 0 0,0 2-12 0,3-2 0 15,0 0 0-15,0-3 0 0,0 3 0 0,0 0 0 16,6-5 8-16,0-1-8 0,0 1 10 0,3-3-10 16,-3-3 12-16,8-2-12 0,1-1 13 0,0-2-4 0,0 0-1 0,0-5 0 15,9 0-8-15,-1-3 8 16,-2-3-8-16,0 3 8 16,0-5-91-16,3 0-18 0,2-6-4 0</inkml:trace>
  <inkml:trace contextRef="#ctx0" brushRef="#br1" timeOffset="76816.52">18245 16243 2142 0,'-9'-11'95'0,"3"9"19"0,6 2-91 0,-6-3-23 16,0 0 0-16,-3 1 0 0,1 2 56 0,-1-3 8 15,-3 3 0-15,0 0 1 0,0-3-13 0,0 6-2 16,-3 0-1-16,3 2 0 0,-3-2-33 0,0 4-6 15,-2 1-2-15,2 3 0 0,-3-3-8 0,0 5 12 16,0-2-12-16,3 2 12 0,0 3-12 0,0-3 0 0,1 3 0 16,-1-3 0-16,3 3 0 0,0 3 0 0,0-1 0 0,6 1 0 15,0-1-10-15,3 3 10 0,0 0 0 0,0 3-9 16,3 5 9-16,-3 1 0 0,3-4-9 0,0 0 9 16,0 1 0-16,0-1 0 0,0 1 0 0,-3 2 0 15,0-3 0-15,0 3 0 0,0-2 0 0,-3-1 0 16,0 1 8-16,3-1 5 0,0-2 2 0,0 0 0 15,0 0 11-15,3 0 2 0,0-6 1 0,3 1 0 16,0-1-1-16,0-2-1 0,3-3 0 0,3-2 0 16,0-3-11-16,3 0-1 0,0-3-1 0,3-2 0 15,3-3-14-15,3 0 0 0,2-6-12 0,-2-2-837 16,0 0-168-16</inkml:trace>
  <inkml:trace contextRef="#ctx0" brushRef="#br1" timeOffset="77844">18385 16679 2019 0,'-9'-8'44'0,"3"6"10"0,0-4 2 0,3 4 0 0,-3-1-44 0,6 3-12 16,-3-5 0-16,3 5 0 0,0 0 64 0,0 0 12 15,0 0 1-15,0 0 1 0,9 0-6 0,-3 0-2 16,0 5 0-16,0 0 0 0,0 1-13 0,-3 4-2 15,0-2-1-15,0 3 0 0,-3 2-25 0,0 3-5 16,0-3 0-16,0 3-1 0,-3-3-8 0,0 3-2 0,0 0 0 0,0 0 0 16,0-3-1-16,0 0-1 15,0-2 0-15,0 0 0 0,0-4-11 0,0 1 0 0,3-8 9 16,0 0-9-16,0 0 9 0,0 0-9 0,0 0 12 16,0 0-12-16,0 0 12 0,0-5-4 0,0-3 0 0,0-2-8 15,0-4 0-15,3 1 0 0,0 0 0 0,0-3 0 16,6-2-10-16,-3-1-9 0,6-5-1 0,0 3-1 31,0 3-15-31,6-4-2 0,0 1-1 0,-1 3 0 16,1 4-5-16,0 1 0 0,0 8-1 0,0-3 0 0,-3 5 36 0,-3 3 9 0,0 3 0 0,-4 0 0 15,1 2 25-15,0 5 7 0,-3-2 2 0,0 6 0 16,-6-1-17-16,6 0-3 0,-6 0-1 0,3 1 0 16,0 1 2-16,-3 1 0 0,0-2 0 0,0 1 0 15,-3 1-4-15,3 0-1 0,0 0 0 0,0 0 0 16,0-3 1-16,0 0 0 0,3-2 0 0,-3 0 0 0,0-1 3 0,3-5 1 15,0 3 0-15,-3-8 0 0,6 6-15 16,3-4 0-16,0 1 0 0,0-3 0 16,6-5 0-16,0 2 11 0,2-5-11 0,4 0 10 0,0-2-10 15,0-4 0-15,0-2 0 0,3 1 0 0,-1-4-16 0,-2 1-6 16,-3-1-1-16,0-2 0 0,0 0 3 0,-6 2 0 16,3 3 0-16,-9 0 0 0,0-2 0 0,-4 2 1 15,-2 3 0-15,-2 0 0 0,-4 2 19 0,-3 0 0 16,0 1 0-16,-3 5 0 0,-3-1-17 0,0 1 3 15,0 5 1-15,-3 3 0 0,-3-1 5 0,4 9 8 16,-1-3-13-16,0 5 5 0,3 0 8 0,3 3 0 16,0 3 0-16,3-4-8 0,6 1 8 0,0 3 0 15,3-1 0-15,3-2-8 0,6 0 8 0,0-3-8 0,6 1 8 16,0-1-8-16,6-5 8 0,0 0 0 0,2-3 0 0,4 0 0 16,0-5 0-16,3 0 0 0,-3 0 0 0,2-2 8 15,-2-4-8-15,0 1-10 0,-3-6 10 0,-1 4-13 16,-5-1 13-16,0-3 0 0,-3-5 0 0,0 3 0 15,-6 0 0-15,6-3 0 0,-6-3 11 0,3-2-3 16,-6 3 12-16,2 2 2 0,1 0 1 0,0 3 0 16,-6 2 5-16,3 0 0 0,0 6 1 0,-3 3 0 15,-3 2-8-15,0 0-1 0,0 0-1 0,0 0 0 16,0 0-11-16,0 0-8 0,3 7 12 0,-3 7-12 16,-3-4 10-16,3 3-10 0,-6 1 8 0,3-1-8 15,-6 0 14-15,6 0-2 0,-3 1-1 0,0-1 0 16,3-3-11-16,1 1 0 0,-1 0-12 0,3-3 12 0,0-8-12 0,3 7 12 15,-1-1-10-15,-2-6 10 0,6 0-20 0,3 0 1 16,3-3 1-16,0 0 0 0,0-2-6 0,3-3 0 16,0 0-1-16,0 0 0 0,3 0 5 0,-4-2 2 15,4 2 0-15,0 3 0 0,0-1 18 0,0 4-8 16,-3-1 8-16,0 6 0 0,0-1-16 0,-1 1 3 16,1 2 1-16,3 3 0 0,0 0 12 15,0 0 16-15,0 3-3 0,3-1-1 0,-1 1-3 0,1-3-1 16,0 2 0-16,0-2 0 0,3 0-8 0,-3-2 10 15,2-1-10-15,1-5 10 0,0 0 0 0,0-3 0 16,-3-5 0-16,3 3 0 0,-7-3-10 0,-2 0 12 16,-3-8-12-16,-3 0 12 0,0 0 11 0,-3-2 2 15,-3-3 1-15,-3-3 0 0,0-5-9 0,-3 2-1 16,-3 1-1-16,-3-1 0 0,-3 4-25 0,0 1-5 0,0 4-1 16,3 2 0-1,1 3-136-15,2 2-28 0</inkml:trace>
  <inkml:trace contextRef="#ctx0" brushRef="#br1" timeOffset="78378.31">20644 16491 1814 0,'0'0'80'0,"0"0"17"0,0 0-77 0,0 0-20 16,0 0 0-16,6-2 0 0,3 2 145 0,-9 0 26 16,3 0 5-16,-3 0 0 0,0 0-64 0,3-5-12 15,-3 5-4-15,0-6 0 0,-3-2-42 0,0 3-9 16,0 2-1-16,-3-2-1 0,-6 2-25 0,-3 3-5 0,4 0-1 0,-7 3 0 16,0 0-12-16,0 2 0 0,-3 0-9 0,0 6 9 15,3-1-12-15,1 1 3 0,-1 2 1 0,6 1 0 16,3 4 8-16,3 1 0 0,0-6 0 15,6 3 0 1,0 0-52-16,9-1-8 0,3-1-1 0,6 2-1 16,0-1-16-16,2-1-3 0,4-1-1 0,-3-3 0 15,0 1 10-15,0-3 1 0,3 0 1 0,-10 0 0 0,4 0 48 0,-9-3 10 0,0 0 1 0,-3 3 1 16,-3-2 26-16,-6-1 6 0,-3 0 1 0,-3 0 0 16,-6 1 20-16,0-1 4 0,-8-2 1 0,-1 2 0 15,0-2-28-15,-3-1-6 0,0 1-1 0,1 0 0 16,2-3-25-16,0 0-6 0,3 2-1 0,0-2-693 15,3 0-140-15</inkml:trace>
  <inkml:trace contextRef="#ctx0" brushRef="#br1" timeOffset="80366.58">21195 16499 1670 0,'-3'-2'148'0,"0"-4"-118"15,0 1-30-15,0 3 0 0,0-4 165 0,-3 4 27 16,0-6 6-16,-3 5 1 0,3-2-69 0,-3 2-14 16,0 3-2-16,1-5-1 0,-4 2-70 0,3 1-15 0,-3 2-2 0,3 0-1 15,-6 0-15-15,6 5-10 0,-3 0 12 16,0 0-12-16,-3 1 0 0,3-1 0 16,1 6 0-16,-1 2 0 0,0 0 14 0,0 6-1 0,0-1 0 0,3-2 0 15,3 5-24-15,-3-2-5 0,3-1 0 0,3 1-1 16,3-1 5-16,0-2 2 0,3 0 0 0,3-3 0 31,3-2-17-31,0-3-3 0,3-3-1 0,0 0 0 16,0-7 3-16,0-1 0 0,-1 0 0 0,1-5 0 0,-3-2 15 0,0-1 3 0,0 1 1 0,-3-1 0 15,-3-2 9-15,0-3 0 0,0 0 10 0,0-2-10 16,-3 2 18-16,0-3-2 0,-3 1-1 0,0-1 0 16,3 3 2-16,-3 0 1 0,0-2 0 0,3 5 0 15,0 2-8-15,0 3-2 0,0 0 0 0,-3 3 0 16,3 5-8-16,0 0 0 0,0 0 0 0,0 0 0 15,0 0 0-15,3 8 0 0,0 0 0 0,0 2 0 16,0 4-8-16,0-1 8 0,0 0 0 0,0 3 0 0,0 0 0 16,0 2 0-16,3-2 0 0,3 3 0 0,0-3 0 15,0-1 0-15,6-1 0 0,-1-4 0 0,1 1 0 0,3-6 0 16,3 0 0-16,0-2 0 0,0-3 0 0,0-3 0 16,-1-2 0-16,-2 0 0 0,0-6-10 0,-3 1 10 15,0-4 0-15,-3 1-9 0,0-3 9 0,-3 0 0 16,3-2 10-16,-4 2-10 0,-2-2 22 0,3-1-2 15,0-2 0-15,0 2 0 0,3 3-10 0,0-2-2 16,0-1-8-16,0 4 12 0,0 4-12 0,0 0 0 16,-3 3 0-16,2 6 0 0,-2-1 0 0,0 6-8 15,0-1 8-15,-3 6-10 0,0 0 10 0,-3 3 12 16,3 2-2-16,-6 3-1 0,0 0 6 0,-3 0 1 0,3 5 0 0,-3 0 0 16,0 0-4-16,0 0-1 0,-3 1 0 15,0-1 0-15,3 0-11 0,0-3 12 0,0-4-12 0,0 2 12 16,0-3-12-16,3-3 0 0,-3-4 0 15,3-6 8-15,0 0-8 0,0 0 0 0,0 0 0 0,0 0 0 16,0 0 8-16,6-8-8 0,0-3 0 16,0-2 8-16,0-3-8 0,3 0-12 0,-3 0 2 0,3 0 1 15,-3 1-11-15,3-4-1 0,0 0-1 0,3 1 0 32,3 2-9-32,-3-2-1 0,2-1-1 0,4 1 0 15,3 2-3-15,0 0-1 0,0 0 0 0,-3 3 0 0,0 2 11 0,-1 3 2 0,-5 3 1 0,0 2 0 16,0 3 13-16,-3 3 10 0,-3 2-13 0,0 3 5 15,-3 3 25-15,0 2 6 0,-3 0 1 0,0 0 0 16,-6 6 10-16,3-1 2 0,-6 1 1 0,3 2 0 16,3-2-19-16,-3-1-4 0,0-2-1 0,0-3 0 0,3 3-1 0,-3-3 0 15,3-2 0-15,0-3 0 0,0 0-28 0,3-8-5 16,0 0-2-16,0 0 0 16,0 0-7-16,0 0-2 15,3-8 0-15,0 0 0 0,3-5 9 0,0-6 2 0,3 6 0 0,3-6 0 0,0 1 9 0,0-1 3 16,3-2 0-16,-3 3 0 0,6-1 9 0,-4 3-13 15,1 0 5-15,0 6 8 0,0 2-27 0,-3 3 3 16,0-1 0-16,-3 4 0 0,0 2 24 0,-3 5-10 16,3 0 10-16,-3 3 0 0,-3 3 11 0,0-1 9 15,-1 4 1-15,1 1 1 0,0 1 1 0,0 5 0 16,-3 1 0-16,3 1 0 0,3-1-4 0,3 1-1 16,0 1 0-16,3-3 0 0,6 1-10 0,0-4-8 0,3 1 12 0,2-6-12 15,4 0 12-15,0-5-12 16,3-3 12-16,-3-2-12 0,-1-3 0 0,1-3 0 0,-3-5 0 15,0-2-12-15,-3-3 12 0,-3-3-11 16,-1-8 11-16,-2 3-10 0,0-6 21 0,-6 1 4 16,0-6 1-16,0 0 0 0,-3-2-16 0,0 2-12 0,-3-2 3 15,0 2 0-15,0 3 9 0,-3 5 16 0,-3 0-4 0,0 8-1 16,3 3-11-16,-3 5 0 0,0 3 0 0,3 5 0 16,-3 8 0-16,-3 2 0 0,0 1 8 0,-3 5-8 15,3 5 13-15,0 3-2 0,-3 5-1 0,0 0 0 16,0 3-10-16,0 2 0 0,0 6 0 0,1-3 0 15,-1 3 9-15,0-3 0 0,0 0 0 0,3-3 0 16,0 1 3-16,3-6 0 0,0-3 0 0,0-2 0 0,0-6-12 0,3 1 10 16,-6-6-10-16,6-5 10 15,-3 0 0-15,-3 0 0 0,6-8 0 0,0 0 0 16,-3-3 14-16,0-5 2 0,0-2 1 0,0-3 0 0,3-6-3 0,0-2-1 16,0-3 0-16,3-2 0 0,0-3-14 0,6-6-9 15,0 1 12-15,3-1-12 0,3-4 0 16,0-1 0-16,3 0 0 0,2 3 0 0,4 3-17 0,-3 5-1 15,-3 0 0-15,3 7 0 0,-3 7 0 0,-1-1 0 16,1 3 0-16,-3 5 0 0,0 2 8 16,0 4 2-16,0 2 0 0,-3 2 0 0,0 4-1 0,-3-1 0 15,-4 5 0-15,-2-2 0 0,-3 3-7 0,0 2 0 16,-5 0-1-16,-1 3 0 16,-6 0-19-16,-3 0-4 0,-3 3-1 0,0-6 0 15,-6 3-7-15,3-6-2 0,-2 1 0 0,-4 2 0 0,3-5 37 0,3 0 13 0,0-3-9 0,0-2 9 16,4-3 0-16,5 3 8 0,0-3 0 15,6 0 0-15,6 0 38 0,0 0 8 0,0 0 2 0,9-3 0 16,3-2-36-16,9-1-6 0,2 1-2 0,7 0 0 16,9-3-12-16,2-3 0 0,10 1 0 0,0-4 0 31,-1-1-21-31,1-1-7 0,-3 2-2 0,-4-4 0 16,1 2-34-16,-6-5-6 0,-1 0-2 0,-2-6 0 15,0 3 16-15,-10-5 2 0,1-2 1 0,-9-4 0 0,0 3 53 0,-6-5 12 0,-3 3 1 0,-3-3 1 16,-3 3 18-16,-3 4 3 0,0 1 1 0,-3 8 0 15,-3 3 33-15,0 2 7 0,0 5 2 0,-3 3 0 16,3 3-36-16,-3 5-7 0,0 0-2 0,0 8 0 16,0 0-22-16,0 8-11 0,-3 0 10 0,3 7-10 0,-2 1 0 0,-1 8 0 15,3 2 0-15,-3 3 0 0,0 3 10 0,0 2-1 16,3 3 0-16,0 0 0 0,-6-2-1 16,6-1-8-16,3 0 12 0,0 1-4 0,1-6-8 0,2 0 0 15,3 0-12-15,0-3 12 0,5-5 0 0,4-2 10 16,-3-3 1-16,6-9 0 0,0-4-11 0,3 0-16 15,0-6 4-15,6-5 1 0,-3-5-8 0,2-3-1 16,1-3-1-16,0-2 0 0,3-3 21 0,-6-5-9 16,-3 0 9-16,3-6 0 0,-4 1-13 0,1-1 4 15,-3-2 1-15,-3 3 0 0,0-1 8 0,-3 3 0 16,0 3 0-16,-3 3-8 0,-3-1 8 0,0 6 0 16,-3 2 0-16,-3 6 0 0,0 0 14 0,0 5-2 15,-3 3 0-15,0 4 0 0,0 1 0 0,0 3-1 16,-5 5 0-16,5 0 0 0,0 2-2 0,0 1 0 15,3 2 0-15,0 0 0 0,3-2-9 0,6 2 8 16,0 3-8-16,0-3 8 0,6-3-8 0,3-2 0 0,3 3-12 0,2-6 12 16,1-5-10-16,6 0 10 0,0-6 0 0,0 1-9 15,-1-6-12-15,4 1-3 0,-3-6 0 0,0-3 0 16,-3-2 16-16,3-3 8 0,-4-2-10 0,-2-4 10 16,0 1 0-16,-3 0 0 0,0-3 11 0,-6 3-3 15,-3 3-8-15,-6-1 0 0,-3 3 8 0,-6 0-8 16,0 0 16-16,-6 3 0 0,0 5-1 0,0 3 0 15,-3 0 5-15,1 5 0 0,-1 5 1 0,3 3 0 16,3 3-1-16,3-1 0 0,-3 3 0 0,6 3 0 16,3 0-41-16,3 3-9 15,0 2-2-15,6-3 0 0,0 6 32 0,0 0 12 0,3 0-1 0,0 0 0 0,0-1-11 16,-3 1 0-16,3-3 0 0,-3 1 0 0,0-7-8 0,-3 4 8 16,2-3 0-16,-2-3 0 0,-6 0 0 0,1 0 0 15,-4-5 0-15,-3 0 0 16,-3-5-32-16,-6 0-6 0,-3-1-1 0,-3-4-1194 15</inkml:trace>
  <inkml:trace contextRef="#ctx0" brushRef="#br1" timeOffset="81119.88">23701 15999 1324 0,'-12'-8'118'0,"6"6"-94"16,0-4-24-16,3 4 0 0,3 2 189 0,0 0 34 15,0 0 6-15,6-5 2 0,0-1-132 0,6 4-27 0,3-1-4 0,3 0-2 16,9 1-23-16,3-1-5 15,5 0-1-15,4 1 0 0,0-1-27 0,-1 3-10 16,1 0 0-16,0 0 9 0,-6 0-9 0,-4 3 0 0,-2-1 0 0,-6 1 0 16,-3 0 0-16,-3 2 0 0,-3 0 0 0,-4 1 0 15,-2-1 11-15,-3 3 9 0,-3 0 3 0,-6 5 0 16,0 3 24-16,-5 5 5 0,-4 5 0 0,-6 6 1 16,3 5-13-16,-6 6-2 0,3-4-1 0,-2 6 0 15,2 3-14-15,0 2-3 0,3-2-1 0,0-1 0 16,3 1-7-16,6 2-2 0,0 1 0 0,0-4 0 15,7-2-10-15,-1-3 8 0,3-4-8 0,0-1 8 16,3 0-8-16,-1-6 8 0,1 1-8 0,3-5 8 16,0 2-8-16,-3-8 8 0,0 0-8 0,3-5 8 15,-3-3-8-15,0-2 12 0,0-3-12 0,-3-8 12 16,0 0-2-16,0 0 0 0,-6 0 0 0,0-3 0 16,-6-5 4-16,0-5 1 0,-5 0 0 0,-1-3 0 15,-6 0-15-15,-6-3 11 0,-6 1-11 0,-8-1 10 16,-7 1-78-16,-5-1-15 15,-4 1-3-15,1 2-1254 0</inkml:trace>
  <inkml:trace contextRef="#ctx0" brushRef="#br1" timeOffset="140819.01">678 15282 691 0,'0'0'30'0,"0"0"7"0,0 0-29 0,0-5-8 15,0 5 0-15,0 0 0 16,0 0 145-16,5-3 28 0,-2-2 6 0,-3 5 1 15,0 0-85-15,0 0-17 0,0 0-3 0,6-3-1 0,-6 3-24 0,6 0-5 16,3-2-1-16,0 2 0 0,0 2-6 0,0 1-2 16,3-3 0-16,6 3 0 0,-3 2-1 0,6-5-1 15,-1 3 0-15,10-1 0 0,0-2-1 0,9 0 0 16,-1 0 0-16,4 0 0 0,3-5-11 0,5 2-2 16,1 1-1-16,5-1 0 0,4 0-19 0,-4 1 10 15,1-3-10-15,-3-1 8 0,2 1-8 0,-5 0 0 0,-1-1 0 16,1 1 8-16,-6 0-8 0,2 2 0 15,-2-2 0-15,0 2 0 0,-10-2 0 0,1 2 0 16,-6 1 0-16,3 2 0 0,-10-3 0 0,-2 0 0 16,-3 3 0-16,0 0 0 0,-6 0 0 0,0-2 0 0,-6 2 8 15,3 0-8-15,-9 0 0 0,0 0 0 0,0 0 0 0,0 0-11 32,-9 0-95-32,0 2-19 0,3-2-4 0</inkml:trace>
  <inkml:trace contextRef="#ctx0" brushRef="#br1" timeOffset="142319.41">1990 16743 1152 0,'0'0'102'0,"0"5"-82"0,-6 0-20 0,3 1 0 16,3 2 121-16,0 0 20 0,0 0 4 0,3-1 1 16,-3 1-43-16,6-2-9 0,0-1-2 0,3-2 0 15,6 2-14-15,-3-5-3 0,3 0-1 0,3-3 0 16,2-2-35-16,7 0-7 0,3-3-2 0,0 0 0 0,-3-3-13 15,2 1-2-15,1-1-1 0,-3-2 0 0,3 0-14 16,-10-3 8-16,1 0-8 0,-6 0 0 0,3 3-10 0,-6-3-8 16,-3-3-2-16,-3 3 0 0,-3 1 0 0,-3-1 0 15,-3 0 0-15,-3 0 0 0,3 3 2 0,-9 5 0 16,3 0 0-16,-9 3 0 0,0-1 6 0,3 4 0 16,-11 4 1-16,2 1 0 0,3 2 20 0,-6 3 4 15,3 0 1-15,4 5 0 0,-1 3 2 0,-3 3 1 16,9 2 0-16,3-3 0 0,3 6 9 0,0 0 2 15,3-3 0-15,6 3 0 0,6-3-4 0,-3 0-1 16,6 1 0-16,9-4 0 0,-6-2 10 0,6 0 3 0,3 0 0 0,0-3 0 16,2-3-12-16,4-2-3 0,-3 0 0 0,3-2 0 15,-3-4-13-15,2-2-8 0,4 0 8 0,-6 0-809 16,3-2-162-16</inkml:trace>
  <inkml:trace contextRef="#ctx0" brushRef="#br1" timeOffset="142501.25">2654 16835 2491 0,'0'0'110'0,"0"0"23"0,-6-2-106 0,6 2-27 0,0 0 0 0,-6-3 0 15,-3 1 25-15,9 2 0 0,0 0 0 0,0 0 0 16,0 0-49-16,0 0-9 0,0 0-3 0,0 0-1075 15</inkml:trace>
  <inkml:trace contextRef="#ctx0" brushRef="#br1" timeOffset="143021.19">3014 16634 2646 0,'0'0'58'0,"0"0"12"0,-9-8 2 0,3 0 3 0,3 1-60 0,0-1-15 16,-6 0 0-16,3-3 0 0,0 1 49 0,1 2 7 16,2 0 2-16,3 0 0 0,-6 0-40 0,3 2-8 15,0 1-2-15,3 0 0 0,-6 0-8 0,6 2 0 0,0 3 0 0,0 0 8 16,0 0-18-16,0 0-4 0,-3 5-1 16,-6 1 0-16,3 4-8 0,3 1-1 0,0-1-1 0,-3 1 0 15,3 5 7-15,-3 2 2 0,3-2 0 0,0 3 0 16,3-3 4-16,0-3 0 0,3 0 1 0,0-2 0 15,3-1-4-15,-3-2-1 0,3 3 0 0,6-6 0 16,-3-2-1-16,-3-3-1 0,3-3 0 0,0 0 0 16,-1-2 18-16,1-3-8 0,0 3 8 0,-3-3 0 15,3 0 0-15,0-3 0 0,-3 1 0 0,0-1 0 16,0 1 12-16,3 2-4 0,-6 0-8 0,0 2 12 16,0 1 2-16,-3 5 0 0,0 0 0 0,0 0 0 15,0 0 11-15,6 0 3 0,0 0 0 0,3 5 0 16,-3 3-28-16,3 6-16 0,-3 1 3 0,-1 4 0 15,4 5 13-15,-3 2 0 0,3 1 12 0,-3-1-12 0,3 1 13 16,-3 4-4-16,0-2-1 0,-3 3 0 0,3 0 2 0,0 2 0 16,3-5 0-16,-9 1 0 0,0-1-10 0,0-3 0 15,0 1-12-15,-6-4 12 16,-6-1-28-16,0-1 1 0,-3-3 1 0,0-2 0 16,-11-3 6-16,2-5 2 0,-3 0 0 0,3-5 0 0,-3-3 18 0,4-3 16 15,-4-2-4-15,3-6 0 0,3-4 25 0,3-1 5 16,6-6 1-16,0-1 0 0,6-9-15 0,6 3-4 15,3-6 0-15,6 4 0 16,6-1-42-16,-3 3-9 0,9 0-1 0,3 5-1211 0</inkml:trace>
  <inkml:trace contextRef="#ctx0" brushRef="#br1" timeOffset="143738.35">1969 17333 1094 0,'0'0'48'0,"0"-8"11"0,0 3-47 0,0-3-12 15,0 2 0-15,0-2 0 0,0 3 195 0,0-3 37 16,0 3 7-16,0 0 1 0,-6-1-108 0,6 4-21 16,-3-4-5-16,-3 4-1 0,6 2-53 0,-2 0-10 15,-10 0-2-15,3 0-1 0,0 2-23 0,-3 4-5 16,-3-1-1-16,0 0 0 0,3 3 3 0,-12 3 1 15,4-1 0-15,-4 6 0 0,3 0 0 0,-9 0 0 16,9 5 0-16,-6 0 0 0,7 1 11 0,-4 1 3 16,3 4 0-16,0-1 0 0,3 1-18 0,0-1-10 15,7-2 12-15,-1 0-12 0,0 0 8 0,6-3-8 0,-3 0 0 0,6-3 0 16,3 1 0-16,3-3 0 0,3 0 0 0,3 0 0 16,-3-6 0-16,9 3 0 0,-1-5 0 0,4 0 0 15,0 0 0-15,6 0 0 0,3-5 0 0,5-1-9 16,-2-2 9-16,3-2-10 0,0-1 10 0,2-2-10 31,4-3-24-31,-6 0-5 0,-3-3-1 0,2 1 0 0,1-1 20 0,3-2 3 0,-12 0 1 0,2 0 0 16,4 2 7-16,-9-2 9 0,-6 0-13 0,0 2 5 15,-6 0 8-15,3 1-8 0,-12-1 8 0,-6 1-8 16,0 4 8-16,-3-2 12 0,0 3-2 0,-3 2-1 16,-3 1-9-16,0 2 0 0,-6 0-12 0,4 2 12 15,5 1-16-15,-6 2 4 0,6-2 0 0,0 2 1 16,3 1 19-16,0-1 3 0,0 0 1 0,6 0 0 15,3-5-22-15,0 6-4 0,0-6-1 0,3 8 0 16,6-3 15-16,0 0 0 0,0 1 0 0,3-1 0 16,-3 0 0-16,3-2 13 0,0-1-4 0,0 4-1 0,-4-1 0 15,4 0-8-15,3 1 12 0,-6-1-4 0,3 0 9 0,-3 1 2 16,-6 1 0-16,0-1 0 0,3 2 19 0,-3-3 4 16,-3 3 1-16,0 0 0 0,0-3-23 0,-3 3-5 15,3-3-1-15,-9 3 0 0,6-2-24 0,-3-1-5 16,6-5-1-16,0 0-1195 0</inkml:trace>
  <inkml:trace contextRef="#ctx0" brushRef="#br1" timeOffset="144201.03">2597 17298 2426 0,'0'0'108'0,"-9"0"21"0,1 3-103 0,-4 0-26 0,-3 2 0 0,3 3 0 15,3 0 34-15,-3 0 2 0,0 0 0 0,3 5 0 16,6 0 28-16,-6 6 7 0,3-1 1 0,0 1 0 16,3 7-48-16,0-2-10 0,3 3-2 0,0-1 0 15,-3 3-12-15,6 0 0 0,-3-5 0 0,0 0 0 16,0-3-13-16,3-2-3 0,0-4 0 0,-3 1 0 16,0-2-5-16,0-7-2 0,0 1 0 0,-3-2 0 15,3-6 15-15,0 0 8 0,0 0-10 0,0 0 10 16,0 0-10-16,0 0 10 0,3-8-10 0,0-5 10 0,0-1-26 15,3-2 1-15,-3-2 0 0,3-6 0 16,0 0-2-16,3-2 0 0,3-3 0 0,-3-3 0 16,0 3 0-16,0 0 0 15,3 2 0-15,0-2 0 0,2 5 27 0,-5 6 0 0,3-3 0 0,-3 7 0 16,-3 4 17-16,3-1 6 0,-3 6 1 0,3 0 0 0,-3 5-12 0,-6 0-3 16,0 0 0-16,6 5 0 0,-6-5 7 0,9 13 2 15,3 0 0-15,-12 1 0 0,3 2-2 0,3 2 0 16,-6-2 0-16,3 5 0 0,-3-5-1 0,6 3-1 15,-6 2 0-15,0-3 0 0,3 3-14 0,0 1 9 16,3-4-9-16,-6 1 8 0,8-4-8 0,-8 1 0 16,6-2 0-16,0-4 8 0,-3 1-8 0,3-3 0 15,-6-8-12-15,3 5 12 16,-3-5-41-16,0 0-1 0,0 0 0 0,0 0-730 16,0 0-145-16</inkml:trace>
  <inkml:trace contextRef="#ctx0" brushRef="#br1" timeOffset="144339.67">2446 17582 2016 0,'0'0'179'0,"0"0"-143"0,0 0-36 0,6 0 0 16,2 0 93-16,4 2 12 0,6-4 3 0,0-1 0 15,0-2-41-15,6 2-8 0,6-2-2 0,2-1 0 16,4 1-31-16,6 0-6 0,-1 2-2 0,-2-2 0 31,3-3-186-31,-7 3-38 0</inkml:trace>
  <inkml:trace contextRef="#ctx0" brushRef="#br1" timeOffset="144829.7">3047 17383 1382 0,'-9'-10'61'0,"6"4"13"0,3 1-59 0,-6 0-15 16,0-1 0-16,6 6 0 0,0 0 204 0,0 0 39 16,0 0 7-16,0 0 2 0,0 0-156 0,0 0-30 15,0 0-6-15,0 6-2 0,-9 4-34 0,3 1-6 16,0 2-2-16,3 6 0 0,0-1-1 0,0 3-1 15,3 0 0-15,-6 6 0 0,6-3-6 0,-3 2 0 16,3-2-8-16,0 0 12 0,0-3-12 0,0-3 0 16,0 1 8-16,0-6-8 0,-6 0 0 0,6-2 0 15,0-3 8-15,0-3-8 0,0-5 0 0,0 0 11 0,0 0-11 0,0 0 10 16,-3-10-2-16,3-1-8 0,3-5 12 0,-3 0-4 16,0-5-8-16,0 0 0 15,6-3 0-15,-3 0 0 0,-3-2 0 0,6 2 0 0,-3-2 0 16,0-1 0-16,0 3 0 0,3 3 0 0,0 0-9 0,-3 5 9 15,3 0 0-15,-3 6 0 0,0 2 0 0,3 3 0 16,3-1 0-16,-6 6 11 0,3 0-2 0,0 3 0 16,0 0 9-16,3 2 2 0,3 3 0 0,-3 0 0 15,-1 2-11-15,4 1-1 0,-3 2-8 0,3 0 12 16,3 3-12-16,0 0 9 0,-3-3-9 0,0 6 8 16,3-3-8-16,0 0 0 0,2-1-10 0,-5 1 10 15,6-2 0-15,-3-4 0 0,0 1 0 0,-6-3 0 16,6 0 0-16,-3-3 0 0,-3-2 0 0,-1-3 0 15,1 0 14-15,-9 0-4 0,9-6-1 0,-9-4 0 16,3 2 6-16,-3-6 1 0,0-1 0 0,0-1 0 16,-3-5-3-16,3-1 0 0,-6-1 0 0,6-1 0 15,-3 3-13-15,0-3 9 0,-3 5-9 0,4 1 8 16,2 2-30-16,0 3-6 0,0-1-2 0,2 4 0 16,1 2-215-16,0 3-43 0</inkml:trace>
  <inkml:trace contextRef="#ctx0" brushRef="#br1" timeOffset="145134.31">3520 17595 2340 0,'0'0'104'0,"-6"-8"20"0,3 3-99 0,3-3-25 0,-6-3 0 0,6 0 0 16,-6 4 55-16,6-1 5 0,-6 0 2 0,3 0 0 15,-3 2-18-15,0 4-3 0,1-4-1 0,-4 6 0 16,0 0-32-16,3 3-8 0,-3 2 0 0,-3-2 0 15,6 5-11-15,-3 0-4 0,0 0-1 0,3 2 0 16,-3 4 16-16,9-4-11 0,-9 4 11 0,9 1-10 16,0-1 10-16,9-1-12 0,-6-3 12 0,3 4-12 15,9-4 12-15,-3 1-10 0,12-3 10 0,-3 0-10 16,-1-3-3-16,1 6-1 0,3-6 0 0,-3 3 0 16,0 0 5-16,-3-3 1 0,-1 3 0 0,-5 0 0 15,-3-3 8-15,-9-5 0 0,0 0 0 0,3 11 8 16,-3-3 43-16,-6 0 9 0,-3 0 1 0,-6-3 1 15,-5 3-30-15,-4-3-7 0,3 3-1 0,-9-5-852 16,-3 2-170-16</inkml:trace>
  <inkml:trace contextRef="#ctx0" brushRef="#br0" timeOffset="165690.1">666 13245 1450 0,'0'0'32'0,"0"0"6"0,0 0 2 0,0 0 1 0,0 0-33 0,3-5-8 16,3-1 0-16,2 4 0 0,-5 2 78 0,6 0 14 16,0 2 2-16,0 1 1 0,-3 0-8 0,3 5-2 15,0 2 0-15,3 4 0 0,6 1-10 0,-9 1-3 16,3 0 0-16,0 3 0 0,5-1-22 0,-8 3-5 15,3-2-1-15,6-1 0 0,-6 1-18 0,6-1-4 16,-3 1-1-16,3-1 0 0,-1-2-10 0,-5 0-3 16,6-3 0-16,-6-2 0 0,-3 0-8 0,3-3 0 15,-3-3 9-15,3-3-9 16,-12-2-91-16,0 0-22 0,3-5-5 0</inkml:trace>
  <inkml:trace contextRef="#ctx0" brushRef="#br0" timeOffset="165913.26">1073 13234 1418 0,'6'-7'63'0,"-6"7"13"0,0 0-61 0,3-3-15 0,3 3 0 0,-6 0 0 16,0 0 86-16,6 5 14 0,-6-5 4 0,6 5 0 15,-3 1-34-15,-3 2-6 0,0 2-2 0,0 4 0 16,-3 1-20-16,-3 1-4 0,0 3-1 0,-3-1 0 15,0 6-12-15,-2-3-2 0,-4-2-1 0,3 2 0 16,0 3-11-16,3 0-3 0,-3-6 0 0,3 3 0 16,6 0-27-16,-6-2-5 0,9-1-2 0,-6-4-951 15</inkml:trace>
  <inkml:trace contextRef="#ctx0" brushRef="#br0" timeOffset="166203.32">1317 13261 1036 0,'6'-5'92'0,"-6"-1"-73"0,0 1-19 0,3 0 0 15,3 2 196-15,-6 3 35 0,0 0 7 0,0 0 2 16,3 0-116-16,-3 0-22 0,6 5-5 0,-3 3-1 16,0 6-28-16,-3-1-5 0,0 5-2 0,-3 1 0 15,0 5-23-15,3-1-5 0,-9 7-1 0,3-4 0 16,-3 0-16-16,4 4-3 0,-1-4-1 0,3 3 0 15,-9 0-12-15,3-2 8 0,3-3-8 0,3-3 0 16,0-3 0-16,-3 1 0 0,3-6-13 0,-3-2 4 31,12-4-21-31,-6-1-4 0,0-6-1 0,0 0 0 16,0 0-17-16,0-8-3 0,3-3-1 0,3-5 0 0,-3-5-54 0,6 0-11 0,-6-8-3 0,3 0-476 16,0-6-96-16</inkml:trace>
  <inkml:trace contextRef="#ctx0" brushRef="#br0" timeOffset="166372.99">1404 13200 1443 0,'0'0'64'0,"0"0"13"15,0 0-61-15,9 5-16 0,-9-5 0 0,3 6 0 0,6 4 111 0,-9-2 19 16,3 3 4-16,3 2 1 0,3 0-34 0,-7 3-6 16,7 0-2-16,-6 2 0 0,3 1-34 0,0 0-7 15,0 2-2-15,3 3 0 0,-6-3-14 0,3 2-2 16,6-1-1-16,-3-1 0 0,-6 0-19 0,6-2-4 16,-6-1-1-16,3-2 0 0,3 0-9 0,-6-3 12 15,6-2-12-15,-6-1 12 0,3-5-12 0,-3 3-9 16,0-2 9-16,-3-6-13 15,0 0-109-15,0 0-22 0,0 0-4 0</inkml:trace>
  <inkml:trace contextRef="#ctx0" brushRef="#br0" timeOffset="166534.4">1312 13507 1594 0,'0'0'71'0,"0"0"14"0,0 0-68 0,11-3-17 0,-2 1 0 0,6-1 0 16,0-2 81-16,6-1 13 0,0 4 2 0,-6-3 1 15,9-1-45-15,-4 1-8 0,4 0-3 0,3 2 0 16,-3-2-49-16,3-1-11 0,-7 1-1 0,4 2-889 16</inkml:trace>
  <inkml:trace contextRef="#ctx0" brushRef="#br0" timeOffset="166738.57">1809 13229 1152 0,'0'0'51'0,"0"0"10"0,0 0-49 16,0 0-12-16,0 0 0 0,0 0 0 16,0 0 140-16,-9 5 24 0,9 3 6 0,-9 3 1 15,9 0-49-15,-3 4-10 0,3 4-1 0,-6 2-1 0,3-2-55 0,-3 4-11 16,3 1-3-16,0 0 0 0,3 0-22 16,-6 0-5-16,3 0-1 0,3-1 0 0,0 1-13 0,-6-3-13 15,6 0 2-15,0-5 1 16,0 0-109-16,6-5-21 0,-6 2-5 0,3-8-1 0</inkml:trace>
  <inkml:trace contextRef="#ctx0" brushRef="#br0" timeOffset="166968.37">1737 13237 1382 0,'0'0'61'0,"0"0"13"0,0 0-59 0,3-5-15 0,6 2 0 0,-6-2 0 16,6 0 145-16,-3 2 27 0,6-2 4 0,-3 2 2 15,3-2-74-15,0 5-16 0,0-6-2 0,2 4-1 16,-2-1-55-16,6 0-11 0,-6 3-3 0,0-2 0 16,0-1-16-16,3 1 8 0,-3 2-8 0,0-3 0 15,-1 0 11-15,4 3-11 0,-9 0 10 0,3-2-10 16,0 2 0-16,0-3 8 0,0 0-8 0,0 1 0 31,-3-1-103-31,3 0-23 0,-3 3-5 0</inkml:trace>
  <inkml:trace contextRef="#ctx0" brushRef="#br0" timeOffset="167155.92">1752 13422 1666 0,'0'0'36'0,"0"0"8"0,0 0 2 0,0 0 2 0,0 0-39 0,9 3-9 16,0-3 0-16,3-5 0 0,-3-1 132 0,3 1 25 15,3 0 5-15,-1-3 1 0,4 3-79 0,-6-1-15 16,6-2-3-16,-3 6-1 0,0-1-56 0,6 0-9 15,-9-2 0-15,5 5-10 16,-8 0-13-16,6 0-2 0,-3 3-1 0,-3-1 0 16,-3 1-185-16,-6-3-37 0</inkml:trace>
  <inkml:trace contextRef="#ctx0" brushRef="#br0" timeOffset="167316.95">1731 13697 1497 0,'0'0'133'0,"0"0"-106"0,0 0-27 0,9 0 0 15,0 3 84-15,3-3 12 0,0-3 3 0,3 1 0 16,0-3 15-16,3-1 3 0,2 1 1 0,-2 0 0 16,6-3-58-16,-3 0-11 0,6 0-2 0,-4-3-1 15,4 1-46-15,3-1-18 0,0 3 1 0,-6-2-1053 16</inkml:trace>
  <inkml:trace contextRef="#ctx0" brushRef="#br0" timeOffset="167652.53">2297 13459 1864 0,'0'0'83'0,"-3"-5"17"0,3 5-80 0,0-5-20 16,0-1 0-16,0-1 0 16,0 1 86-16,0-2 14 0,0 3 2 0,0 0 1 0,0 5-59 0,0 0-12 15,0 0-3-15,-9 0 0 0,3 0-29 0,-3 0 0 16,3 2 0-16,-3 4 0 0,-3-1 0 0,3 0 0 15,3 3 0-15,0 0-10 0,-3 3 10 0,3-6 0 16,4 3 0-16,2 0 0 0,0 0 0 0,0 0 0 16,0 0 0-16,2 0 0 0,7 0 0 0,9 0 0 15,-9-1 0-15,12 1 0 0,-6 0 0 0,6 0 0 16,3-2 0-16,-4 1 0 0,1 1 0 0,0 0 0 16,-6 0-9-16,3 0 9 0,-6 3 0 0,3-3 0 15,-3 0 0-15,-4 2 0 0,-5-2 22 0,0 0 12 16,-3 0 2-16,0 0 1 0,-3-3 23 0,-6 1 4 0,-2-1 0 15,-1 0 1-15,-9 0-33 0,0-2-6 0,-6 0-2 16,3-1-831-16,-11 1-166 16</inkml:trace>
  <inkml:trace contextRef="#ctx0" brushRef="#br0" timeOffset="173048.23">12489 14121 518 0,'0'0'46'15,"0"0"-37"-15,0 0-9 0,0 0 0 0,0 0 87 16,0 0 15-16,5 0 3 0,1 0 1 16,0 0-33-16,3 0-6 0,0 2-2 0,0-2 0 15,0 3-49-15,3-3-16 0,3 3 10 0,3-3-10 0,3 2 12 0,8-2-4 16,7 3 0-16,6-3 0 0,2 3 26 0,4-1 5 15,6-2 1-15,5 0 0 0,7 0 8 0,2 0 1 16,4 3 1-16,-1-3 0 0,3 0-10 0,4 3-3 16,-1-1 0-16,4 1 0 0,2 0-7 0,-3-1-2 15,1 4 0-15,-1-4 0 0,3 1-8 0,-2-1-3 16,-1 4 0-16,0-4 0 0,-2 1-8 0,-1 0-1 16,4-3-8-16,-7 2 12 0,-6-2-12 0,1 3 11 15,-1-3-11-15,-2 0 10 0,-1 3 4 0,-2-3 1 0,-4 2 0 0,-5 1 0 16,-6 0 1-16,-7-3 1 0,-5 2 0 0,-6-2 0 15,-6 0-5-15,-4 0-2 0,-5 3 0 0,-3-3 0 16,-3 0 0-16,-9 0 0 0,0 0 0 0,0 0 0 31,0 0-54-31,-3 0-10 0,-6 0-2 0,0 0-1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56:03.255"/>
    </inkml:context>
    <inkml:brush xml:id="br0">
      <inkml:brushProperty name="width" value="0.05292" units="cm"/>
      <inkml:brushProperty name="height" value="0.05292" units="cm"/>
      <inkml:brushProperty name="color" value="#FF0000"/>
    </inkml:brush>
  </inkml:definitions>
  <inkml:trace contextRef="#ctx0" brushRef="#br0">8095 5943 997 0,'0'0'21'0,"0"0"5"0,0 0 1 0,0 0 2 0,0 0-29 0,0 0 0 15,0 0 0-15,0 0 0 0,12 0 66 0,-3 0 7 16,-9 0 2-16,12 0 0 0,9 0-10 0,-3 0-1 16,2 0-1-16,4 2 0 0,0-2 1 0,3 0 1 15,3 0 0-15,5 0 0 0,-2-2-52 0,6-1-13 16,5 0 0-16,4 1 0 0,-3 2 0 0,-1-3 0 16,4 0 0-16,6 1 0 0,-4-1 54 0,1-2 8 15,2-3 2-15,7 3 0 0,-1 2-45 0,-2 0-9 16,-1 1-2-16,4-4 0 0,-6 4 3 0,2-4 0 15,1 1 0-15,2 2 0 0,-5-2-24 0,-4 2-5 0,1 1-1 16,0-1 0-16,-7 1 47 0,4-4 8 0,-3 1 3 0,-1 0 0 16,4 2-23-16,-1 0-4 0,-5 1 0 15,0-1-1-15,-4-2-3 0,-2 5-8 0,-3-3 12 0,0 0-4 16,-7 1 0-16,-2-1-8 0,-3 3 12 0,0-2-4 16,-3 2 3-16,-6 0 0 0,0 0 0 0,-3 0 0 15,-1 0-11-15,-2 0-16 0,0 0 4 0,-6 0 1 16,0 0 40-16,0 0 8 0,0 0 2 0,0 0 0 15,0 0-39-15,0 0 0 0,0 0 0 0,0 0 0 16,0 0-12-16,0 0-3 0,6 2-1 0,-6-2-1000 16</inkml:trace>
  <inkml:trace contextRef="#ctx0" brushRef="#br0" timeOffset="25315.45">11155 5937 864 0,'0'0'76'15,"0"0"-60"-15,0 0-16 0,0 0 0 16,0 0 79-16,0 0 13 0,0 0 2 0,0 0 1 0,0 0-17 0,0 0-3 15,0 0-1-15,0 0 0 0,6 0 1 16,3 0 0-16,0 3 0 0,3-3 0 0,3 0-19 0,0 3-3 16,2-3-1-16,7 2 0 0,0-2 1 0,6 0 0 15,3 3 0-15,-1-3 0 0,4 0-16 0,0 2-3 16,5-2-1-16,7 0 0 0,0-2-7 16,8 2-2-16,4 2 0 0,8-2 0 0,-8 0-11 15,8 0-2-15,4 0-1 0,5 0 0 0,-3-2-10 0,7-3 0 16,-10 2 9-16,10-2-9 0,-4-1 0 0,3-2 0 15,1 3 0-15,5-3 0 0,-6 3 20 0,1 0-1 16,2-3 0-16,3 2 0 0,-8 1-19 0,-7 2 0 16,1 1-11-16,5 2 11 0,-5 2 12 0,-4-2 8 15,0 0 3-15,1 0 0 0,-4 0-3 0,-2 0-1 16,-4 3 0-16,7 2 0 0,-10-5 2 0,4 0 1 16,-3 0 0-16,-1 3 0 0,-8 0-22 0,5-1 0 15,-8 4 0-15,3-4 0 0,-4 1 0 0,-2 2 0 16,-3-2 0-16,-1-3 0 0,-5 2 0 0,0 1 0 15,-3 0 0-15,-1-1 0 0,-2-2 56 0,-3 3 6 0,-3 0 2 16,-3-1 0-16,-7-2-52 0,1 0-12 0,3 0 0 0,0 3 0 16,-3-3 0-16,-3 0 0 0,3 0 0 0,-3 0 0 15,0 0 0-15,-3 0 0 0,0 0 0 16,-6 0 0-16,0 0 0 0,0 0 0 0,0 0 0 0,-3-5 0 31,6-1-100-31,-3-2-22 0,0-2-5 0,-3 5-1 0</inkml:trace>
  <inkml:trace contextRef="#ctx0" brushRef="#br0" timeOffset="45410.37">12539 2725 1868 0,'0'0'83'0,"-3"0"17"0,6-5-80 0,-3 5-20 16,0 0 0-16,0 0 0 0,0 0 55 0,0 0 7 15,0 0 2-15,3 8 0 0,3 5 9 0,-3 6 3 16,0-1 0-16,0 9 0 0,0-1-27 0,0 6-5 15,-3-6 0-15,0 6-1 0,0 0-20 0,0 2-4 16,3-7-1-16,-3 4 0 0,0-4-4 0,0 2-1 16,-3 0 0-16,3-3 0 0,0-7-13 0,-3 2 0 15,3-2 8-15,-3-3-8 0,3-3 16 0,0-3 1 16,0-2 0-16,0 0 0 0,0-8-17 0,0 0 0 0,0 0 0 16,0 0 0-16,0-8 0 0,3 0 16 15,0-5-1-15,0-5-1 0,-3-1-14 0,0-2 0 0,3-6-12 0,-3 1 12 16,0-6-20-16,0-2 4 0,-3-3 0 0,-3 0 0 15,3 2 4-15,-3 1 2 0,0 2 0 0,-3-5 0 16,3 8 10-16,0 0 0 0,3 5-9 0,-3 6 9 16,6-6 16-16,-3 5 8 0,6 3 2 0,-3-2 0 15,3 10-26-15,3-5 0 0,-3 0 8 0,6 2-8 16,-3 8 0-16,3-2 0 0,3-3 0 0,0 8 0 16,0 0 0-16,3 3 0 0,3 2 0 0,-1 0 0 15,4 3 0-15,-3 5 0 0,-3 1 0 0,3-1 0 16,0 0 0-16,2 6 0 0,-5-1 0 0,3 3 0 15,-3-2 0-15,0-1 0 0,-6 4 0 0,3-4 0 16,-6-2 0-16,0 3 0 0,-3-6 0 0,-3 0 0 16,-6 5 0-16,3-4 0 0,-9-1 0 0,0 0 0 15,-6 0-100-15,-6 6-23 0,-2-6-4 0,-1 3-1 0</inkml:trace>
  <inkml:trace contextRef="#ctx0" brushRef="#br0" timeOffset="46082.61">12801 3183 115 0,'0'0'0'0,"0"0"10"0,0-8-10 0,3 3 0 0,-3-9 0 0,3 7 0 16,0 1 384-16,3-7 74 0,-3 2 15 0,3 4 3 16,0-4-277-16,3 3-56 0,-3 0-11 0,3-3-3 15,-3 9-57-15,3-6-11 0,-1 3-2 0,1-1-1 16,-3 4-12-16,0 2-2 0,3 0-1 0,-9 0 0 16,3 8-16-16,0-3-3 0,0 5-1 0,-3 4 0 15,-3-1-2-15,0 3 0 0,-3-3 0 0,0 6 0 16,-3-4-8-16,3 7-1 0,0-4-1 0,1 6 0 15,-1-11-11-15,0 6 0 0,0-6 9 0,3 0-9 0,-3-2 0 16,3-1 0-16,3-10 0 0,0 0-12 0,0 0 12 0,0 0-12 16,0 0 12-16,3-5-12 0,0-3 3 0,3-5 0 15,0 0 0-15,3-9 0 0,-1 4 9 0,1-1-13 16,0 1 5-16,3-1 8 0,-3 3-13 16,3 3 5-16,-3 0 8 0,3 0-13 0,0 0 13 15,-3 7 0-15,3-2 0 0,-3 3-9 0,-3 5 9 0,-1 0-13 16,4 0 5-16,-3 5 8 0,0 3 0 0,-3-2 0 15,0 7 9-15,-3 0-1 0,3-5-8 0,-3 5-12 16,0 0 4-16,-3-2 0 0,3 0 8 0,0-1 0 16,-3 3 0-16,3 1 0 0,0-9 0 0,-3 3 12 15,3-8-2-15,0 0-1 0,0 0-9 0,0 0 0 16,0 0 0-16,0 0-11 0,0 0 11 0,6-8 9 16,0-3-1-16,0 3-8 0,-3-5 8 0,3 5-8 15,3-5 0-15,-3 2 0 0,0-4 0 0,3 4 0 16,0-2 0-16,3 5 0 15,0-5-28-15,0 2 1 0,-4 3 0 0,1 3 0 0,3 2 27 0,0 0 0 0,-3 1 0 0,0 2 0 16,0 2-18-16,-6 1 2 0,3 5 0 0,-3-3 0 16,0 6 16-16,0 0 0 0,-3 2 8 0,0 0-8 15,0-2 15-15,0 2-3 0,3-3-1 0,0 4 0 16,0-4-11-16,3-2 0 0,0 3 0 0,3-3 0 16,0 0-49-16,2-3-12 0,1 0-3 0,0-5-682 15,6 0-137-15</inkml:trace>
  <inkml:trace contextRef="#ctx0" brushRef="#br0" timeOffset="47244.5">13512 3106 403 0,'0'0'36'0,"0"0"-36"16,-5-5 0-16,2-3 0 15,0 3 380-15,-3-3 68 0,-3 2 15 0,3 4 2 0,0-9-266 0,-3 9-54 16,0-6-10-16,-3 2-3 0,3 6-56 0,0-5-11 16,-3 5-2-16,3 0-1 0,0 0-28 0,-3 5-6 15,4-2 0-15,-1 2-1 0,3 1-17 0,0-1-10 16,-3 3 12-16,6 5-12 0,-3-5 0 0,3 5 0 15,0-2 0-15,0 2-9 0,3 0 9 0,0 3 0 16,0 0 0-16,3 5 0 0,0-8 0 0,0 1 0 16,3-1 0-16,3-3 0 15,-3 1-38-15,3 0-6 0,-3-11 0 0,3 2-1 16,-1 1-9-16,1-6-2 0,3 1 0 0,-3-6 0 16,-3 2 13-16,3-7 3 0,0 0 0 0,-3 0 0 0,0-1 28 0,-6 1 12 15,0 0-8-15,0-3 8 0,0 3 0 0,0-3-8 0,-6 3 8 0,3 0 0 16,-3-3 0-16,3 0 0 0,-3 5 0 0,3-2 0 15,-3 5 8-15,3 0-8 16,0 3 10-16,3 5-10 0,0-5 0 0,0 5 0 0,0 0 0 16,0 0 0-16,6 5 15 0,0-5-3 0,3 5-1 0,0-5 0 31,3 8-60-31,3-3-12 0,-3-5-3 0,3 3 0 0,2 0 52 0,1 5 12 0,-6-8 0 0,0 2 0 16,3-2 0-16,0 0 0 0,-3 0 0 0,3 3 0 15,-3-6 48-15,-1 3 13 0,-2 0 3 0,-9 0 0 16,0 0-52-16,6 0-12 0,-6 0 0 0,0 0 0 15,0 0 54-15,0 0 8 0,0 0 2 0,0 0 0 16,0 0 0-16,0 0 0 0,6-2 0 0,-6 2 0 16,0-8-52-16,0 2-12 0,-3 1 0 0,0 0 0 0,0 2 0 0,0-2 0 15,-3 0 0-15,0 2 0 0,4-2 0 0,-4-3 0 16,-3 5 0-16,0 0 0 16,-3-2 0-16,3 2 0 0,-3 3 0 0,3 3 0 15,0 2-18-15,-3-5-6 0,3 3-2 0,0 2 0 0,0 6 14 0,0-3 4 16,1-3 0-16,2 8 0 15,0-5-18-15,3 6-3 0,-3-1-1 0,3 0 0 0,3 6 30 0,0-6 0 16,0 0 0-16,3 5 0 16,0-4-36-16,0-1-2 0,3 0 0 0,0 0 0 15,5-5-4-15,1 3-1 0,-6-3 0 0,3-3 0 16,-3-5-3-16,0 0-1 0,3 0 0 0,0-5 0 0,0-3 75 0,3-3 16 16,-3-2 2-16,3-3 1 0,0 3-24 0,-3-6-5 15,-1 6-1-15,1-5 0 0,3-9 24 0,0 6 5 16,-3-5 1-16,0 2 0 0,-3-11-24 0,0 4-5 0,0-1-1 0,-3-8 0 15,3 9-17-15,-6-9 0 16,0 8 0-16,0 6 0 0,3 4 29 0,-3 4 3 16,0-1 0-16,0 11 0 0,0 1-8 0,0 7 0 0,0 0-1 15,0 0 0-15,-3 7-11 0,0 1-3 16,0 11 0-16,3-1 0 0,-3 4-9 0,6-1 0 0,-6 8 0 0,3 0 0 16,3 0 0-16,-3 5-16 0,0-7 4 0,0 5 1 15,3-3 11-15,0 0 16 0,0-3-4 0,0 1-1 16,3-6-60-1,0-2-12-15,0-1-3 0,3-5 0 0,-3 0 52 0,2 1 12 0,1-12 0 0,6 1 0 16,-3-3 0-16,3 0 0 0,0-5 0 0,3-1 0 16,-3-2 0-16,3-5 0 0,-1 3 0 0,-2-4 0 0,0-1 0 15,-3-1 0-15,3 0 0 0,-6-3 0 0,-6 1 0 0,0 2 0 16,3-3 0-16,0 6 0 0,-3 0 0 16,-3 2 0-16,-3-2 0 0,-3 5 0 0,3 3 0 0,-6 2 0 15,3-2 0-15,-3 5 0 0,3 0 18 0,0 5 6 16,0-2 2-16,0 2 0 15,0 6-42-15,3-3-8 0,-3 5-1 0,3 0-1 0,0 3 26 0,3 0 0 16,0 5 0-16,3-2 0 0,3-4 0 0,0 4 0 16,0 0 0-16,3-1 0 0,0-2 0 0,3 0 0 15,3-3 0-15,0-2 0 0,0-1 0 0,0-7 0 16,2-3 0-16,1-3 0 0,0 3-12 0,0-8 2 16,0 3 1-16,3-8 0 0,-3-1 9 0,-4 1 11 15,1-5-3-15,0-3 0 0,-3 2-8 0,0-2 0 16,0-3 0-16,-6-2 0 0,6-6 0 0,-6 0 0 15,3-2 0-15,-6-6 8 0,3 0-8 0,-3 3 0 0,-1 6 0 16,1 1 0-16,-3 1 0 0,-3 6 0 0,1 7 0 16,-1 2 0-16,-3 6 0 0,3 1 0 0,-6 7 0 0,3 0 0 15,-3 7 0-15,0 1 0 0,0 6 0 0,-3 4 0 16,3 6 50-16,-3 2 11 0,0 4 3 0,0 7 0 16,0-3-64-16,4 6-15 0,5 2-1 0,-3-8-1 15,3 3 27-15,6-2 6 0,3-3 0 0,3-6 1 16,2 1-37-16,4-6-7 0,3-5-1 0,6-1-1 15,0-4-56-15,3-3-11 0,2-13-3 0,7 2-1036 16</inkml:trace>
  <inkml:trace contextRef="#ctx0" brushRef="#br0" timeOffset="47448.65">14834 2569 1785 0,'-21'-5'79'0,"15"0"17"0,0 5-77 0,0 0-19 15,0 0 0-15,-3 5 0 0,1-5 196 0,-1 5 35 16,0-2 7-16,0 7 2 0,-3-4-141 0,3 4-28 16,-3 1-6-16,0 7-1 0,-3 3 0 0,6 3 0 15,-3 3 0-15,0 2 0 0,4 8-51 0,2-5-13 16,0 7 0-16,3-4 0 0,3-4 0 0,3 1 0 16,0-3 0-16,6 0 0 15,-1-2-124-15,4-11-27 0,0 0-5 0,3-3-1068 0</inkml:trace>
  <inkml:trace contextRef="#ctx0" brushRef="#br0" timeOffset="47694.68">14870 2778 2649 0,'0'0'58'0,"0"0"12"0,0 0 2 0,0 0 4 0,6 5-61 0,3 3-15 0,0-5 0 0,3 2 0 16,-1 3 8-16,4 3 0 0,6-6-8 0,0 3 12 15,0 0-3-15,-6 3-1 0,0 2 0 0,-1 0 0 16,-5 0-8-16,0 0 10 0,-3 1-10 0,-3-1 10 16,0 0 7-16,-6-5 2 0,0 3 0 0,-3 2 0 15,-3-8-19-15,0 3 8 0,-2 0-8 0,-4 0 0 16,-3-3 0-16,0 1-11 0,0-1 0 0,6-5 0 16,-3 0-132-16,3 0-26 0,3 0-6 0,1-5-876 15</inkml:trace>
  <inkml:trace contextRef="#ctx0" brushRef="#br0" timeOffset="47883.38">15016 2865 2419 0,'-3'11'53'0,"0"-6"11"0,0 6 3 0,0-1 1 0,0 9-55 0,0-6-13 16,0 0 0-16,3 3 0 0,3-2 85 0,3 1 15 15,-3-4 2-15,6 5 1 0,0-8-63 0,5 5-12 16,1-8-2-16,0-2-1 0,3-3-25 0,3 0-17 15,0-3 2-15,0-2 1 16,-1-3-36-16,1-2-7 0,0-6-2 0,0 2 0 16,-3-1-99-16,0-1-20 0,-6-3-4 0,-1-7-798 0</inkml:trace>
  <inkml:trace contextRef="#ctx0" brushRef="#br0" timeOffset="48062.08">15245 2529 1612 0,'-6'14'144'0,"6"-6"-116"0,0-3-28 0,0 8 0 16,3 0 127-16,0 1 19 0,6-1 4 0,3 5 1 15,6 3-67-15,2-2-12 0,4 7-4 0,6 1 0 16,3-1-50-16,2 6-10 0,-2-5-8 0,-3 4 9 16,-6-9 29-16,-3 1 6 0,-4 1 0 0,-5 0 1 0,0-6 19 0,-6-2 4 15,-3 0 1-15,-6 0 0 0,-3 3 7 0,-9-6 2 16,-5 0 0-16,-7 0 0 16,-9 1-147-16,-6 4-30 0,-14-5-5 0,14-5-2 0</inkml:trace>
  <inkml:trace contextRef="#ctx0" brushRef="#br0" timeOffset="48939.44">14766 2627 1335 0,'0'0'59'0,"0"0"13"0,6 0-58 0,-3 0-14 15,2 8 0-15,1-8 0 0,0 0 124 0,3 0 23 16,3 0 4-16,0 0 1 15,3 0-40-15,3 0-7 0,0 0-1 0,0-5-1 0,-1 5-30 0,1 0-5 16,3 0-2-16,-3 0 0 0,0 0-9 0,0 0-1 16,0-3-1-16,-4 3 0 0,-2 0-24 0,0 0-5 15,3 0-1-15,-6 0 0 0,0 0-17 0,-3 0-8 16,0-5 0-16,0 5 8 16,0-5-176-16,-3 2-35 0,3-2-7 0,-6 5-2 0</inkml:trace>
  <inkml:trace contextRef="#ctx0" brushRef="#br0" timeOffset="49121.99">15016 2529 1605 0,'0'0'71'0,"0"0"15"0,0 0-69 0,0 0-17 16,0 0 0-16,0 0 0 0,6 0 133 0,3 3 23 0,-1 2 5 0,1-5 1 16,0 6-54-16,3-4-10 0,0 4-2 0,3-1-1 15,-3 3-50-15,-3-3-9 0,0-2-3 0,-3 2 0 16,3 0-1-16,0 1-1 0,-6 2 0 0,-3-3 0 15,0 3 1-15,-3 0 1 0,-6 2 0 0,-3 4-1293 16</inkml:trace>
  <inkml:trace contextRef="#ctx0" brushRef="#br0" timeOffset="50315.82">16974 2381 1958 0,'-3'-13'87'0,"3"8"17"0,3 2-83 0,-3-2-21 0,0 5 0 0,0 0 0 16,0 0 107-16,0 0 17 0,0 0 3 0,0 8 1 16,-3 2-52-16,3 6-9 0,0 0-3 0,-3 5 0 15,0-2-51-15,0-3-13 0,6 2 0 0,-3 1 0 16,0-3 20-16,0-1 2 0,6-1 0 0,3-1 0 16,0-5-138-16,0 0-27 0,-3-3-5 0,6-5-915 15</inkml:trace>
  <inkml:trace contextRef="#ctx0" brushRef="#br0" timeOffset="50526.35">16766 2381 1267 0,'0'0'56'0,"0"0"12"0,0 0-55 0,0 0-13 15,0 0 0-15,0 0 0 0,9 6 244 0,0-1 47 16,0 3 9-16,6 0 1 0,-7 0-175 0,4 2-35 15,3 3-7-15,3 1-2 0,-3-1-16 0,-3-2-3 16,0 2-1-16,0 0 0 0,0-5-33 0,0 5-6 16,2-5-2-16,1 3 0 15,3-3-154-15,-3-8-31 0,0 5-7 0,-3-5-1 0</inkml:trace>
  <inkml:trace contextRef="#ctx0" brushRef="#br0" timeOffset="50863.39">17290 2439 2174 0,'0'0'96'0,"0"0"20"16,0 0-92-16,0 0-24 0,0 0 0 0,0 0 0 15,6 6 91-15,0 2 13 0,-3 0 4 0,3 2 0 16,0 3-16-16,-1 1-4 0,4-1 0 0,0 0 0 0,0 6-79 0,0-6-9 15,0 5-16-15,3 4 4 0,-6-7 12 0,6 4 0 16,-3-1 0-16,3 1 8 0,-3-3-8 0,0 0 0 16,0 0 0-16,2-3 0 0,1-3 10 0,-3-2-2 15,0-2-8-15,3 2 12 0,-3-8-12 0,-3 0-18 16,-6 0 4-16,6-6 1 0,0-2 21 0,3 3 4 16,0-3 0-16,3 0 1 0,0-5-13 0,-1-3 0 15,-2 0 0-15,-3-2 0 0,0-3 0 0,3 2 0 16,6-2 0-16,-6-3 0 15,0 3-151-15,0 2-33 0,3-2-6 0,0 5-898 0</inkml:trace>
  <inkml:trace contextRef="#ctx0" brushRef="#br0" timeOffset="51764.16">17894 2699 1785 0,'0'0'79'0,"0"0"17"0,0 0-77 0,0-3-19 0,-6-5 0 0,6 3 0 15,6-3 144-15,-3 0 26 0,-3 3 5 0,0-3 1 16,3-5-52-16,-3 7-11 0,-3-7-1 0,0 0-1 16,0 5-75-16,-3 3-16 0,-3-6-2 0,-3 3-1 15,9 0-17-15,-6 3 0 0,0 5 0 0,0 0 0 16,-2 0 0-16,-1 5 0 0,0-2 0 0,0 7 0 16,3-4 0-16,0 4 0 0,0 1 0 0,0 2 0 15,6 6 0-15,-3-6 0 0,0 0 0 0,3 0 0 16,3 3-48-16,0 0-12 0,3-3-4 0,3-5 0 15,-3-3-2-15,6 3-1 0,3-2 0 0,0-4 0 16,0-2 5-16,0 0 1 0,0-2 0 0,0 2 0 0,-4-11 86 0,4 8 18 16,-6-2 3-16,3-3 1 0,-3-2 27 0,0 2 6 15,-3 0 0-15,0 2 1 0,3 6-65 0,-6 0-16 16,0-10 0-16,0 10 0 0,0 0 0 0,0 0 0 16,-3-3 0-16,3 3 0 0,0 0 28 0,0 0 3 15,0 0 0-15,0 0 0 16,0 0-50-16,0 0-9 0,0 0-3 0,0 0 0 0,0 0 31 0,0 0 0 15,6 0-8-15,3-5 8 16,0 2-53-16,3-2-8 0,0 0-2 0,3-1 0 0,-4 4 51 0,1-4 12 16,3-1 0-16,-3-4 0 0,0 3 0 0,-3 3 0 15,-3-1 0-15,0 4 0 0,3-6 48 0,-6 5 13 16,3 1 3-16,0-4 0 0,0 4 0 0,-3-1 0 16,6 3 0-16,-3 0 0 0,-1 3 0 0,1-3 0 15,3 8 0-15,0-8 0 0,-3 8-52 0,0-1-12 16,3 4 0-16,-3-6 0 0,-3 3 0 0,0 5 0 0,0-7 0 15,0 7 0-15,-6-5 0 0,3 3 0 0,0-4 0 0,-3 1 0 32,0 3-36-32,0-3-11 0,3-8-1 0,0 0-1 0,0 5 27 0,0-5 6 0,0 0 0 0,0 0 1 15,0 0-39 1,0 0-8-16,0 0-2 0,0 0 0 0,6-5 44 0,6-3 9 0,0 3 2 16,0-9 0-1,3 7-37-15,0-4-7 0,-1 3-2 0,4-3 0 0,0 3 23 0,0 1 5 16,0-4 1-16,-6 8 0 0,3-2-10 15,-3-3-1-15,-4 5-1 0,1 1 0 0,-9 2 66 0,0 0 12 0,9 0 4 0,-9 0 0 16,6 5-20-16,0 3-3 0,-3-3-1 0,0 3 0 0,0 0 36 0,0 3 6 16,0 2 2-16,0-8 0 0,0 6-64 0,0-1-15 15,3-4-1-15,0 2-1 16,0 0 17-16,3-3 0 0,0 0 0 0,0-2 0 0,3 2-8 0,0-5 8 16,-7 0-12-16,7-8 12 0,-3 3 0 0,0 0 0 15,-3-1 0-15,0-4 0 0,0-1 0 0,3 3 9 16,-6-2 1-16,0 2 0 0,0-6 2 0,0 1 1 15,3 0 0-15,0-5 0 0,0 2 41 0,0-3 8 16,0 6 2-16,-3 0 0 0,3-1-64 0,-3 4 0 16,0 2-14-16,0 0 2 0,-3 8 12 0,0 0-8 15,0 0 8-15,0 0-8 0,0 0 18 0,3 8 4 16,-3 0 1-16,0 2 0 0,0 4-15 0,-3-1 0 16,-3 0 0-16,3 3 0 0,-3-3 0 0,3 3 0 15,3 0 0-15,0 2 0 0,0-4 0 0,3 4-12 16,3-10 3-16,0 3 0 0,0 2 9 0,2 0-8 0,4-10 8 0,0 2-8 15,3 0 16-15,-3-5 4 16,0-5 1-16,3 5 0 16,0-8-48-16,3-2-9 0,-6-4-3 0,-4 1-1186 0</inkml:trace>
  <inkml:trace contextRef="#ctx0" brushRef="#br0" timeOffset="51889.51">18555 2447 2419 0,'-9'11'107'0,"9"-11"22"0,0 8-103 0,0 0-26 16,6 2 0-16,0-2 0 16,0 0-20-16,6 3-8 0,2-6-3 0,4 3-1013 15</inkml:trace>
  <inkml:trace contextRef="#ctx0" brushRef="#br0" timeOffset="52414.89">18686 2746 288 0,'-3'8'25'0,"0"-2"-25"16,3-6 0-16,0 5 0 0,0-5 414 0,0 8 78 16,3-3 15-16,3 0 3 0,6-2-343 0,0-3-69 15,2-3-14-15,4-2-2 0,0-5-18 0,6 2-4 16,0-6-1-16,0-4 0 0,-1 2-43 0,1-3-16 16,0-2 11-16,0 3-11 0,-6-6 12 0,3-2-4 15,-1-6-8-15,1-3 12 0,-6 1-12 0,0-3-8 16,-3-3 8-16,0-5-13 0,-3 6 13 0,-3 4 0 0,0 3 0 15,0 6 0-15,-6 7 16 0,0 1 5 0,-3 10 2 0,-3-5 0 16,0 7 14-16,-3 6 3 0,0 0 1 0,-3 0 0 16,0 6-33-16,0 2-8 0,3 2 0 15,-3 11 0-15,-3-7 0 0,0 7 0 0,4 3 0 16,-1 2 0-16,3 6 0 0,-3 2 0 0,3 1 0 0,3 2 0 16,0 0 0-16,0-3 0 0,6-2 0 0,0 2 0 15,3-2 0-15,3-6 0 0,0-2 0 0,6 0 0 16,3 0-15-16,0-11-1 0,-1 6-1 0,4-11 0 15,0 0-23-15,0-6-5 0,0-2-1 0,3-2 0 16,0-6 37-16,2 0 9 0,-2 2 0 0,0-7 0 16,-3-8 0-16,0 2 0 0,0 1 0 0,-3-3 0 15,-1-3 0-15,1-5 0 0,-3-3 0 0,3-8 0 16,-3 3 0-16,-3-2 0 0,-3-1 0 0,0 0 0 0,-3 9 30 0,0 4 8 16,-6 6 2-16,3 5 0 0,-6 0-13 15,0 6-3-15,0 7 0 0,0-2 0 0,-3 5 32 0,0 5 7 16,3 8 1-16,-3 0 0 0,0 1-52 0,3 4-12 15,0 9 0-15,-3 2 0 0,4 2 0 0,-1 7 0 16,3-4 0-16,0-2 0 0,0-1-10 0,3 4-5 16,0-9-1-16,6 6 0 0,-3-6 26 0,3-2 5 15,-1-3 1-15,4-2 0 16,3-6-116-16,0 0-22 0,3-5-5 0,3-8-1127 0</inkml:trace>
  <inkml:trace contextRef="#ctx0" brushRef="#br0" timeOffset="52781.43">19543 2604 2419 0,'-3'-6'53'0,"-3"-2"11"0,-3 0 3 0,-3 0 1 0,3 3-55 0,-3-5-13 0,-2 2 0 0,2 0 0 15,0 2 156-15,-3-2 29 0,3 3 6 0,0 5 1 16,-3 0-119-16,3 0-23 0,0 0-5 0,3 0-1 16,0 8-19-16,1 3-4 0,-1-3-1 0,3 0 0 15,0 5-20-15,3 3 0 0,0 0 0 0,3 2 0 16,3 1-47-16,3-6-13 15,-3 3-4-15,6 0 0 0,-1-3 0 0,4-3 0 0,0 1 0 0,0-6 0 16,0 3-51-16,0-8-10 0,3 0-3 0,-3-5 0 16,0 2 52-16,0-2 9 0,-3-6 3 0,-1 1 0 0,1 4 51 15,-3-7 13-15,3 0 0 0,-3 0 0 0,-3 0 48 0,-3-1 13 16,0-2 3-16,3 1 0 0,0 1 0 0,0 1 0 16,-6 0 0-16,3 2 0 0,0 3-10 0,0 0-2 15,0 8 0-15,0 0 0 0,0 0-32 0,0 0-6 16,0 0-2-16,3 8 0 0,-3 0-12 0,0 3 0 15,3 2 0-15,-3 0 0 0,3 1 0 0,0-1 0 16,3 0 0-16,3 0 0 0,0 0 0 0,0 1 0 16,0-9 0-16,3 0 0 15,6 3-100-15,-4-8-22 0,1 0-5 0</inkml:trace>
  <inkml:trace contextRef="#ctx0" brushRef="#br0" timeOffset="52956.44">19817 2111 1958 0,'0'0'87'0,"-6"0"17"15,6 0-83-15,0 0-21 0,0 0 0 0,0 0 0 0,-3 8 158 0,3-2 27 0,3 2 6 0,0 5 1 16,0-8-103-16,-3 3-20 0,3 5-4 0,3 0-1 16,-3-5-51-16,0 3-13 0,0 2 0 0,0 0 0 15,0-5-100-15,0 3-22 0,-3 2-5 0,-3-5-1025 16</inkml:trace>
  <inkml:trace contextRef="#ctx0" brushRef="#br0" timeOffset="53099.17">19942 2209 2419 0,'0'0'107'16,"-3"3"22"-16,3 8-103 0,0-4-26 0,0 1 0 0,0 3 0 0,3 2 100 0,-3-5 16 15,-3 11 2-15,-3-1 1 0,-6 3-57 0,3-2-11 16,0 2-3-16,0-2-1361 15</inkml:trace>
  <inkml:trace contextRef="#ctx0" brushRef="#br0" timeOffset="54533.39">20677 2257 518 0,'0'-13'23'0,"-3"13"5"0,3-8-28 0,-3 2 0 0,0-1 0 0,3 1 0 16,-3-2 374-16,0 6 70 0,3 2 13 0,0 0 3 15,0-3-263-15,0 3-53 0,0 0-10 0,-3 5-2 16,0 3-60-16,0 5-11 0,0-5-2 0,0 11-1 15,0-1-23-15,3 9-5 0,-3-6-1 0,0 11 0 16,3-6 10-16,-3 1 1 0,0-1 1 0,3 1 0 0,0-4-41 16,3 4-24-16,-3-9 4 0,3 4 0 15,0-9 20-15,6 5 0 0,-3-10-9 0,3 0 9 16,0-2-14-16,0-1 1 0,3-5 0 0,0 0 0 16,3-8-2-16,-3 3 0 0,2-1 0 0,1-2 0 0,-3-5 7 15,3 0 8-15,-3-6-13 0,0 6 5 0,0-11 8 0,0 3-13 16,-3-5 5-16,0-1 8 0,0 1 0 0,-3-1 0 15,-3 1 0-15,-1-1 0 0,4-4 0 0,0 7 0 16,-3 8 0-16,0-3 0 0,0-2 25 0,-3 8 13 16,-3 2 2-16,0 4 1 0,3 1-15 0,0-2-3 15,0 8-1-15,0 0 0 0,0 0-9 0,0 0-1 16,0 0-1-16,0 8 0 0,-3 5-11 0,0-2 10 16,0 10-10-16,0-2 10 0,0 2-20 0,1-3-4 15,-1 4-1-15,0 1 0 0,0 4 15 0,0-1 0 16,3 1 0-16,0-1 0 0,6 1 12 0,-3-9 6 15,2 3 1-15,1-2 0 0,0-6-31 0,3 0-5 16,0-5-2-16,3 3 0 0,3-8 8 0,-3 2 2 16,3-5 0-16,0 0 0 0,0 0 9 0,-1-8 12 15,1 3-2-15,0-3-1 0,-3 2-9 0,0-7 0 0,0 3 0 16,-3-1 0-16,0 6-13 0,0-9-5 0,-6 7-1 16,3-4 0-16,-3 3 19 0,-3 3 0 0,0-1 0 0,0 4 0 15,0 2 0-15,0-11 0 0,-3 9 0 0,3 2 0 16,0 0 0-16,0 0 0 0,0 0 0 0,0 0 0 15,0 0 0-15,0 0 0 0,0 0 0 0,0 0 0 16,0 0 12-16,0 0 5 0,0-11 2 0,0 11 0 16,0-8-19-16,0 8 0 0,3-8 0 0,3 3 0 15,-3-3-48 1,-3 8-12-16,3-5-4 0,0-1 0 0,2-2 103 0,-2 3 20 0,-3 5 4 0,6-8 1 0,-3 3-52 16,3-3-12-16,-3 3 0 0,3-3 0 15,0 2-48-15,0 1-13 0,0-3-3 0,0 3 0 0,0 0 52 0,3 2 12 16,0-5 0-16,3 5 0 15,-3 1 14-15,0-4 6 0,0-2 0 0,0 3 1 0,5 5-21 16,-5 0 0-16,-3 0 0 0,-6 0 0 0,0 0-17 16,6 0-2-16,0 5 0 0,3 3 0 0,-3-2 28 0,-3 7 6 15,3-5 1-15,-6 10 0 0,-6-4-26 0,3-1-5 16,6 5-1-16,-6-4 0 0,-9 4 16 0,6-5 0 16,9 3 0-16,0-3 0 0,-3 1 0 0,0-4 0 15,-3 3 0-15,3-7 0 0,0 2 0 16,0-8 0-16,0 2 0 0,0-2 0 0,6 3 48 0,-6-3 13 15,0 0 3-15,0 0 0 0,0 0-52 0,0 0-12 16,0-5 0-16,3-6 0 0,3 1 0 0,-3-1-13 16,3 3 2-16,0-11 1 0,3 6 1 0,0-5 0 0,0-1 0 0,0 3 0 15,3-2-7-15,2-3 0 0,1 2-1 16,-3 6 0 0,3 0-9-16,-3-1-2 0,-3 9 0 0,3-3 0 0,0-2 12 0,-3 7 3 15,-3 6 0-15,3-3 0 0,0 5 21 0,-1-5 4 16,1 5 0-16,-3 3 1 0,0-3-25 0,3 9-6 0,-6-1-1 0,3 0 0 15,-3 6 31-15,0-6 5 0,0 3 2 0,0 2 0 16,-3 1-19-16,3-6 0 0,0 6 0 0,3-6 0 16,0 0 0-16,-3 0-9 0,-3-7 9 0,6 1-12 15,6-1-116-15,3-4-23 16,0-2-5-16</inkml:trace>
  <inkml:trace contextRef="#ctx0" brushRef="#br0" timeOffset="54716">21903 2196 1670 0,'-3'-3'148'0,"-3"1"-118"16,-2 2-30-16,2 0 0 0,-3 0 199 0,0 0 33 15,-3 2 8-15,3 4 0 0,-3-1-89 0,0-2-19 16,0 7-3-16,0-2-1 0,3 5-77 0,0 6-16 16,3-6-3-16,3 8-1 0,-2 3-31 0,2-3 0 15,6 3 0 1,2 3 0-16,4-6-96 0,3 3-26 0,0-3-5 0</inkml:trace>
  <inkml:trace contextRef="#ctx0" brushRef="#br0" timeOffset="55379.45">22219 2275 633 0,'6'-18'56'0,"-3"10"-44"0,-6-3-12 0,3 3 0 0,-6 1 333 0,3-4 65 0,-3 3 13 0,0 0 2 15,-3 3-213-15,-3-1-44 0,0-1-8 0,0 7-1 16,-2 0-35-16,-1 0-8 0,0 2 0 0,-3 3-1 15,0 1-65-15,3 7-13 0,0-8-2 0,0 9-1 16,3 7-22-16,1-8 9 0,2 5-9 0,0 1 0 16,3 7-44-16,0 1-16 15,-3-6-4-15,9 0 0 0,3-2 0 0,3-1 0 16,3 1 0-16,0-6 0 0,3-5-24 16,-4 0-6-16,4-5-1 0,3-1 0 0,0-2 28 15,0-5 6-15,-3 2 1 0,3-7 0 0,0 2 44 0,-3 0 16 0,-9-5-12 0,3-3 12 0,5 5 12 0,-2-2 9 16,-3-3 2-16,-3 0 0 0,0-2-7 0,-3-1 0 15,-3 3-1-15,-3-2 0 0,3-1-15 0,-6 6 0 16,-8 0-12-16,5-1 12 0,9 1 0 0,-6 5 0 16,0 3 0-16,0 0 0 0,-3 5 36 0,3 5 15 15,0-5 2-15,-3 5 1 0,6 3-35 0,0-2-7 16,0 1-2-16,0 1 0 0,6 3-10 0,-3 2 0 16,0-5 0-16,6 0 0 0,9-3 0 0,0 3 0 15,3-2 0-15,-3-1 0 0,3-5 0 0,3 0 0 16,0-5 0-16,3 2 0 0,-4-2 53 0,1-1 9 15,0 1 2-15,0-3 0 0,-3 0-8 0,3 3 0 16,-3-3-1-16,-1 3 0 0,1-3-12 0,0 2-3 0,0-1 0 16,-3 1 0-16,0-2-5 0,0 6-2 15,0-1 0-15,-3-2 0 0,3 2-33 0,-6 3 0 16,2 0 0-16,1 0 0 0,-3 0 0 0,0 0 0 16,0 8-15-16,-6-8 5 0,3 3 10 0,-3 7 12 0,0-2-2 0,-3 3-1 15,3 2-9-15,-6-5-9 0,3 5 9 0,-3 0-13 16,3-5 13-16,0 3 8 0,0-3 0 15,0 2-8-15,0 4 0 0,3-6 0 0,0-3 0 0,3-2 0 16,-3 2-44 0,0-5-16-16,6-5-4 0,3-3 0 0,-3 0 52 0,3 2 12 0,3-7 0 0,-3 3 0 15,0-4 0-15,3 1 0 0,0 5 0 0,0-10 0 16,3 2-54-16,-1 3-8 0,1-3-2 16,-3 5 0-16,3 0 19 0,0 4 3 0,-6 1 1 0,3 6 0 15,-6-8 25-15,0 8 4 0,-6 0 2 0,0 0 0 0,6 8 10 0,-3-2 9 16,0 1-1-16,0 1-8 0,-3 3 22 0,3 2-2 15,0 0-1-15,0-5 0 16,-3 3-47-16,6 2-8 0,-1 0-3 0,4-5-696 16,-3 3-139-16</inkml:trace>
  <inkml:trace contextRef="#ctx0" brushRef="#br0" timeOffset="56022.61">22912 2294 403 0,'-3'-11'36'0,"3"3"-36"16,0 8 0-16,0-5 0 0,-2-8 455 0,2 5 84 15,0-3 17-15,-3 3 3 0,3-5-345 0,-3 0-69 16,0 0-13-16,3 0-4 0,-3-1-66 0,0 4-14 16,-3-4-2-16,0 7-1 0,0-7-26 0,0 4-6 15,-3 2-1-15,0 3 0 0,0 2-12 0,0 3-8 16,0 0 8-16,-3 0-13 0,0 3-5 0,0 7-1 0,1-5 0 0,-1 9 0 16,-3-1 8-16,3 8 2 15,-3-2 0-15,-3 7 0 0,-6 0-11 0,9 6-1 0,9-5-1 0,3 4 0 31,3-4-34-31,0-1-6 0,3-7-2 0,3 2 0 16,3-8-19-16,3 0-4 0,0-5-1 0,0-2 0 0,3-1 56 0,3-10 10 0,3-1 2 0,-1-2 1 16,-2-5-1-16,3 0-1 0,-3-8 0 15,3-3 0-15,-3 3 68 0,-3-6 13 0,2 4 4 0,-2-4 0 16,0 1-52-16,-3-1-12 0,0-5 0 0,0-2 0 16,0 2 54-16,-3 1 8 0,-3-4 2 0,0-2 0 15,-3 5-52-15,3 6-12 0,-3 5 0 0,-3 0 0 0,0 5 54 0,3 8 8 16,-3 2 2-16,0 6 0 0,0 0-52 0,0 0-12 15,-3 6 0-15,-3 7 0 0,0 0 0 0,3 6 0 16,-3-1 0-16,6 3 0 16,-3-2 0-16,0-1 0 0,0 9 0 0,3-6 0 0,-3 6 0 0,3-4 0 15,-3-1 0-15,0 9 0 0,3-4 0 0,0-1 0 16,0-7 0-16,3 2 0 0,0-3 0 0,3 1 0 16,0-6 0-16,3 0 0 0,0-5 0 0,0-2 0 15,2-6 0-15,1 0 0 16,0 0-48-16,0-6-13 0,3 1-3 0,0 2 0 0,0-7 52 0,0 2 12 15,-3-5 0-15,0-1 0 0,-1 1 0 0,4-5 0 16,-6-3 0-16,0 2 0 0,3 0 24 0,-6 1 8 16,-3 2 2-16,0 3 0 0,3 2 18 0,-6 9 3 15,0-4 1-15,0 1 0 0,-3 0-13 0,3 5-3 0,0 0 0 0,0 0 0 16,-3 5-13-16,0 6-3 0,-3 2-1 0,3 0 0 16,-3 8-6-16,3-2-1 0,0-3 0 0,-3 7 0 15,6-4 6-15,-3 2 1 0,3-2 0 0,3-1 0 16,0 3-23-16,0-7 0 0,0-1 0 0,3-5 0 15,3 2-14-15,0-2-7 0,0-2-2 16,0-4 0 0,3-2-14-16,0 0-3 0,3-2-1 0,2-4 0 15,-2-7-121-15,-3 0-24 0,0-6-5 0,3 3-999 0</inkml:trace>
  <inkml:trace contextRef="#ctx0" brushRef="#br0" timeOffset="56130.44">23264 1945 2530 0,'0'0'56'0,"0"0"11"0,0 0 2 0,0 5 3 0,0-5-58 0,-3 5-14 16,6 3 0-16,3 0 0 16,3 3-22-16,2-3-7 0,1-3-2 0</inkml:trace>
  <inkml:trace contextRef="#ctx0" brushRef="#br0" timeOffset="56597.09">23564 1871 2649 0,'0'0'58'0,"0"0"12"0,3-6 2 0,-3 6 4 0,0 0-61 0,6-5-15 16,0 2 0-16,-6 3 0 0,6 0 54 0,0 0 8 15,0 8 2-15,0-2 0 0,-6 2 0 0,3 5 0 16,0 5 0-16,0 1 0 0,0 7-42 0,-3 1-8 16,-12 2-2-16,3 3 0 0,0-1-12 0,-3 1-16 15,0-5 3-15,3 4 1 0,3-2 12 0,-2 1 0 0,2-9 0 16,6-3 0-16,3 3 0 0,0-2 0 0,2-6 0 0,1-8 0 31,3 3-54-31,6-2-8 0,0-6-2 0,0 0 0 16,3-6-51-16,0-2-10 0,3-5-3 0,-4 0 0 0,-2 2 52 0,-3-2 9 0,3-5 3 15,-3 2 0-15,-3-3 102 0,0-2 21 16,-3 3 4-16,3 4 1 0,-3 1 0 0,-3 0 0 0,0 0 0 0,-3-1 0 16,3 4 37-16,-3 5 8 15,0 5 2-15,0 0 0 0,0 0-75 0,0 0-16 0,0 0-2 0,0 0-1 0,0 0 27 0,0 0 6 16,0 0 1-16,6 5 0 0,-3 3-31 0,3 2-5 15,-4-2-2-15,1 5 0 0,0-2-13 0,-3 2-13 16,3 3 2-16,-3 0 1 0,3-3 10 16,0 3 0-16,-3-3 0 0,0 6 0 0,0-6 8 0,3-5 1 15,0 3 0-15,0-6 0 0,-3 3-9 0,3-3 0 16,-3-5 0-16,6 3 0 16,0 2-28-16,3-5-7 0,-3 0-1 0,6-5-1 15,0 0-6-15,0 2-1 0,0-5 0 0,3-3 0 16,-4-2-77-16,1 0-16 0,3 0-3 0,-3-1-679 15,0-7-135-15</inkml:trace>
  <inkml:trace contextRef="#ctx0" brushRef="#br0" timeOffset="56724.53">23892 1990 1386 0,'0'0'30'0,"0"0"6"0,0 0 2 0,0 0 2 0</inkml:trace>
  <inkml:trace contextRef="#ctx0" brushRef="#br0" timeOffset="56875.17">23588 1820 2836 0,'-15'0'126'0,"6"0"26"0,-3-2-122 0,6 2-30 0,6 0 0 0,0 0 0 16,0 0 16-16,0 0-4 0,3 8 0 0,9-3 0 0,6-2-12 0,3 2-18 15,0 0 4-15,3 8-832 16,5 1-166-16</inkml:trace>
  <inkml:trace contextRef="#ctx0" brushRef="#br0" timeOffset="58068.15">24127 2088 1728 0,'12'-6'153'0,"-12"6"-122"15,0 0-31-15,6-2 0 0,-6 2 262 0,0 0 46 16,0-6 10-16,0 6 2 0,0-8-163 0,0 8-32 16,0 0-6-16,0 0-2 0,-6-5-85 0,6 5-16 15,0 0-4-15,-6 0-1 0,-3 5-11 0,0-2 0 16,0 2 0-16,0 9 0 0,0-9 0 0,-3 8 0 16,3 0 0-16,0 1 0 0,6-1 0 0,0 0 0 15,-5 0 0-15,2 0 0 16,6-5-49-16,-3 6-12 0,6-4-3 0,0-2 0 15,3-3 0-15,-1 1 0 0,4-4 0 0,3-2 0 16,3-2 0-16,0 2 0 0,-3-6 0 0,3-1 0 16,-3 1-13-16,3-2-3 0,-3 3-1 0,-1-8 0 15,-5 2 27-15,3-2 6 0,-3-3 0 0,-3 3 1 0,0 0 38 0,-3-3 9 0,-6 0 0 16,3 3 0-16,-3-1 0 0,-3 1 0 0,1 0 0 0,-1 8 0 16,-3-9 55-16,0 9 13 0,0 0 2 0,3 2 1 15,-3 3-17-15,3 3-3 0,0 2-1 0,0 0 0 16,3 1-18-16,6-6-3 0,0 8-1 0,3 0 0 0,3-3-39 0,0 0-8 15,6 3-1-15,3-3-1 0,-3 3 29 0,6-8 5 16,-3 6 2-16,2-6 0 16,-2 0-3-16,0 0-1 0,0 0 0 0,0-6 0 0,-6 6 33 15,3 0 8-15,-3-5 0 0,0 2 1 0,0 3 4 16,-9 0 1-16,3-5 0 0,-3 5 0 0,0 0-14 0,6 0-4 16,-6 0 0-16,0 0 0 0,0 0-20 0,0 0-4 15,0 0 0-15,3 5-1 0,-3-5-15 0,3 8 0 16,-3-2 0-16,-3 2 0 0,3 2 0 0,-3-2 0 15,0 0 0-15,3 3 0 0,-3-3 0 0,3-3 0 16,0-3 0-16,0-2 0 16,0 6-48-16,0-6-13 0,3 8-3 0,-3-8 0 0,0 0 52 0,0 0 12 15,6 5 0-15,-1-5 0 16,1-5-54-16,3 2-8 0,-3 3-2 0,3-5 0 0,3-3 38 0,-3 3 7 16,-3-3 2-16,3-3 0 15,0 3-24-15,0 0-5 0,0 3-1 0,0 0 0 0,-3 5 69 0,-6 0 14 16,6 0 2-16,-6 0 1 0,0 0-11 0,0 0-3 15,0 0 0-15,0 5 0 0,-3 0 11 0,3 3 3 0,0-3 0 16,0 3 0-16,0 0-27 0,3 3-4 16,-3-3-8-16,9-3 11 15,-4 3-45-15,1-3-9 0,3 3-1 0,3-2-1 16,0-6-82-16,0 7-16 0,0-7-3 0,0 6-1 16,0-6-48-16,0 0-9 0,-6-6-3 0,3 6 0 0,0 0 121 0,-1 0 24 0,1-5 5 15,0 5 1-15,0-2 14 0,0-4 3 0,3 6 1 0,-3-5 0 16,3 2 71-16,0-2 15 0,-3-3 2 0,0 3 1 0,3-1 21 15,-3-1 4-15,-4-1 0 0,4 2 1 0,0-2 32 0,0 3 7 16,-3-5 0-16,0 2 1 0,-3-6 18 0,3 6 3 16,-6-2 1-16,0 2 0 0,0 0-60 0,-3 3-12 15,0-1-3-15,0 4 0 0,0-9-28 0,-3 8-5 16,6 3-2-16,-6-2 0 0,0 2-17 16,0 2-3-16,-3 1-1 0,3 2 0 0,1-5-8 15,-4 6 0-15,0-4 0 0,0 9 0 0,0-3 0 0,3 0 0 16,-3 2 0-16,3-2 0 0,-3 6-9 0,6-4 9 15,0 1 0-15,3-1 0 16,0-2-32-16,3 3 0 0,0-3 0 0,0-3 0 0,3-2 32 0,0 2 17 16,3-5-1-16,-3 0-1 0,3-5-15 0,0 2 0 15,0 3 0-15,-3-5-10 0,2-3 10 0,-2 3 0 16,-3-3 0-16,3-3 0 0,-3 3-11 0,3 0 0 16,-3-2 0-16,-3 2 0 0,3 2 31 0,-3-2 7 15,0 3 1-15,0 5 0 0,0 0-16 0,0 0-2 0,0 0-1 0,0 0 0 16,0 0-9-16,0 0 0 0,0 0 0 15,0 0 0 1,0 0-28-16,3 13-7 0,-3-5-1 0,3 6-1 0,-3-4 37 0,3 3 0 0,0 1 0 0,3-1 0 16,-3 0 22-16,3 0 12 0,0 0 2 0,0-7 1 15,3 2-37-15,-3-3 0 0,3-2 0 0,0-1 0 16,6-4 0-16,-4-1 0 0,4-2-10 0,3-3 10 16,-3 2-19-16,0-1 3 0,6-7 1 0,-3 1 0 15,3-5-22-15,-1-4-5 0,1-1-1 0,3-4 0 16,-3 1-125-16,0-9-24 0,-3-2-6 0,2-8-1 15,-2 6 83-15,0-6 16 0,-3 0 3 16,0 2 1-16,-3 6 58 0,-6 3 12 0,0 7 2 0,-6 9 1 16,-6-1 133-16,0 11 26 0,-6 3 6 0,-6 5 1 15,-3 8-35-15,-6 5-8 0,1 3 0 0,-4 11-1 16,6-6 0-16,-3 11 0 0,3-1 0 0,4 9 0 0,5 0-64 0,3 5-13 16,0 0-2-16,9-3-1 15,3-2-130-15,6-3-25 0</inkml:trace>
  <inkml:trace contextRef="#ctx0" brushRef="#br0" timeOffset="58937.6">23267 2675 1612 0,'0'0'144'0,"0"0"-116"16,-3-5-28-16,-3 2 0 0,0-2 83 0,0 5 10 16,0-8 3-16,-3 8 0 0,3-6 25 0,0 1 6 15,0 3 1-15,6 2 0 0,-6 0-60 0,3 0-12 16,3 0-3-16,-6 0 0 0,-3 0-33 0,0 0-8 0,0 7 0 15,-2 1-1-15,-1 3 38 0,0-6 8 0,-3 9 2 16,3-1 0-16,-3 8-43 0,0-3-16 0,-6-2 11 0,3 8-11 16,1-3 0-16,2 3 0 15,3 3 0-15,-3-6 0 0,6 3 0 0,3-3 0 0,3-3 0 0,3-2 0 16,3 0 0-16,6-5 8 0,3-1-8 16,3-2 0-16,0 0 0 0,5-5 0 0,4-3 0 0,6-3 0 31,-3 0-52-31,3-2-9 0,-1 0-3 0,1 2 0 0,-3-7 52 0,0 2 12 0,-6 2 0 0,-1 4 0 15,-2-9 0-15,0 3 0 0,-6 3 0 0,-3 2 0 16,3-2 0-16,-6-3 0 0,0-3 0 0,-3 6 0 16,-3 5 48-16,0 0 13 0,0 0 3 0,0-3 0 15,-6-7-52-15,3 7-12 0,3 3 0 0,-6-5 0 16,-3 2 0-16,0 6 0 0,3 2 0 0,-3-5 0 0,3 0 0 0,0 3 0 16,3 0 0-16,3-3 0 0,0 0 0 0,-3 7 0 15,0-1 0-15,3 2 0 0,3-3-12 0,-3-5-4 16,0 0-2-16,3 8 0 0,0-3 29 0,0 3 5 15,3-3 2-15,-3-2 0 0,-3-3-18 0,3 5 0 16,0 3 0-16,0 3 0 0,0-6 0 0,0 3 0 16,0 0-8-16,3 0 8 0,-3 3 8 0,0-6 8 15,3 3 2-15,0-3 0 0,0 3-18 0,3-8 0 16,-3 5 8-16,6-5-8 16,-1 3-126-16,4-6-29 0,-3 3-5 0,3-5-2 0</inkml:trace>
  <inkml:trace contextRef="#ctx0" brushRef="#br0" timeOffset="59162.44">23704 2627 2419 0,'0'0'53'0,"0"0"11"0,0 0 3 0,0 0 1 0,0 0-55 0,0 0-13 0,0 0 0 0,0 0 0 16,-6 8 54-16,3-2 8 0,3 7 2 0,0 0 0 15,-3-5-4-15,0 10-1 0,3 1 0 0,0 7 0 16,0 1-43-16,3-6-16 0,-6 3 11 0,6 2-11 15,0-4 0-15,0-4 0 0,-3 1 0 0,0-6 0 16,0 3 0-16,0-6 0 0,0 3 0 0,0-10 0 0,0-3 0 16,0 0 0-16,0 0 0 0,0 0 0 15,-3-3-192-15,3-7-45 0,0 2-9 0,0 0-786 16</inkml:trace>
  <inkml:trace contextRef="#ctx0" brushRef="#br0" timeOffset="59300.17">23731 2654 1497 0,'0'0'66'0,"0"0"14"0,0 0-64 0,0 0-16 15,0 0 0-15,0 0 0 0,0 0 106 0,3 8 18 16,0-3 3-16,3 8 1 0,3-7-22 0,0 1-4 16,0-1-1-16,0 4 0 0,3 1-73 0,2-6-16 15,-2 3-2-15,6 0-1 16,0 3-64-16,0-9-13 0,3 4-2 0,0-6-906 0</inkml:trace>
  <inkml:trace contextRef="#ctx0" brushRef="#br0" timeOffset="59502.84">24163 2614 2016 0,'0'0'179'0,"-6"-3"-143"0,0 1-36 0,-3 2 0 16,3 0 147-16,0 0 22 0,0 0 5 0,-3 0 1 15,0 0-47-15,0 5-8 0,3 3-3 0,-3-3 0 16,0 3-65-16,0-2-12 0,3 7-4 0,0 0 0 16,-5-5-23-16,2 5-5 0,0 0 0 0,3 6-8 31,-3-6-18-31,3 0-10 0,0 1-3 0,0-4 0 0,3 3 31 0,0-2 0 0,0 0 0 0,3-6 0 15,0-5-120-15,0 0-19 16,0 0-3-16,6 0-1 0,6-3-79 0,3 1-16 16,0-12-3-16,0 4-671 0</inkml:trace>
  <inkml:trace contextRef="#ctx0" brushRef="#br0" timeOffset="59601.81">24231 2627 288 0,'18'-16'25'0,"-9"14"-25"0,0-3 0 0,0 2 0 0,-3 3 325 0,0 3 60 16,-6-3 12-16,3 10 3 0,-3 3-142 0,0 1-28 15,-3-1-6-15,3 0 0 0,-6 6-103 0,6 2-20 16,-3 5-4-16,0 1-904 15,3-4-181-15</inkml:trace>
  <inkml:trace contextRef="#ctx0" brushRef="#br0" timeOffset="60739.26">11753 4077 1821 0,'0'0'80'0,"0"0"18"0,0 0-78 0,0 0-20 16,0 3 0-16,0 7 0 0,3 9 100 0,-6-3 17 15,0 8 3-15,0 7 1 0,0 4-31 0,3 2-6 16,-3 3-2-16,-3 2 0 0,3-2-31 0,1 2-7 15,-4 0 0-15,3 1-1 0,-3-4-28 0,3 1-6 16,3-3-1-16,0 0 0 0,-3-8-8 0,6-2 0 16,-3-6 0-16,0-3 0 0,0-4 0 0,0-4 0 0,3-5 0 15,-3-5 8-15,6-2-8 0,-3-6-12 0,-3-5 2 0,6-3 1 32,-4-5-34-32,1-1-6 0,-6-9-2 0,3-1 0 15,-5 0 17-15,2-2 3 0,-3-3 1 0,0-3 0 16,-3 0-12-16,3-2-2 0,-3-3-1 0,0 0 0 0,0 5 17 0,3 3 4 0,3 3 1 0,-3 2 0 15,3 11 48-15,0 2 10 0,3 6 1 0,6 0 1 16,0-3-5-16,3 6-2 0,3 4 0 0,3-2 0 16,6 3-10-16,-1-3-1 0,1 3-1 0,3-1 0 15,3 4 6-15,3-3 2 0,-4 5 0 0,1 0 0 16,-3 2-1-16,3 1 0 0,-3 5 0 0,-1-3 0 0,-5 6 3 0,-3-1 0 16,0 3 0-16,-3 1 0 15,-6-1 16-15,-3 5 3 0,-3-4 1 0,-3 4 0 16,-6 3-9-16,0 1-2 0,-6 1 0 0,-3-4 0 0,0 2-37 0,-5-2 0 15,2 2 0-15,-3 3 0 16,6-3-234-16,0-8-45 0</inkml:trace>
  <inkml:trace contextRef="#ctx0" brushRef="#br0" timeOffset="61311.12">11980 4567 1843 0,'0'0'81'0,"0"0"18"0,0-6-79 0,0 6-20 0,0 0 0 0,0 0 0 15,0 0 171-15,0 0 30 0,0 0 7 0,0 0 0 16,0 0-127-16,5 6-25 0,4 4-6 0,-6-2-1 16,3 0-25-16,-3 0-6 0,3 3-1 0,-3 2 0 15,-3-5-2-15,0 2-1 0,0 4 0 0,-3-4 0 16,0 3-6-16,3-2-8 0,-3 0 11 0,0-1-11 15,0 1 8-15,3-6-8 0,-3 3 0 0,3-8 0 16,0 0 0-16,0 0 0 0,0 0-8 0,0 0 8 16,0 0-17-16,0 0 2 0,3-11 1 0,3 1 0 15,0-3-4-15,0-1-1 0,3-1 0 0,0-1 0 16,-3-3 0-16,0-2 0 0,3 8 0 0,0-3 0 16,-3 5 11-16,0 1 8 0,6-1-12 0,-3 8 12 0,-3-4-11 15,0 4 11-15,-6 3-10 0,5 3 10 0,4-1 0 0,-3 3 18 16,0 3-2-16,-3 3-1 0,-3 0-15 0,3 4-16 15,-3-1 3-15,0-1 1 0,-3 0 12 16,3 3 0-16,0-3 9 0,0 0-9 0,-3 3 12 16,3-8-4-16,0 3-8 0,0-3 12 15,0-6-12-15,0-2 0 0,0 0 0 0,0 0 0 0,0 0 0 16,6-2 0-16,0-6 0 0,0 3 0 0,0-9 0 0,0-2 0 16,-3 3 0-16,6-3 0 0,3 3 0 0,0-5 0 15,-3 2 0-15,3-3 0 0,3 1 0 0,-4-3 0 16,4 2 0-16,0 1 0 0,0 2 0 0,0 0 0 15,0 8 0-15,0-3 0 0,-3 9 0 0,0-4 0 16,-4 4 0-16,1 4 0 0,0 4 0 0,-3-4 0 16,0 4 0-16,0 4 0 0,-3 1 8 0,0 5-8 15,0-3 11-15,0 0-11 0,-3 6 12 0,3 2-12 16,-3-8 12-16,3 5-12 0,3-2 0 0,0 0 0 0,0-3 0 0,3 1-12 31,3-6-179-31,0 0-35 0,3-6-7 0</inkml:trace>
  <inkml:trace contextRef="#ctx0" brushRef="#br0" timeOffset="62522.14">12742 4506 2127 0,'-12'-5'94'0,"6"-1"20"0,3 1-91 0,-3 0-23 0,0-1 0 0,0 1 0 16,-3 0 120-16,0 0 20 0,0-1 4 0,0 4 1 16,-3-4-52-16,-3 4-10 0,0-4-3 0,4 6 0 15,-1 0-44-15,0 3-8 0,0 0-3 0,0-1 0 16,0 4-14-16,0-1-3 0,0 3-8 0,3 2 12 0,0 1-12 15,0 2 0-15,3 0 0 0,1 3 0 0,2 5 0 0,0 1 0 16,0 1 0-16,3-4 0 16,3 2-20-16,0-8-8 0,5 3 0 0,-2 3-1 15,3-9-54-15,0 4-10 0,3-9-3 0,0 3 0 16,0-8 52-16,3 0 9 0,-3-5 3 0,3-1 0 0,3-2 10 0,-4 0 2 16,-2-2 1-16,-3-3 0 0,3-1 3 0,-6-2 1 15,-3 3 0-15,0-5 0 0,0 4 24 0,-3-7 5 16,-6 11 1-16,3-9 0 0,0 3-15 0,0 0 0 15,-3 3 0-15,3 0 0 0,-6 2 0 0,3 3 0 16,3 1 0-16,0 1 0 0,-3 4 30 0,6 2 3 16,0 0 1-16,0 0 0 0,0 0-34 0,0 0 0 15,0 0-12-15,9 5 3 16,3 3-14-16,-3-6-2 0,3 4-1 0,0-4 0 16,3 4-28-16,-3-6-6 0,3 2 0 0,0 1-1 0,-4-3 44 0,1-3 9 0,3 3 8 0,-3 0-12 15,0 0 12-15,-3-2 0 0,0-1 0 0,0 0 8 16,0 3 44-16,0 0 8 0,-3-5 3 0,3 5 0 15,-3-3-5-15,0 1-1 0,-6 2 0 0,5 0 0 16,-5 0-9-16,0 0-1 0,0 0-1 0,3-8 0 16,-3 8-20-16,0 0-4 0,0 0-1 0,0 0 0 15,0-5 3-15,3-1 0 0,-3 4 0 0,-3-4 0 16,3 6-24-16,-3-8-13 0,-2 8 1 0,2-2 1 16,-3-1 11-16,0-2 8 0,0 5-8 0,-3-3 11 15,3 1-11-15,-3 2 0 0,-3 0 0 0,0 0 0 16,0 2-12-16,0 1 3 0,-3 2 0 0,3 0 0 0,4 3 9 0,-4 6 0 15,0-9-9-15,3 8 9 16,3 0-32-16,0 3-3 0,3 0 0 0,0 5 0 16,0-2 5-16,6-1 1 0,0 3 0 0,6-7 0 15,0 2-79-15,3-6-16 0,0 3-4 0,2-7 0 16,1 2 67-16,-3-8 13 0,0 0 2 0,3 0 1 0,-3-6 21 0,0 4 4 16,0-4 0-16,0-7 1 0,0 0 67 0,-1 0 12 15,-2-1 4-15,0-4 0 0,0 5 0 0,-3-8 0 16,0 5 0-16,0 0 0 0,-3-8 0 0,0 3 0 15,0-3 0-15,0 0 0 0,0 0-24 0,-3-2-5 16,0-1-1-16,3 1 0 0,-3 0-3 0,-3 7-1 16,3-7 0-16,0 7 0 0,0 3-30 0,-3 3 0 15,3 5 0-15,-3 0 0 0,3 8 0 0,0 0 0 16,0 0 0-16,0 0 0 0,0 0 0 0,-3 8 0 0,0 0 0 16,0 5 0-16,3 0 0 0,-3 9 0 0,3-7 0 15,-3 9 0-15,3-5 0 0,3 7 0 0,-3-5 0 16,3 6 0-16,0-3 16 0,0 2-4 0,3 1 0 15,0-4 0-15,3-1-12 0,-3 4-16 16,6-7 3-16,-3 2 1 0,3-3 12 0,0-2 0 16,-1-3 0-16,7-2 0 0,-3-6-16 0,0 3 4 0,0-8 0 0,0 0 0 15,-3 0 20-15,3-8 4 0,2-2 0 0,-2 2 1 16,0-3-13-16,0 1 0 0,0-6 0 0,-3 0 0 16,0 0 0-16,-3 0 0 0,0-8 0 0,-3 6 0 15,0 2-48-15,-3-5-13 0,0 2-3 16,-3 1 0-16,-3 4 52 0,0 1 12 0,-3 3 0 0,-3 2 0 15,0 0 0-15,0 8 0 0,-6-6 0 0,0 6 0 16,0 6 0-16,0-4 0 0,3 4 0 0,3 4 0 16,1-2 22-16,-1 3 7 0,3 2 2 0,-3 3 0 15,6 2-50-15,0 1-9 0,3-1-3 0,3 6 0 16,0 0 31-16,3 2 0 0,0-4 0 0,6 1 0 0,2-4 0 0,7 2 0 16,-3-8 0-16,3-5 0 15,-3 0-60-15,3-2-5 0,-4-6-2 0,4-3 0 0,-3-2 53 0,3-3 14 16,-3 2 0-16,3-12 0 0,0 2 0 0,-4 0 0 15,4-2 0-15,-6-4 8 0,0 1 29 0,-3-3 7 16,6 1 0-16,-3-6 1 0,0-1-12 0,-4-1-2 16,-2-1-1-16,0-5 0 0,3 0-30 0,-6 0-12 15,-3-3 1-15,0-2 0 0,-3 5 37 0,0 5 7 16,-3 3 2-16,0 5 0 0,-3 6-14 0,-3 7-2 16,0 3-1-16,0 5 0 0,0 3-6 0,-2 8 0 15,2 6-1-15,-3-1 0 0,3 5-11 0,0 9 0 16,0 5 9-16,3 7-9 0,0 4 0 0,0-1 0 15,3 3 0-15,0 2 0 0,3-2 0 0,0 0 11 0,0-2-1 16,6-1 0-16,0-8-1 0,6-4 0 0,3-1 0 0,0-11 0 16,3 3-58-16,5-7-12 0,1-12-3 0,6 4-1182 15</inkml:trace>
  <inkml:trace contextRef="#ctx0" brushRef="#br0" timeOffset="62821.51">14334 3921 2649 0,'-6'-3'58'0,"0"1"12"0,-3-1 2 0,3 3 4 0,0 0-61 0,0-5-15 16,0 2 0-16,0 1 0 0,6 2 84 0,0 0 15 16,0 0 2-16,0 0 1 0,-3 2-61 0,-3 6-12 15,3-3-2-15,-2 6-1 0,-7 0-26 0,0 5 0 16,6 7 0-16,-6 1 0 0,0 3 17 0,-3 7 2 15,-3 0 0-15,3 9 0 0,0-1-3 0,1 0-1 16,-4 6 0-16,6-3 0 0,0-5-15 0,6 5 11 16,-3-11-11-16,9 3 10 0,3-5 13 0,3 2 2 15,3-7 1-15,0-6 0 16,3-3-72-16,3 1-14 0,2-6-4 0,4-8 0 0,0-2 52 0,3-3 12 0,3-8 0 16,5 0 0-1,1-8-156-15,0 0-29 0,3-10-6 0</inkml:trace>
  <inkml:trace contextRef="#ctx0" brushRef="#br0" timeOffset="63075.82">14602 4225 2649 0,'0'0'58'0,"0"0"12"0,0 0 2 0,6 3 4 0,0 2-61 0,3-5-15 0,-3 3 0 0,3 2 0 16,5 1 54-16,-2-1 8 0,6 3 2 0,-3-3 0 0,0 6-52 0,0-1-12 15,3-2 0-15,-6 3 0 0,3 2 0 0,-4 0 0 16,1 0 0-16,-3 1 0 16,0-1 54-16,-3-2 8 0,-6 2 2 0,0 0 0 0,-3 0-52 0,0 0-12 15,-9-2 0-15,0 2 0 0,1-2 0 0,-4-1 0 16,-3 1 0-16,0 0 0 16,-3-6-33-16,3 3-10 0,0-6-1 0,0 1-1 15,1 5-179-15,2-8-35 0,-9-5-7 0,18-3-2 0</inkml:trace>
  <inkml:trace contextRef="#ctx0" brushRef="#br0" timeOffset="63282.7">14831 4207 1785 0,'0'0'159'0,"-6"3"-127"0,3 7-32 0,-3-5 0 16,0 3 147-16,0 6 23 0,0-1 5 0,0 0 1 15,0 3-39-15,-2 5-7 0,2 0-2 0,0 6 0 16,3-6-51-16,0 3-10 0,0 2-3 0,3 1 0 15,0-9 0-15,3 3 0 16,3 0 0-16,3-5 0 0,-1-2-51 0,4-4-13 0,6 1 0 0,0-11 0 16,3 0 0-16,0 0 0 0,9-14 0 0,-1 4-987 15,1-1-200 1</inkml:trace>
  <inkml:trace contextRef="#ctx0" brushRef="#br0" timeOffset="63941.22">14492 3979 691 0,'6'0'61'0,"-6"0"-49"0,0 0-12 0,0 0 0 0,0 0 284 0,0 0 55 16,0 0 10-16,0 0 3 0,0 0-180 0,0 0-35 15,3 0-7-15,3 0-2 0,0 0-21 0,6 0-5 16,2 0-1-16,1 0 0 0,3 0-37 0,0 0-8 15,3 0-2-15,0 0 0 0,-1 0-21 0,4 0-4 16,-3 0-1-16,0 0 0 0,3 0-10 0,-3 0-2 16,-1 0-1-16,1 0 0 0,-3 0-15 0,-3 0 8 15,3-5-8-15,-3 2 0 16,-6 3-16-16,0 0-10 0,-3-2-2 0,-6 2 0 16,0 0-133-16,0 0-27 0,-3-8-6 0,0 0-963 0</inkml:trace>
  <inkml:trace contextRef="#ctx0" brushRef="#br0" timeOffset="64113.29">14733 3918 1612 0,'0'0'36'0,"0"0"7"0,6-2 1 0,3 2 1 0,0 0-36 0,3 0-9 0,-3 0 0 0,2 2 0 16,1-2 130-16,0 0 24 0,-3 3 5 0,3 2 1 16,-3-2-47-16,3 2-9 0,-3 1-1 0,0-1-1 15,-3 3-40-15,-3-3-8 0,3 3-2 0,-6-3 0 16,0 3-11-16,0-2-2 0,-3 2-1 0,0 0 0 31,-3 2-180-31,0-5-36 0,-3 17-7 0,6-15-2 0</inkml:trace>
  <inkml:trace contextRef="#ctx0" brushRef="#br0" timeOffset="64417.59">15668 3789 1785 0,'0'0'159'0,"-3"8"-127"16,3-3-32-16,0 3 0 0,-3-3 147 0,3 3 23 15,-3 3 5-15,3 2 1 0,-3 8-39 0,3-5-7 16,-3 5-2-16,0 6 0 0,0 2-68 0,3 3-13 15,-3 5-3-15,-3 5-1 0,0-2-18 0,3 5-3 0,-3-3-1 0,0 0 0 16,3-2 35-16,-3-3 6 16,3-8 2-16,0 0 0 0,0-2-52 0,3-1-12 15,0-7 0-15,3-3 0 16,-3-3-48-16,3-3-13 0,-3-2-3 0,0-8-887 0,0 0-177 0</inkml:trace>
  <inkml:trace contextRef="#ctx0" brushRef="#br0" timeOffset="65483.43">16099 4162 1659 0,'3'-13'36'0,"-3"7"8"0,3 4 2 0,0-1 1 0,0-5-38 0,0 3-9 16,6 2 0-16,-3-5 0 0,0 3 120 0,3 5 21 15,0-8 5-15,6 3 1 0,-1 2-67 0,1 0-12 16,3 3-4-16,-3 0 0 0,0 0 0 0,0 6 0 15,3-1 0-15,-3 6 0 0,-1-1-51 0,4 3-13 16,-6-5 0-16,3 6 0 0,-3-1 0 0,-3 5 0 16,-3-4 0-16,-3 4 0 0,0-5 0 0,-3 6 0 15,-6-3 0-15,0 2 0 0,0-7 30 0,-6-1 3 16,-6 4 1-16,-3-4 0 0,4 3-20 0,-1-7-4 16,-6 2-1-16,6 0 0 15,0 0-41-15,-3 0-9 0,3-3-2 0,1-3 0 16,2 1-119-16,3-3-24 0,3-3-5 0,0 1-1 0</inkml:trace>
  <inkml:trace contextRef="#ctx0" brushRef="#br0" timeOffset="65695.39">16382 4072 1958 0,'0'0'87'0,"0"0"17"0,0 0-83 0,0 0-21 0,0 0 0 0,0 0 0 16,0 0 107-16,-3 5 17 0,-3-5 3 0,0 6 1 15,3 1-52-15,-6 4-9 0,0 2-3 0,0 1 0 16,0 1 0-16,3 4 0 0,3-1 0 0,-3 1 0 16,0 2 0-16,3 0 0 0,3-2 0 0,3-1 0 15,0-2-64-15,3 0-22 0,6-3 0 0,0-2 0 16,3-1 22-16,0-7-9 0,6 0 9 0,3-3 0 16,-1 0-38-16,-2 0-1 0,6-6 0 0,-3-1 0 15,0-4-119-15,-1 3-24 0,1-5-5 0</inkml:trace>
  <inkml:trace contextRef="#ctx0" brushRef="#br0" timeOffset="66972.34">16599 3815 864 0,'9'3'76'0,"-3"0"-60"15,-6-3-16-15,0 0 0 0,0 0 204 0,6 8 37 16,-3-1 8-16,-6 7 2 0,0-4-56 0,-3 4-11 16,3-4-3-16,0 6 0 0,-6-3-93 0,0 3-20 15,0-3-3-15,0 1-1 0,-3-4-51 0,1 3-13 16,-1 1 0-16,0-4-782 15,0 1-159-15</inkml:trace>
  <inkml:trace contextRef="#ctx0" brushRef="#br0" timeOffset="68015.7">16915 4358 1634 0,'0'0'72'0,"0"0"16"16,-6 0-71-16,6 0-17 0,0 0 0 0,0 0 0 0,0 0 24 0,3-6 2 15,-3 6 0-15,9-2 0 0,0 2 30 0,-9 0 7 16,0 0 1-16,0 0 0 0,8 2-52 0,-8-2-12 16,0 0 0-16,-2 6 0 0</inkml:trace>
  <inkml:trace contextRef="#ctx0" brushRef="#br0" timeOffset="69293.48">16212 4710 1594 0,'0'-14'35'0,"0"14"7"0,0-8 2 0,3 3 1 0,0 0-36 0,0 0-9 0,-3 5 0 0,0 0 0 15,0 0 117-15,0 0 22 0,0 0 4 0,0 0 1 16,0 5-32-16,0 5-7 0,-3-2-1 0,0 6 0 16,0-1-48-16,3 0-9 0,0 3-3 0,3-3 0 15,0 3-19-15,3-3-4 0,0 0-1 0,0 1 0 32,6-6-38-32,-3 0-8 0,6-3-2 0,-3 0 0 0,0-5 5 0,2 0 1 0,1 0 0 0,0 0 0 15,-3-8 22-15,0 3-11 0,3 0 11 0,-3-1-8 16,0 4-17-1,-3-6-3-15,0 2-1 0,0 1 0 0,-4 0 44 0,-5 5 9 0,9-3 1 0,-9 3 1 16,0 0-42-16,0 0-8 0,0 0-1 0,0 0-1 0,6 8 39 0,0 3 8 16,0-3 2-16,-3 5 0 0,3 0-37 15,0-5-7-15,3 5-2 0,-3 1 0 16,0-1-34-16,0-3-7 0,0 4-2 0,0-1 0 16,-3 0 3-16,0-2 1 0,-3 2 0 0,0 0 0 0,-3-2 47 0,-3-1 15 15,0 4 0-15,-3 1-10 16,-3-1-41-16,0-4-8 0,-6 1-1 0,0-3-1 15,1 5 49-15,-1-5 12 0,-3-3 0 0,0 3 0 0,3-3 0 0,-3 1 0 16,3-4 0-16,4 4 0 0,2-6 61 0,0 0 15 16,3 0 4-16,9 0 0 0,-3-8-53 0,3 2-11 15,3-4-1-15,9-3-1 16,3-3-35-16,5-3-7 0,1-2-2 0,6-5-858 0</inkml:trace>
  <inkml:trace contextRef="#ctx0" brushRef="#br0" timeOffset="70586.28">17314 3810 518 0,'20'-21'23'0,"-14"16"5"0,6-9-28 0,-3 1 0 16,-3 3 0-16,3-1 0 0,-3 6 223 0,3-3 39 15,-3 2 8-15,3 1 2 0,-9 5-116 0,9 5-22 16,6-5-5-16,-3 8-1 0,2 3-51 0,1 2-10 15,3 8-3-15,6-2 0 0,0 7-2 0,0 3-1 0,-1 3 0 0,7 5 0 16,0 3-25-16,0 5-4 0,-9 0-2 0,-1 5 0 16,1-2-30-16,-3-1 0 0,-9-2 0 0,-6 0 0 15,-6-5 16-15,-6 2 0 0,-6-5 0 0,-6 0 0 16,-5 0-8-16,-1-2 0 0,0-1-8 0,0 1 12 31,-6 2-76-31,7-11-15 0,-4 1-3 0,6-4-989 0</inkml:trace>
  <inkml:trace contextRef="#ctx0" brushRef="#br0" timeOffset="70897.97">19120 3863 2376 0,'-3'-3'52'0,"-3"-2"12"0,0 0 1 0,0-1 1 0,1 4-53 0,-1-6-13 16,-3 5 0-16,0 1 0 0,3-4 40 0,-3 4 4 16,-3-1 2-16,6 3 0 0,6 0 3 0,-9 5 1 0,-6 3 0 15,0 5 0-15,-3 1-12 0,-2 4-2 0,-1 6-1 0,-6 2 0 16,3 4-6-16,0 1-1 15,1 6 0-15,2-2 0 0,3 2-16 0,3 2-4 16,6 1-8-16,3-8 12 16,3 0-66-16,9 2-14 0,3-8-2 0,3-2-768 0,9-3-154 15</inkml:trace>
  <inkml:trace contextRef="#ctx0" brushRef="#br0" timeOffset="71610.36">19564 4011 2606 0,'-27'-10'116'0,"18"7"23"0,-3-2-111 0,0 5-28 0,-3-6 0 0,-2 4 0 15,-7-1 48-15,3 0 5 0,9 3 1 0,-3 0 0 0,0 6 26 16,3-4 4-16,0 6 2 0,1 3 0 0,2 7-78 0,-3-4-16 16,0 1-4-16,3 9 0 0,0 0 20 0,3 3 3 15,0-4 1-15,3 1 0 16,0 0-52-16,6-3-11 0,-3 0-1 0,6-2-1 15,0-3-11-15,0-3-1 0,3 3-1 0,3-11 0 16,-3-2 14-16,3 2 2 0,-4-10 1 0,4 2 0 16,3-2 17-16,3-1 4 0,-3-1 1 0,0-4 0 0,-3-2 27 0,-3 0 0 15,0-3 0-15,3-3 0 16,-6 1-36-16,-1 4-11 0,1-7-2 0,-3 3-1 0,0-9 26 16,-6 6 6-16,-6 3 1 0,4 2 0 0,2 0 17 0,-3 3 0 15,-6 5 0-15,-3 2 0 0,-3 1 0 0,0 2 0 0,-3 3 0 16,3 8 0-16,1-8 30 0,2 6 0 15,0 2 0-15,3-3 0 0,3 5 3 0,3 1 1 16,-3 2 0-16,6-7 0 0,3 4-34 0,3-2 0 0,3 5 0 16,6-5 0-16,0-2 0 0,3-4 0 0,3 3 0 0,5-10 0 15,1 3 0-15,0-1 0 0,-3 0 0 0,0-7 0 16,0 2 0-16,-1-3 0 0,1 3 0 0,-3 0 0 16,3 0 57-16,-6 3 5 0,0-3 1 0,0 3 0 15,-4-3-4-15,-2 3-1 0,0 5 0 0,0 0 0 16,-3-6-11-16,0 4-3 0,-6 2 0 0,6 2 0 15,0 4-13-15,0-4-3 0,0 3-1 0,-3 3 0 16,3 3-27-16,-6-3 0 0,0 3 0 0,-3-1 0 16,6 6 0-16,-3-3-12 0,-6 0 0 0,3 1 1 15,-3-1 11-15,3 0 11 0,0 0-3 0,-3-2 0 16,0 0-8-16,0-1 0 0,3-7 0 0,0 2 0 0,0 0 0 16,3-5-12-16,0 0 4 0,0 0 8 15,0 0-50-15,3-5-2 0,3-3-1 0,3 0 0 16,0-2-9-16,3-1-2 0,0-5 0 0,0 3 0 15,0 0 40-15,3-1 7 0,-1 1 1 0,1 0 1 0,0 0-7 0,0 0-2 16,0-1 0-16,3 1 0 0,-3 0 24 0,0 8 0 16,-4-1 8-16,-2 4-8 0,0 2 32 15,-6 2 0-15,3 6 1 0,-3 3 0 0,-3-11 3 0,0 8 1 16,0 5 0-16,0 0 0 0,0 0-7 0,0-2-2 16,3-3 0-16,0 3 0 0,3-1-28 0,-3 1 0 15,0 2 0-15,0-8 0 16,0 3-45-16,3 5-15 0,6-7-4 0,3-1 0 15,0 3-204-15</inkml:trace>
  <inkml:trace contextRef="#ctx0" brushRef="#br0" timeOffset="72263.75">20388 4051 1670 0,'0'0'148'0,"0"0"-118"0,3-11-30 0,0 3 0 15,0 0 172-15,-3 0 29 0,0 3 6 0,-3-5 1 16,0 2-84-16,0-6-17 0,0 6-3 0,-3 3-1 15,3-8-29-15,-3 5-6 0,1 3 0 0,-4-3-1 16,3 2-47-16,-6-2-10 0,0 6-2 0,-3-1 0 16,0 3 5-16,0 0 1 0,-3 0 0 0,-3 3 0 15,4-1-62-15,-1 6-13 16,-3-2-3-16,0 7 0 0,0-2 52 0,3 4 12 0,4-1 0 0,-1 4 0 16,-6 3 0-16,3-2 0 0,3 2 0 0,6 0 0 15,6 3-54-15,0-5-8 16,6 2-2-16,3-5 0 0,-3-1 0 0,9-4 0 0,3 0 0 0,6-6 0 0,3-2 52 15,-4-1 12-15,-2-4 0 0,3-6 0 0,3 0 0 16,-3-3 0-16,5-2 0 0,-5-3 0 0,-3 0 0 0,3-5 0 16,3 0 0-16,-3 2 0 0,-3-7 0 0,-4 2 0 15,-2-2 0-15,6-4 0 0,3-1 48 0,-6-4 13 16,-3-2 3-16,0-2 0 0,-3-1-52 0,3 0-12 16,-4 3 0-16,4 3 0 0,3 2 40 0,-6 6 4 15,-9 7 2-15,0 6 0 0,0 0-22 0,0 5-5 16,0 2-1-16,0 6 0 0,-6 3 2 0,-3 8 0 15,6-4 0-15,-6 12 0 0,-3-6-20 0,4 8 8 0,-1 6-8 16,3 5 0-16,0-1-12 0,-3 6-8 16,-3-2-3-16,3 4 0 0,0-1 23 0,3 1 0 0,-3-7 0 15,6 5 0-15,3-8 0 0,0 3 0 16,0-6 0-16,0-2 0 0,6-3 0 0,0 0 0 0,6-2 0 16,-3-6 0-16,0 0 0 0,3-5 0 0,3 0 0 0,0-2 0 15,-1-1 0-15,1-10 0 0,6 2 0 0,-3-2 0 16,-3-1 0-16,0-2 0 0,3-2 0 0,-4 2 0 15,4-5 0-15,-6-1 0 0,0-7 0 0,3 3 0 16,-3-1-16-16,-3 1 2 0,-3-3 0 0,3-1 0 16,-3 4 14-16,0-1 12 0,0 6-3 0,-3 0 0 15,0 0-9-15,-3 5 10 0,0 2-10 0,0 1 10 16,0 5-10-16,0 0 0 16,0 0 0-16,-3 5 0 0,0 1 19 0,0 2 1 0,-3 5 1 0,3-5 0 0,0 10-21 0,0-4 9 15,0 4-9-15,0 1 0 0,0 2 10 16,0 5-10-16,3-10 8 0,0 5-8 0,3-5 34 0,3-3 2 15,0 6 0-15,3-11 0 16,0 0-56-16,2-3-12 0,4 0-1 0,-3-5-1 16,3 0-4-16,6-8-1 0,0 3 0 0,0-3-823 15,0-2-165-15</inkml:trace>
  <inkml:trace contextRef="#ctx0" brushRef="#br0" timeOffset="72384.47">20725 3776 2188 0,'0'0'48'0,"0"0"11"0,0 0 1 0,-3 8 1 0,0-3-49 0,6 3-12 0,9 0 0 0,5-3-970 16</inkml:trace>
  <inkml:trace contextRef="#ctx0" brushRef="#br0" timeOffset="72857.77">21272 3633 2649 0,'-6'-19'58'0,"6"14"12"0,-6-3 2 0,-2 0 4 0,2 3-61 0,0-3-15 0,3 3 0 0,3 5 0 16,0 0 105-16,0 0 19 0,0 0 3 0,0 0 1 15,-9 5-103-15,3 3-25 0,6 0 0 0,-6 10 0 16,0-5 0-16,3 9 0 0,0 1 0 0,0 9 0 16,-3-3 0-16,6 3 0 0,-3 0 0 0,0 2 0 15,0-2 8-15,-3 0-8 0,3-1 8 0,3-4-8 16,0-1 0-16,0 1 0 0,3-3 0 0,0-3 0 15,0-3-59-15,3-4-4 0,0-4-1 0,3 1 0 16,0-6 0-16,0 0 0 0,6-5 0 0,-3 0 0 0,2-2 52 0,4-6 12 16,-3-3 0-16,3 3 0 0,0 0 16 0,-3-5 5 15,3 0 2-15,-3 0 0 0,2-1-37 0,-2-4-7 16,-3 5-2-16,3-9 0 0,-3 7 23 0,-3-1 0 16,0-3 0-16,-6 11 0 0,3-5 47 0,-3 0 13 15,0 2 4-15,0 3 0 0,0 0-52 0,-3 3-12 16,0 5 0-16,0 0 0 0,9-8 54 0,-9 8 8 15,0 0 2-15,0 0 0 0,0 0-64 0,0 8-28 16,3 5 3-16,-3-5 0 0,0 3 25 0,0 2 0 0,-3 0 0 16,3 0 0-16,0 1 0 0,0-1 0 15,0 0 0-15,0 3 0 0,0-3 15 0,0 3 8 0,0-3 1 0,0 1 1 16,3-1-25-16,0 0 0 0,2 0 0 0,-2-7 0 16,3 1 0-16,-3-1 0 0,6 2 0 0,-3-3 0 15,-6-5-8-15,9-5-8 0,3-1 0 0,0 1-1 16,-3-3 27-16,6 0 6 0,-3-5 0 0,6 0 1 31,-1 0-196-31,-2-1-39 0,3 1-8 0</inkml:trace>
  <inkml:trace contextRef="#ctx0" brushRef="#br0" timeOffset="72997.46">21636 3731 1670 0,'0'0'148'0,"0"0"-118"0,0 0-30 0,0 0 0 16,0 0 139-16,0 0 21 0,0 0 5 0,0 0 1 0,0 0-48 15,0 0-10-15,-9 2-1 0,9 4-1 16,3-1-136-16</inkml:trace>
  <inkml:trace contextRef="#ctx0" brushRef="#br0" timeOffset="73176.78">20963 3580 2592 0,'0'0'230'0,"0"0"-184"0,0 0-37 0,0 0-9 0,9 0 78 0,3-3 14 16,0 3 2-16,5 0 1 16,1 0-191-16,9 0-37 0,3 0-8 0,3 0-2 0</inkml:trace>
  <inkml:trace contextRef="#ctx0" brushRef="#br0" timeOffset="73897.44">21984 3847 2847 0,'-3'-16'126'0,"0"14"26"16,3-9-121-16,-6 3-31 0,3 0 0 0,0-3 0 15,-3 4 51-15,3-7 4 0,-3 1 1 0,3 3 0 0,-3 2-32 16,3 0-5-16,-3 2-2 0,3 4 0 0,-3-4-17 0,6 6 0 15,-6 0 0-15,-3 3 0 16,0 0 0-16,0 5 0 0,1 5 0 0,-4 0 0 0,0 0 0 0,0 6 0 16,3 2 0-16,-3-2 0 15,0 2-32-15,0 3-11 0,6-3-1 0,6-3-1 16,0 1 21-16,0 2 4 0,3-8 0 0,6 3 1 16,3-3-36-16,0-2-7 0,-3-1-2 0,3-2 0 0,0-5 52 0,0-3 12 15,0 0 0-15,2-3 0 0,-2-2 0 0,3-3 0 16,-3 0 0-16,0-2 0 0,-3-1 0 0,0-2 0 15,0 0 0-15,-3-1 0 0,0-2 0 0,-3 3 0 16,3-5 0-16,-6-1 0 0,6 1 22 0,-6 2 7 16,0-11 2-16,0 9 0 15,-3-6-50-15,0 8-9 0,0-2-3 0,0 10 0 0,-3-6 31 0,3 9 0 16,-3-3 0-16,3 8 0 0,-3 0 24 0,0 0 12 16,0 8 1-16,0-3 1 15,3 3-61-15,3 0-12 0,0 3-2 0,3 2-1 0,0 0 47 0,0-5 10 0,3 5 1 0,3 1 1 16,-3-4-21-16,3-4 0 0,3 2 0 0,0-3-12 15,-4 3 12-15,7-8 0 0,-3 2 0 0,0-2 0 16,3-2-17-16,0 2 1 0,0-8 1 0,0 3 0 16,0-3 32-16,2 2 7 0,-2-4 0 0,0 2 1 15,0-5-5-15,-3 2 0 0,0 0-1 0,3-2 0 16,0 3 0-16,-3 2 0 0,2-6 0 0,-2 9 0 16,-3-3-19-16,0 3 0 0,-3 5 0 0,3 0 0 15,-9 0 18-15,0 0-3 0,0 0-1 0,3 5 0 16,-3 3-22-16,0 3-5 0,0 2-1 0,-3 0 0 15,0 0 14-15,-6 1 0 0,0-1 0 0,0 3 0 0,6-3 0 0,-3 0 0 16,3-2 0-16,-3 2 0 0,-2-8 0 0,5 3 0 16,9-2 0-16,-1-4 0 15,4-2-54-15,0 0-8 0,0-2-2 0,3-4 0 0,3 1 52 0,0 0 12 16,3-3 0-16,-3 0 0 0,0-3-20 0,-1 1 0 16,4-1-1-16,-3-2 0 0,-3 0 33 0,3-1 8 15,-3 1 0-15,3 3 1 0,-3 2-21 0,-3 2 0 16,0 4 0-16,-4 2 0 0,-5 0 15 0,0 0-2 15,3 5 0-15,0 3 0 0,0 5 31 0,-3-5 5 16,-3 5 2-16,3 6 0 0,0-6-41 0,0 6-10 16,0-4 0-16,3 1 0 15,0-2-49-15,3-1-12 0,6 0-3 0,3 0-1152 0</inkml:trace>
  <inkml:trace contextRef="#ctx0" brushRef="#br0" timeOffset="74455.33">22907 3770 2116 0,'-3'-23'94'0,"0"12"19"0,3 0-90 0,-3 3-23 0,-3-5 0 0,-3-3 0 16,3 6 72-16,-3-1 9 0,0 3 3 0,-3 0 0 15,0 3 15-15,0 5 3 0,0-5 1 0,0 10 0 16,-6-2-63-16,4 7-12 0,-1-5-2 0,3 6-1 16,3 2-25-16,0 3 0 0,-3-3 0 0,3 6 0 15,3 2 0-15,3-5 0 0,3 0 0 0,0 0 0 16,3 0-25-16,0-3-11 0,0-3-1 0,3 1-1 15,0-3 5-15,3-3 1 0,0-5 0 0,0 3 0 16,0-3 2-16,0-3 1 0,3-2 0 0,-1 2 0 16,-2-2 51-16,0-6 10 0,-3 3 3 0,3 1 0 0,-3-4-35 0,0 3 0 15,-3-5 0-15,0 0 0 0,3-1 0 0,-3 4 0 16,0-3 0-16,0 2 0 0,-3 6 28 16,3-3 0-16,0 2-1 0,-3 1 0 0,0 5-3 0,0 0 0 15,0 0 0-15,0 0 0 0,0 0-8 0,0 0-3 16,3 8 0-16,-3 3 0 0,3-3-13 0,-3 2 0 15,0 6 0-15,3-3 0 0,0 6 0 0,3-6 0 16,0 6-12-16,0-6 12 0,3 0 0 0,0 0 0 16,-1 0 8-16,1-7-8 0,0 2 0 0,3-8 0 15,0 5 0-15,0-5 0 0,0-5 0 0,3 5 0 0,0-11 0 16,0 3 0-16,-1 0 0 0,4-2-8 16,0-4-1-16,-3-1 0 0,0-4-12 0,0-2-3 0,3-3 0 15,0-2 0 1,-4-1-18-16,7 1-4 0,-3-6-1 0,3-2 0 15,-3 2-1-15,-3-3 0 0,0 4 0 0,-3-1 0 16,-4 5 3-16,-2 1 0 0,0 2 0 0,-3 3 0 0,-3 8 123 0,-3 0 25 16,-3 5 5-16,-3 5 0 0,-8 6-71 0,-4 7-14 0,-3 6-3 0,-3 5-1 15,0 3 21-15,4 5 4 0,-4 3 0 0,3 5 1 16,6 0-11-16,0 5-2 0,6-2-1 0,0 0 0 16,6-3-31-16,4 2 0 0,4-4 0 0,7-3-1324 15</inkml:trace>
  <inkml:trace contextRef="#ctx0" brushRef="#br0" timeOffset="75256.3">24029 3482 1825 0,'0'0'40'0,"0"0"8"0,-6-5 1 16,6 5 3-16,0 0-41 0,0 0-11 0,-6 0 0 0,3-8 0 16,3 8 109-16,0 0 20 0,-3-3 4 0,0 0 1 15,3 3-30-15,0 0-7 0,0 0-1 0,-9 0 0 0,-3 0-28 0,3 0-5 16,0 3-2-16,-3 2 0 0,-3 1-22 0,-5 2-5 16,2 2-1-16,-6 6 0 0,-3 3-9 0,-3 2-1 15,1 8-1-15,-4 0 0 0,6 0-9 0,0 5-1 16,0-2-1-16,7 8 0 0,2-8-11 0,6 2 0 15,6-2 0-15,3-3 0 16,9 0-23-16,6-8-6 0,6 0-2 0,2-2 0 16,4-6-1-16,3-2-1 0,3-3 0 0,0-3 0 0,-1-5 33 0,1 0 0 15,3 0 0-15,3-5 0 0,-1-1 0 0,-2-2 0 0,0-2 0 0,0-1 0 16,-4 6 0-16,-2-8 0 0,-6-1 0 0,0 1 0 16,-3 0-22-16,-4 0 2 15,-2 0 1-15,-6 2 0 0,0 3 19 0,-3-5 0 0,-3 5 11 16,-6 3-11-16,0-3 12 0,-3 2-4 0,0 6 0 0,1 0-8 15,-7 0 12-15,0 0-12 0,6 0 12 0,-3 6-12 16,0-4 0-16,3 6 0 0,0 3 0 0,6-6 0 16,3 3 0-16,0-3 0 0,0 6 0 0,3-1 0 15,3-4 0-15,0 2 0 0,0-3-15 0,3 3 5 16,0 0 10-16,0 2 12 0,-3-7-2 0,0 8-1 16,-3-6-9-16,0 3 0 0,3-3 0 0,-3 3 0 15,-3-3 0-15,0 3 0 0,3 0 0 0,-3 0 0 16,0 0 0-16,-3 0 0 0,3-3 0 0,0 3 0 15,0-2 16-15,3 2 2 0,-3-8 0 0,3 5 0 16,3 3-133 0,2-8-26-16,-2 0-6 0,6 0-1013 0</inkml:trace>
  <inkml:trace contextRef="#ctx0" brushRef="#br0" timeOffset="75480.28">24505 3537 2358 0,'-3'-13'104'0,"3"13"22"0,-3-2-101 15,3 2-25-15,0 0 0 0,0 0 0 0,-3-6 48 0,3 6 4 16,0 0 0-16,-9 8 1 0,0 3 15 0,0 2 4 16,0 0 0-16,3 6 0 0,0 2-48 0,0 3-8 15,-3 0-3-15,4 5 0 0,-1-3-13 0,0 1 9 16,0-1-9-16,3 1 8 0,3-1-8 0,3-7 0 16,-3 2 9-16,3-3-9 15,3-2-47-15,3 0-13 0,-4-11-4 0,1 3 0 16,-6-8-102-16,9 0-21 0,3-8-4 0,-3 3-478 0,0-6-96 0</inkml:trace>
  <inkml:trace contextRef="#ctx0" brushRef="#br0" timeOffset="75616.14">24520 3678 1036 0,'-6'-19'46'0,"9"6"10"0,0 0-45 0,0 0-11 0,6-6 0 0,-6 6 0 15,0 0 156-15,0-1 28 0,0 4 7 0,0 2 1 16,-3 2-52-16,0 6-9 0,0 0-3 0,0 0 0 16,0 0-20-16,0 0-5 0,6 11-1 0,-1-6 0 15,-2 3-68-15,6 6-14 0,0-1-2 0,0 0-1 16,3-8-17-16,3 9 0 0,-3-1 0 0,3 0 0 15,0 0-40-15,0 0-12 16,-3-5-3-16,2 0-687 0,4-2-138 0</inkml:trace>
  <inkml:trace contextRef="#ctx0" brushRef="#br0" timeOffset="75935.06">24945 3543 1440 0,'0'-13'128'0,"3"5"-103"16,-3 2-25-16,0-2 0 0,0 3 172 0,0-3 28 15,-3 3 7-15,3-3 1 0,0 8-64 0,0 0-13 16,0 0-3-16,-8 0 0 0,2 3-51 0,0 5-10 15,-3 2-3-15,-3 3 0 0,0-2 0 0,0 5 0 16,0 2 0-16,-3-2 0 0,0 3-51 16,3-1-13-16,-2 1 0 0,2-1 0 0,0 3-12 0,3-7-4 15,0-1-2-15,0 0 0 16,3-8-22-16,3 9-5 0,-3-12-1 0,6-2 0 16,0 0-117-16,0 0-23 0,9-2-5 0,0-6-1 15,3 2-51-15,0-7-10 0,0-3-3 0,2 0 0 16,1 3 103-16,3 0 20 0,0-8 4 0,0 5 1 0,0-5 204 15,3 0 42-15,-1 2 8 0,4-7 2 0,-3 7 20 0,0 1 4 0,0 2 0 0,-3 10 1 16,-6-4 11-16,-1 7 3 0,-2-2 0 0,-6 10 0 16,3 0-31-16,-3 3-7 0,-3 6-1 0,-3 4 0 15,-3 3-72-15,0 6-14 0,-3-1-3 0,1 11-1 16,-4-5-10-16,3 5-1 0,0 0-1 0,3 0-935 16,3 0-187-16</inkml:trace>
  <inkml:trace contextRef="#ctx0" brushRef="#br0" timeOffset="77632.66">11289 6054 1664 0,'3'-6'0'0,"3"4"0"0,6 2 53 16,0-3 11-16,0-2 3 0,0-3 0 0,2 0 18 0,7 3 4 15,6-3 1-15,3 2 0 0,-3-2-26 0,5 1-4 0,4 1-2 0,6-2 0 16,2 0-18-16,4 3-3 0,6 0-1 0,5 2 0 16,1 0-16-16,8 1-4 0,1-1-1 0,11-2 0 15,0 2-7-15,4-2-8 0,2 0 11 0,21-3-11 16,-3 0 9-16,6 0-9 15,4 3 0-15,14-9 9 0,-15 4-9 0,3-1-17 0,-3 3 4 0,12 3 1 16,-15 0 4-16,-3 2 8 0,-3 0-13 0,3 3 5 16,-11 6 8-16,2-1 0 0,-15 0 0 0,4 1 0 15,-7 1 13-15,-3-1 5 0,-2-1 1 0,-1 0 0 16,-8 1-19-16,-4 2 0 0,-5-8-8 0,2 2 8 16,-5 1 0-16,-1 0 0 0,-5-3-8 0,3 0 8 15,-10 0-13-15,-5 0 0 0,0 0 0 0,-6 0 0 16,-4 0-41-16,-8-3-8 0,-3 0-2 0,-3 1 0 15,-3 2 52-15,-9 0 12 0,0 0 0 0,-6-8 0 16,-6 2-156-16,0-2-29 0,-33-2-6 0,7-3-1 0</inkml:trace>
  <inkml:trace contextRef="#ctx0" brushRef="#br0" timeOffset="78570.25">16179 5921 1324 0,'0'0'118'0,"0"0"-94"0,0 0-24 0,0 0 0 0,0 0 43 0,0 0 4 15,0 0 1-15,3-5 0 0,0 0 16 0,3 0 3 16,-3-1 1-16,3 4 0 0,0 2-7 0,6-6-1 16,0 6 0-16,6 0 0 0,3 0 4 0,3 0 0 15,-1-2 0-15,10 2 0 0,0 2-15 0,9-2-2 16,2-2-1-16,16 2 0 0,2 0-12 0,16 0-2 16,-1-3-1-16,9 0 0 0,-5 3 16 0,11 0 3 15,12-5 1-15,9 2 0 0,-15 3-51 0,4 0-22 16,11-2 2-16,9 2 0 0,-18 0 32 0,3 0 6 15,-3 2 2-15,6-2 0 0,-20 0 1 0,-4 0 1 16,0 3 0-16,1 2 0 0,-16-10-35 0,1 5-7 16,-13 5-2-16,-5-5 0 0,-7 0 42 0,-5 0 8 15,-9 0 1-15,-3 0 1 16,-4 0-48-16,-8 0-10 0,-3-5-1 0,-3 2-1 0,-3 3 38 0,-6-2 8 16,-3-6 2-16,0 5 0 0,-6-2-29 0,0 0-5 15,0 2-2-15,0-2-775 0,-3-1-155 0</inkml:trace>
  <inkml:trace contextRef="#ctx0" brushRef="#br0" timeOffset="80773.5">15974 4559 403 0,'3'-3'36'0,"3"0"-36"16,0 3 0-16,3 0 0 0,3 0 148 0,0-5 22 15,0 5 5-15,3 0 1 0,2-2-54 0,1 2-10 16,3 0-3-16,0 0 0 0,3-3-21 0,2 0-4 16,4 3 0-16,3-5-1 0,-3 2-83 0,3 3-14 15,-1-5-4-15,1 5-1 0</inkml:trace>
  <inkml:trace contextRef="#ctx0" brushRef="#br0" timeOffset="82836.19">14215 4950 1659 0,'9'0'36'0,"-3"0"8"0,3-2 2 0,3 2 1 0,0 2-38 0,2 1-9 16,1-3 0-16,0 0 0 0,0 0 68 0,3-3 12 16,3 3 3-16,3 0 0 0,2 0-15 0,1 0-4 15,6 0 0-15,-3 0 0 0,-1 0-22 0,4-2-5 16,0 2-1-16,3-3 0 0,-4 3-6 0,7-5-2 16,3 2 0-16,5 0 0 15,1 1-124-15,3-6-26 0,-4 3-5 0,1-3-1 0</inkml:trace>
  <inkml:trace contextRef="#ctx0" brushRef="#br0" timeOffset="85489.16">11673 5995 1267 0,'0'0'56'0,"0"0"12"0,0 0-55 0,6 0-13 0,-6 0 0 0,12-5 0 16,0 3 54-16,6-1 8 0,2 0 2 0,4 3 0 15,0-8 51-15,3 8 10 0,6-2 3 0,-1-1 0 16,4 3-103-16,3-3-25 0,2 3 0 0,7-2 0 15,3-1 34-15,2 3 2 0,7-3 0 0,2 3 0 0,4 3-7 0,5-3-1 16,4-3 0-16,8 3 0 16,-3 0-16-16,4 0-4 0,2-2-8 0,9-1 12 0,-5 0-12 15,5 1-8-15,-9 2 8 0,6-5-13 0,-5 2 13 0,2 0 0 16,-3 1 0-16,10-1 0 0,-13 0 0 0,3 3 0 16,-2-2 0-16,5 2 0 0,-9 0 12 0,-5 0 6 15,-1 0 1-15,3-3 0 0,-8 3-31 0,-7-3-5 16,-2 1-2-16,-1-1 0 0,-11 0 32 0,0 3 7 15,-4 0 0-15,-5 0 1 0,-3-5-4 0,-6 5-1 16,2 0 0-16,-2 0 0 0,-3-2 11 0,-6 4 1 16,-6-2 1-16,-1 0 0 0,-2 0 27 0,0 0 4 15,-6 0 2-15,3 3 0 0,-9-3-62 0,3 0 0 16,-3 0 0-16,6 0-10 0,-6 0 10 0,0 0 9 16,0 0-1-16,0 0-8 0,0 0 20 0,0 0-2 15,0 0-1-15,-3-3 0 0,-3 1-27 0,6 2-6 16,0 0 0-16,0 0-1 15,0 0-127-15,-6-3-26 0,0-2-5 0,6 5-1 0</inkml:trace>
  <inkml:trace contextRef="#ctx0" brushRef="#br0" timeOffset="86573.23">16108 4501 748 0,'3'2'67'0,"0"-2"-54"16,3 3-13-16,3-3 0 0,-3 0 118 0,6 0 21 15,-3 0 4-15,6 0 1 0,-1 0-21 0,-2 0-4 16,3 0-1-16,3 0 0 0,3 0-48 0,0 0-10 16,0 0-1-16,2 0-1 15,4 0-116-15,6-3-23 0</inkml:trace>
  <inkml:trace contextRef="#ctx0" brushRef="#br0" timeOffset="87050.01">14483 4839 1152 0,'15'0'102'0,"-6"0"-82"15,6 0-20-15,2-2 0 0,4 2 143 0,0-3 24 0,3 3 5 0,3-5 0 16,-1 2-48-16,10 0-11 0,-3 1-1 0,3-4-704 16,5 4-141-16</inkml:trace>
  <inkml:trace contextRef="#ctx0" brushRef="#br0" timeOffset="90039.83">11482 5106 784 0,'0'0'35'0,"3"-2"7"0,0-1-34 0,0 3-8 0,0-5 0 0,3 2 0 16,0 1 68-16,0-1 11 0,3 3 2 0,0 0 1 15,6 0-5-15,0-8-1 0,0 8 0 0,3-3 0 16,2 3-18-16,7-2-4 0,3 4-1 0,6-2 0 16,2 3-13-16,4 0-2 0,3-3-1 0,2 5 0 15,4-5-17-15,5-5-4 0,7 5-1 0,8 0 0 16,1 5-3-16,5-5 0 0,-2 0 0 0,11 3 0 0,-3-1-12 0,1 6 9 15,-1-3-9-15,9 3 8 0,-11-5 2 0,-1 2 0 16,-3 1 0-16,4-1 0 16,-10-2-19-16,-5 2-4 0,-1-5-1 0,4 3 0 0,-4-3 14 15,-2 0 0-15,-1 0 0 0,4 0 0 0,-10-3 16 0,1 3 0 16,-4-8 0-16,1 3 0 0,-1-3 5 0,-8 2 1 16,3 1 0-16,-4 2 0 0,-8 1 2 0,0-1 1 15,-6 3 0-15,-4-5 0 0,-2 2 0 0,-3 1 0 16,-6-1 0-16,0 3 0 0,-3 0-5 0,-3 0 0 15,-3 0-1-15,-6 0 0 0,0 0-11 0,0 0-8 16,0 0 12-16,0 0-12 0,0 0 0 0,0 0 0 16,0 0 0-16,0 0 0 0,0 0 0 0,0 0 0 0,0 0 0 0,0 0 0 31,9 0-198-31,-4 0-46 0</inkml:trace>
  <inkml:trace contextRef="#ctx0" brushRef="#br0" timeOffset="92805.08">16001 4583 1022 0,'0'0'22'0,"0"0"5"0,0 0 1 0,0 0 1 0,0 0-29 0,0 0 0 16,6-3 0-16,3 3 0 0,0 0 60 0,0-3 7 0,3 1 1 0,-1-4 0 16,4 4 26-16,3-4 6 0,6 1 0 0,3 2 1 15,3-2-59-15,5 3-12 0,4-4-2 0,6 6-1 16,2-8-27-16,1 3 0 0,-6 0 0 0,8 2 0 16</inkml:trace>
  <inkml:trace contextRef="#ctx0" brushRef="#br0" timeOffset="96535.19">15944 5241 403 0,'0'0'17'0,"0"0"5"0,0 0-22 0,0 0 0 15,0 0 0-15,0 0 0 0,6-2 214 0,0 2 38 16,3 0 8-16,3 0 2 0,3 0-140 0,3-6-28 15,0 4-6-15,5 2 0 0,1 0-4 0,6-3-1 16,0 3 0-16,9-2 0 0,-1 2-45 0,1 0-9 16,-3 0-1-16,-1 0-1 15,1-6-43-15,0 6-9 0,-3 0-2 0,-1 0 0 0,-2 0 37 0,0 0 7 0,0 0 2 0</inkml:trace>
  <inkml:trace contextRef="#ctx0" brushRef="#br0" timeOffset="140513.85">8860 11972 806 0,'0'0'36'0,"0"0"7"15,6 3-35-15,0-3-8 0,3 0 0 0,0 0 0 16,0 0 104-16,3-3 20 0,0 1 3 0,0-1 1 0,2 3-52 0,4-3-9 16,0 3-3-16,3-2 0 0,3-1 0 0,0 1 0 15,-1-4 0-15,4 4 0 0,0-1 0 0,3 0 0 16,0 1 0-16,2-4 0 16,-2 4-51-16,9-1-13 0,-4 0 0 0,4-2 0 0,0 5 0 0,2-3 0 15,7 1 0-15,-3-1 0 0,-4 1 54 0,7-1 8 16,-3 3 2-16,5-3 0 0,-2 1-52 0,6 2-12 15,-1-3 0-15,4 3 0 0,-4 0 0 0,1 0 0 16,-7 0 0-16,7-3 0 0,-3 3 0 0,8 0 0 16,-5-2 0-16,5-1 0 0,1 0 0 0,-1 3 0 15,-2 0 0-15,5 0 0 0,-2 0 54 0,5 0 8 16,-2 0 2-16,5 3 0 0,-5 0-52 0,5-1-12 0,-2 1 0 0,5 0 0 16,-2 2 0-16,5 3 0 0,-8-3 0 0,2 0 0 15,-5 1 0-15,-13-1 0 0,4 0 0 16,2-2 0-16,1 2 0 0,-1 1 0 0,1-1 0 0,3 3 0 15,-4-6 0-15,18 4 0 0,-5-1 0 0,2 0 0 16,-11-2 0-16,2 2 0 0,-5 1 0 0,0-4 0 16,-7 1 0-16,4-1 0 0,-4 1 0 0,7 0 0 15,-7-3 0-15,1 2 0 0,-3-2 0 0,-1 3 0 16,-2 0 0-16,-3-1 0 0,-4-2 0 0,1 3 0 16,0 0 0-16,-4-1 0 0,-2-2 0 0,0 3 0 15,0-3 0-15,-4 3-8 0,-2-1 8 0,0-2-13 16,-6 0 13-16,-3 3 8 0,-3-3 0 0,-4 0-8 15,1 0 0-15,-3 0 0 0,0 0 0 0,-9 0 0 0,0 0 0 0,0 0 0 16,0 0 0-16,0 0 0 0,0 0 0 0,0 0 0 16,0 0 0-16,-3-3-1068 15</inkml:trace>
  <inkml:trace contextRef="#ctx0" brushRef="#br0" timeOffset="141448.99">18147 12015 1497 0,'-6'-3'32'0,"0"0"8"0,0-2 0 0,3 3 4 0,3 2-36 0,0 0-8 0,-6-3 0 0,6 3 0 16,0 0 53-16,0 0 9 0,0 0 2 0,0 0 0 15,6 0-52-15,3 0-12 0,3 0 0 0,3 0 0 16,6 3 0-16,0-3 0 0,5 0 0 0,1 2 0 16,15 1 0-16,2-3 0 0,4 2 0 0,9 1 0 0,5-3 45 15,7 0 7-15,2 0 0 0,12 0 1 16,-5 0-34-16,14 0-7 0,-3 0-2 0,10 0 0 0,-10 0-10 16,9 0 0-16,-6-3 0 0,13 1 0 0,-19 2 27 15,0 0 0-15,3-3 0 0,7 1 0 16,-13 2 4-16,3-3 1 0,-14 0 0 0,2 1 0 0,-2-1-2 0,-4 0 0 15,1 3 0-15,-4-2 0 0,-8-1-10 0,-7 0-3 16,-2 3 0-16,-3 0 0 0,-10 0 3 0,-2-2 1 16,0-1 0-16,-7 3 0 0,-2 0 35 0,-3 0 8 15,-3 0 0-15,-3 0 1 0,0 0-57 0,-3 0-8 16,-3 0-10-16,-3 0 10 0,-3 0 0 0,-3 0 0 16,0 0 9-16,0 0-1 0,0 0-23 0,-3 8-4 15,0-3-1-15,-3 3-1137 0</inkml:trace>
  <inkml:trace contextRef="#ctx0" brushRef="#br0" timeOffset="143315.35">3717 12787 403 0,'0'0'36'0,"0"0"-36"0,6-5 0 0,-6 0 0 16,0 5 137-16,3-6 21 15,0-1 4-15,-3 7 1 0,8-3-79 0,-2 0-16 16,3 1-4-16,3-1 0 0,-3-2-14 0,0 2-3 0,6 3-1 16,3 0 0-16,3-3-14 0,2 1-4 0,1-1 0 0,9 0 0 15,-3 3 2-15,6-2 0 0,-1 2 0 0,4 0 0 16,3 0-5-16,2 0-1 0,-2 0 0 0,3 2 0 16,2-2-7-16,4-2-1 0,2 2-1 0,10 0 0 15,-4 0-15-15,4 0 0 0,-1-3 0 0,10 0 0 16,-7 1 0-16,10-1 0 0,-4 1 0 0,-17 2 0 15,5-6 48-15,1 4 12 0,8-6 4 0,-5 2 0 16,5 1-52-16,4 0-12 0,-7-3 0 0,30 0 0 16,-5-3 0-16,-7 6 0 0,3-3 0 0,-5 3 0 15,-4 0 54-15,4-1 8 0,-4 1 2 0,6 2 0 16,1 3-52-16,-4 0-12 0,0 0 0 0,4 0 0 0,-1 3 0 0,0 0 0 16,-2-1-12-16,-4 1 12 0,-5 2 0 0,-1-2 0 15,0-1 0-15,-2 1 0 0,-4 2 0 0,-2 1 0 16,-4-4 0-16,1 1 9 0,-9 0-9 0,2-3-14 15,-2 0 3-15,-1 2 1 0,1-2-7 0,0 0-2 16,-4 3 0-16,-2 0 0 0,2-6 1 0,-14 3 0 16,3-3 0-16,0 3 0 0,-1 0 18 0,4 0 0 15,0 0 0-15,2 3 0 0,-5-3 0 0,15 3 0 16,-4 2 0-16,-2 0 0 0,0-2-8 0,-4-1-8 16,-2 1-2-16,3 0 0 0,-1 2 18 0,1-2 0 15,3 2 0-15,-4 0 0 0,1 1 0 0,0-1 0 16,-1-3-8-16,4 4 8 0,0-6 0 0,5 5 0 0,4-5 0 0,2 3 0 15,4-1 0-15,-4 1 0 0,1 2 0 0,6-2 0 16,-1-3 0-16,4 3 0 0,5-1 0 0,-3-2 0 16,-2 3 0-16,2-3 0 0,4 0 0 0,-1 0 0 15,7 0 0-15,-4 0 0 0,3 3 0 0,-2-3 0 16,-4 0 0-16,1 0 0 0,5-3 0 0,-2 6 9 16,-4-1 6-16,-3 1 1 0,1-1 0 0,2-2 0 15,1 3-16-15,-1 0 0 0,1-1 0 0,-1 1 0 16,-5 0 0-16,2-1 0 0,-2-2 0 0,2 0 9 15,0 0-9-15,1 0 12 0,-7 0-12 0,1 0 12 16,2-2-12-16,-2-1 0 0,5 0 0 0,-5 1 0 16,-1 2 12-16,1-3 4 0,-4 0 1 0,4 1 0 15,-4-3-1-15,4 2-1 0,-1 0 0 0,1 1 0 0,0-1-7 16,-4 3-8-16,1-3 11 0,-1 1-11 16,1-1 10-16,5 0-10 0,-2 1 8 0,2 2-8 0,-2 0 8 0,2 0-8 15,-2 0 8-15,-1 0-8 0,7-3 10 0,-4 3-10 16,4 3 12-16,-4-3-12 0,-2 0 10 0,2 0-10 15,0-3 8-15,-2 3-8 0,2 0 0 0,1 0 0 16,-7 0 8-16,1 3-8 0,-3-3 0 0,-1 0 0 16,-2 0 0-16,-4 0 0 0,4 0 0 0,-6 0 0 15,-4 0 0-15,-2 2 8 0,-6-2-8 0,-1 0 0 16,-5 0 0-16,-3 0 0 0,0 3 0 0,-4-3 0 16,-2 3 9-16,-3-3-9 15,-3 2-72-15,-3-2-20 0</inkml:trace>
  <inkml:trace contextRef="#ctx0" brushRef="#br0" timeOffset="168402.09">7896 13523 921 0,'0'0'82'0,"3"-3"-66"15,3-2-16-15,3 0 0 0,-3 2 118 0,2-2 20 16,7 5 4-16,0-3 1 0,6 0-99 0,3-2-20 15,0-3-4-15,5 6-1 0,10-4 41 0,0 1 8 16,-3 0 1-16,5-1 1 0,1-2 0 0,6 0 0 16,2 1 0-16,4 1 0 0,2-4-17 0,7 2-3 15,-4 0-1-15,4 3 0 0,-1-1-17 0,1-2-3 0,2 0-1 0,1 3 0 16,2 0-19-16,-2-1-9 0,-7 1 8 0,4 3-8 16,-7-1 0-16,4 0 0 15,-1 1 0-15,1-1 0 0,-7-2 8 0,-2 2-8 0,0 0 0 16,-7 1 8-16,-2-1-8 0,-3 0 10 0,-4 1-10 15,-2-1 10-15,-3 0-10 0,-6 1 0 0,-3 2 0 0,-4-3 0 16,-2 1-15-16,0-1 5 0,-9 0 1 0,0 1 0 31,0-1-28-31,-6 3-6 0,0 0-1 0,-9 0 0 16,3 3-141-16,-3-3-29 0</inkml:trace>
  <inkml:trace contextRef="#ctx0" brushRef="#br0" timeOffset="169453.26">13212 14383 1036 0,'0'0'92'0,"0"0"-73"0,0 0-19 0,3-3 0 15,0 0 70-15,3 1 10 0,3 2 3 0,0-3 0 16,3 3-44-16,-1-2-9 0,7 2-2 0,0 2 0 16,3-2 21-16,6 3 4 0,3-3 1 0,5 0 0 15,7 0-7-15,3 0-2 0,8 2 0 0,4-2 0 16,5 0-25-16,4 0-6 0,5 0-1 0,4 0 0 15,8 0 6-15,3 0 1 0,1 3 0 0,5 0 0 16,3-3 54-16,3 2 11 0,-2 1 3 0,5 0 0 16,3-1-103-1,3 1-20-15,-3-3-4 0,0 3-1 0,4-1 40 0,-1-2 18 0,0 0-2 0,0 0 0 16,0 0 1-16,0-2 0 0,-2 2 0 0,2 0 0 16,-6-3 14-16,0 0 2 0,0 3 1 0,-5 0 0 0,-4-2-7 15,-3-1-2-15,6 3 0 0,-8 0 0 0,-4 3-1 0,-6-1-1 16,-5-2 0-16,5 3 0 0,1-3-7 0,-1 5-2 15,-11-2 0-15,-4 2 0 0,1 1-4 0,-7-4-1 16,-8 3 0-16,-1-2 0 0,-2 0-9 0,-9-3 12 16,-4 2-12-16,-8-2 12 0,-6 0-12 0,3 3 8 15,0-3-8-15,-9 0 8 0,-6 0-8 0,0-3 0 16,3 1 0-16,-1 2-11 0,-2 0 35 0,-6 0 6 16,0 0 2-16,0 0 0 15,3 0-52-15,-3 0-9 0,-6-6-3 0,6 6-754 16,0 0-151-16</inkml:trace>
  <inkml:trace contextRef="#ctx0" brushRef="#br0" timeOffset="174864.11">18537 10877 1360 0,'0'0'30'0,"-3"-5"6"0,3 5 2 0,0 0 0 0,0 0-30 0,0 0-8 0,0 0 0 0,0 0 0 0,0 0 0 0,0 8 0 15,0-3 0-15,3 3 0 16,0 2 23-16,0 1 3 0,0 0 1 0,3-1 0 0,-3 3 7 0,3-2 2 16,0 0 0-16,3-1 0 0,0 3-13 0,-1-2-3 15,1 2 0-15,3-2 0 0,6-1 14 0,-3-2 2 16,3 0 1-16,3 0 0 0,3-2-28 0,2 1-9 15,1-1 0-15,3-6 0 0,3 2 16 0,5-2-4 16,1-2-1-16,6-4 0 0,-1 4 10 0,1-3 3 16,0 2 0-16,-4 0 0 0,1 1-16 0,0-1-8 15,-4 0 10-15,1-2-10 0,-3 2 8 0,2 1-8 16,1-4 0-16,0 4 0 0,0-4 22 0,2 1-2 16,1 3 0-16,-3-4 0 0,-1 1-8 0,4 2-3 0,0-2 0 15,5-3 0-15,4 3-9 0,2 0 0 0,7-1 0 0,-4 1 0 16,4 0 0-16,0 2 8 0,2-2-8 0,1-1 8 15,-1 1-8-15,-2 5 8 0,2 0-8 0,-2 0 8 16,-4 3-8-16,1-1 0 0,-4-2 0 0,1 6 0 16,-1-4 8-16,-2 4-8 0,3-4 0 0,-7 4 8 15,1-1-8-15,-3 3 0 0,-1-6 0 0,7 4 0 16,-1-1 0-16,4-2 0 0,-3-1 0 0,-1 1 0 16,7 2 0-16,-7-2 0 0,4 0 0 0,-3-1 0 15,-1 1 0-15,7-1 0 0,-4 1 0 0,4 0 0 16,-10-1 0-16,4 1 0 0,-6 0 0 0,-4 2 0 15,1-2 0-15,0-1 0 0,-1 4 0 0,1-4 0 16,3 1 0-16,-4 0 0 0,-2 2 0 0,0-3 0 16,2 4 0-16,-2-4 0 0,0 4 0 0,0-4 0 0,-1 1 0 15,4 0 0-15,0 2 0 0,-1-2 0 0,7-1 0 0,-3 1 0 16,-1 0 0-16,-2-1 0 0,0 3 0 0,-4-2 0 16,1 0 0-16,-3 2 0 0,-1-2 0 0,1 2 0 15,-3-2 0-15,0 2 0 0,-7-2 0 0,4-1 0 16,-6 3 0-16,0-2 0 0,3 0 0 0,-7-1 0 15,4-2 0-15,-6 3 0 0,3 0 15 0,-3-1 1 16,0-2 0-16,-4 0 0 0,4 3 9 0,-3-3 3 16,3 3 0-16,-6-3 0 0,0 0-28 0,3 0 0 15,-3-3 0-15,-3 0 0 0,2 1 0 0,-2-1 12 16,0-2-4-16,3-1 0 0,-3 1 10 0,-3 0 2 0,3-6 0 0,-3 3 0 16,0-2-1-16,0-1 0 0,0-2 0 0,-3 0 0 15,0-3-10-15,-3-3-1 0,-3 1-8 0,0-1 12 16,0-4-2-16,-6 1-1 0,3-1 0 0,-3 1 0 31,-3 1-149-31,0 0-29 0</inkml:trace>
  <inkml:trace contextRef="#ctx0" brushRef="#br0" timeOffset="176868.79">18614 10962 460 0,'0'0'41'0,"0"0"-33"16,0 0-8-16,6 2 0 16,0 1 145-16,3 0 27 0,0-3 6 0,0 2 1 15,3 4-92-15,-3-4-19 0,3 1-3 0,-3 0-1 0,3-1-25 0,2 1-6 16,1-1-1-16,-3 1 0 0,6-3 16 0,0 3 4 15,0-1 0-15,3-2 0 0,-1 3-14 0,4-3-2 16,6-3-1-16,3 3 0 0,0-2-16 0,5 2-3 16,1-3-1-16,3 0 0 0,-1 3-7 0,1-2 0 15,3 2-8-15,5-3 12 0,1 1-4 0,2-1-8 16,-2 3 11-16,0-3-11 0,2 3 11 0,-5 0-11 16,-4 0 10-16,1 3-10 0,0-3 0 0,-4 0 0 15,1-3 0-15,3 3 0 0,-4 0 0 0,-2 0 0 0,3 0 0 0,-1 0 0 16,-2 0 0-16,-3-2 9 0,3 2-1 0,-1 0 0 15,-2-3-8-15,0 0 0 0,5 3 0 0,-2-2 0 16,3 2 0-16,-1 0 10 16,1 0-10-16,3 2 10 0,-4 4 3 0,1-6 1 0,0 2 0 15,2 1 0-15,1 0 2 0,-3-1 0 0,-1 1 0 0,-2 2 0 16,0-2-16-16,-4-1 0 0,1 1 0 0,-3 0 0 16,-6-1 0-16,0-2-13 0,-1 3 2 0,-2 0 1 15,0-1 10-15,0-2 0 0,-3 0 0 0,-1-2 0 16,-2 2 0-16,3 0 11 0,-3 0-3 0,3-3 0 15,0 3-8-15,-3 0-11 0,-4-3 3 0,-2 3 0 16,3 0 8-16,-3-2 8 0,-3 2-8 0,3 0 11 16,-3 0-11-16,-3 0 8 0,0-3-8 0,-6 3 8 15,0 0-8-15,0 0 0 0,0 0 0 0,-6-5 8 16,0 2 2-16,-3-2 0 0,-3 2 0 0,-6 3 0 0,-3 0-24 0,-2 0-5 16,-4 0-1-16,0 0 0 15,-6 3-22-15,0-3-5 0,-2 2-1 0,-10 1 0 16,0-3-44-16,-5 3-10 0,-4-1-2 15,-2 1 0-15,-1-3 40 0,-2 3 8 0,-1-6 2 0,-2 3 0 16,-7 0 45-16,7-3 9 0,-4 3 0 0,1-2 0 0,-1 2 8 0,1-3-8 16,-1 0 11-16,-2 1-11 0,2-1 25 0,1 1-1 15,5-1-1-15,4 0 0 0,-1 1 0 0,4-1 0 16,-1-2 0-16,0 5 0 0,7-3 12 0,2 0 2 16,0 3 1-16,7 0 0 0,2 0-19 0,3 0-4 15,1 0-1-15,2 0 0 0,3 0-6 0,3 3-8 16,0-3 11-16,1 3-11 0,-1-1 8 0,3 4-8 15,0-6 0-15,3 5 0 0,0-2 0 0,3 2 0 0,-2-5-12 0,5 2 3 16,0 1 9-16,-3 2 0 0,6-2 0 0,0-3 0 16,9 0-12-16,-3 5 4 0,3-5 0 0,0 0 0 15,0 0 8-15,0 0 0 0,6 3 0 0,3 2-8 16,3-2 8-16,0 0 14 0,3-3-3 0,6 0-1 16,-1 0 12-16,4-3 2 0,6 3 1 0,3-3 0 15,2 3 8-15,4-5 2 0,9 2 0 0,2 1 0 16,7-1 11-16,-1-2 2 0,4 2 1 0,-1 3 0 15,4-3-27-15,2 1-6 0,4-1 0 0,-1 1-1 16,1-1-2-16,-1 3 0 0,-2 3 0 0,-4-3 0 16,-2 0-5-16,-1 0-8 0,-2 0 11 0,-1 0-11 15,1 0 0-15,-3 0 0 0,-4 0 0 0,-2 0 0 16,-1-3 8-16,-2 3-8 0,3-3 0 0,-7 3 0 16,1-2 8-16,0 2-8 0,-7 0 0 0,-2 0 0 15,-3 0 0-15,-9 0 0 0,-3 0 0 0,-6 0 0 0,-1 0 10 16,-11 0-10-16,0 0 8 0,-8 0-8 0,-4-3 0 0,-9 0-9 15,-6 3 0-15,-12 0 0 16,-11 0-41-16,-1 0-8 0,-5-2-2 16,-4 2 0-16,-8-6 25 0,-1 6 5 0,-2-2 1 0,-1-1 0 15,1 3 21-15,-7-3 8 0,1 3 0 0,0-2-9 0,2 2 9 0,-2 2 0 16,5-2 0-16,-5 3 0 0,3 2 0 0,-4-2 0 16,1 0 0-16,2-1 0 0,1 4 0 0,6-4-16 15,-1-2 2-15,1 0 1 0,-1 0 13 0,7 0 16 16,2 0-3-16,9 0-1 0,1 3 8 0,8-3 0 15,4 0 1-15,8 0 0 0,3 0-11 0,3 0-2 16,3 3-8-16,9-1 12 0,3 1-27 0,9-3-5 16,0 0-2-16,6 2 0 15,6 1-28-15,3 0-6 0,3-1 0 0,6-2-1 0,6-2 35 0,2 2 7 0,10-3 2 0,3 0 0 16,5 1 13-16,10-1 0 0,2 1 0 0,4-1-9 16,5-2 9-16,4-1 9 0,5 4-1 0,3-4-8 15,-2 6 48-15,2-5 2 0,0 0 1 0,1 2 0 16,-1 0-11-16,-2 1-1 0,-7 2-1 0,-6-3 0 15,-2-2-30-15,-7 5-8 0,-11-3 0 0,-6 3-569 16,-4 0-115-16</inkml:trace>
  <inkml:trace contextRef="#ctx0" brushRef="#br0" timeOffset="179925.66">21659 10991 633 0,'12'-8'56'0,"0"8"-44"16,3-3-12-16,3 1 0 0,0-1 75 0,6-2 13 15,2 5 2-15,1-3 1 0,6 0-19 0,-3 3-3 16,2-2-1-16,4-1 0 0,3 0-24 0,5 1-6 15,4-1-1-15,3 0 0 0,2 1 5 0,4 2 1 16,-1 0 0-16,-2 0 0 0,5 0-15 0,1 0-4 16,3 0 0-16,-1 2 0 0,3 1-15 0,-2-3-9 15,0 3 10-15,-4-1-10 0,4-4 20 0,-4 2-3 16,7 0 0-16,-7 0 0 0,1 2 16 0,-4-2 3 16,-2 0 1-16,-7 0 0 0,4 0-26 0,-6-2-11 15,-1-1 8-15,1 3-8 0,-6 0 9 0,-4-3-9 16,-5 1 10-16,0 2-10 0,-9-3 25 0,0 1-1 0,-4-1 0 0,-2-2 0 15,-6 2 16-15,0 0 4 0,0-2 0 0,-6 2 0 16,0-2-10-16,-3 5-2 0,0-8 0 0,0 5 0 16,0 3-9-16,-3-5-3 0,-3 0 0 0,-3 2 0 15,3-2-20-15,-6 0 0 0,-3 2 0 0,-2-2 0 32,-1 5-18-32,-3 0-8 0,-6 0-2 0,-3 2 0 0,-5 4-16 15,-4-4-3-15,0 4-1 0,-5-1 0 0,-10 0-4 16,0 3 0-16,-5-3-1 0,-4 3 0 0,1 0-11 0,-4 3-3 0,4-6 0 0,-7 3 0 15,-2-3 31-15,-6 1 7 16,2 2 1-16,1-3 0 0,2-2 17 0,1-1 11 0,-4 1-12 0,1 0 12 16,0-1-8-16,8-2 8 0,1 3 0 0,5-6 0 0,1 1 25 0,2-1 12 15,3 0 3-15,4 1 0 0,2 2 0 0,7-3 0 16,5 0 0-16,6 3 0 0,3-2-4 0,6 2 0 16,4-3 0-16,8 3 0 0,0 0-15 15,9 0-3-15,0 0-1 0,9 0 0 0,9-3-17 0,2 3 0 16,10 0 0-16,6 0 0 0,3 3 0 0,2 0 0 15,4-1 0-15,0 1 0 0,5 0 0 0,1-3 0 16,8 2-8-16,1 1 8 0,2 2 0 0,1-2 8 16,-1-1 0-16,4 1-8 0,-4 0 18 0,7-1-3 0,2 1-1 15,-2 0 0-15,-1 2 3 0,-2 0 1 16,-4-2 0-16,-2 0 0 0,2-3-8 0,-2 2-2 16,-7 1 0-16,-2-1 0 0,-4-2 10 0,-5 3 2 0,-3-3 0 0,-6 0 0 15,-4 0-3-15,-5 0 0 0,0 0 0 0,-6 0 0 16,-3 0 7-16,-3 0 0 0,-3-3 1 15,-1 1 0-15,-2-1 0 0,-6 3 0 0,3-2 0 0,-3 2 0 16,0 0 3-16,3-6 0 0,-6-2 0 16,3 6 0-16,-3-4-18 0,0 1-10 0,-2 0 12 0,-1 2-12 15,-3-2 0-15,0 0 0 0,0 2 0 0,-3 0 0 32,0 1-66-32,-3-1-17 0,-3 0-3 0,-3 3-1 0</inkml:trace>
  <inkml:trace contextRef="#ctx0" brushRef="#br0" timeOffset="181745.81">19091 4739 1094 0,'6'-16'48'0,"-1"5"11"0,7 3-47 0,0 3-12 0,3 2 0 0,3-5 0 16,3 6 48-16,3-4 8 0,5 4 2 0,4-3 0 16,9-1-40-16,8 4-8 0,10-9-2 0,5 8 0 15,4-2 14-15,8 0 2 0,7-6 1 0,11 1 0 0,9 4 28 0,9-2 6 16,3-5 1-16,9 3 0 16,6 4-14-16,9-2-2 0,6 6-1 0,6-9 0 15,6 3-14-15,-4 0-2 0,7-5-1 0,0 2 0 0,0 4-6 16,-1-1 0-16,7-6-1 0,-9 1 0 0,-6 3-6 15,-4-4-1-15,-2-2 0 0,-6 3 0 0,0-3 13 16,-9 3 3-16,-9-3 0 0,-3 3 0 0,-6-3 4 0,-3 3 0 16,-11 0 1-16,-10-1 0 0,-6 4-13 0,-8-1-4 15,-7-2 0-15,-8 0 0 0,-7 5-7 0,-8-3-1 16,-6 3-8-16,-10 0 12 0,-5 3-12 0,-6-3 11 16,0 3-11-16,-9-6 10 0,-3 3-10 0,-3 3 8 15,-3 0-8-15,-6 2 8 0,0-7-8 0,-6 7-9 16,0-2 9-16,-3 2-13 15,-6 0-17-15,0 6-3 0,-2 5-1 0,-1-5 0 16,-3 7-156-16,3 3-31 0</inkml:trace>
  <inkml:trace contextRef="#ctx0" brushRef="#br0" timeOffset="182930.19">14266 4956 403 0,'0'-16'36'0,"0"8"-36"0,0-5 0 0,0 2 0 16,3 0 117-16,-1-2 17 0,1 0 3 0,3 2 1 16,3-2-36-16,3 3-7 0,0-1-2 0,3 6 0 15,3-6-65-15,6 8-12 0,0-4-4 0,2 7 0 16,1-3 4-16,3 3 0 0,3 3 0 0,-4-1-600 16</inkml:trace>
  <inkml:trace contextRef="#ctx0" brushRef="#br0" timeOffset="183962.84">22216 11322 1692 0,'3'-27'75'0,"0"16"15"0,0 4-72 0,6-4-18 0,0 6 0 0,3-3 0 0,3 5 18 0,8 0 0 15,4 3 0-15,6 0 0 16,6 0-38-16,5 3-7 0,16-3-1 0,8 0-1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59:11.842"/>
    </inkml:context>
    <inkml:brush xml:id="br0">
      <inkml:brushProperty name="width" value="0.05292" units="cm"/>
      <inkml:brushProperty name="height" value="0.05292" units="cm"/>
      <inkml:brushProperty name="color" value="#FF0000"/>
    </inkml:brush>
  </inkml:definitions>
  <inkml:trace contextRef="#ctx0" brushRef="#br0">10331 2487 576 0,'3'-3'51'0,"2"-4"-41"0,1 1-10 0,0 1 0 16,0 0 88-16,3 2 15 0,3-2 3 0,0-1 1 15,6 6-70-15,3-2-13 0,6 2-4 0,-4 0 0 16,7 0-20-16,0 2 0 0,0-2 0 0,2 0-12 16,4-2 12-16,0 2-13 0,6 0 5 0,-1 0 8 15,1 0 16-15,2 2 12 0,1 4 1 0,0-1 1 16,-4-5-6-16,1 3-2 0,0-3 0 0,2 0 0 15,1 5 15-15,6-10 3 0,2 2 1 0,4 3 0 16,-4 0-17-16,4 0-3 0,3-5-1 0,2-3 0 16,3 2 7-16,7 1 1 0,-1 3 0 0,4-4 0 15,-1-7-9-15,7 5-2 0,2-3 0 0,0 4 0 16,1 1 3-16,-1-2 0 0,0 3 0 0,4-3 0 16,2-2-8-16,-3 7-2 0,1-8 0 0,-4 3 0 15,0 0-10-15,1-2 10 0,-1 2-10 0,-3 3 10 16,-8-3 1-16,-1 2 0 0,1-2 0 0,-1 3 0 0,0-3 1 15,-2-2 0-15,-4 7 0 0,-2-8 0 16,-4 9 4-16,4-9 2 0,-4 3 0 0,-2 3 0 0,0-3 6 0,-4 3 2 16,-2 2 0-16,-4-2 0 0,1-1-3 0,-3 6-1 15,-1-5 0-15,-2 3 0 0,0 2-10 0,-1 0-1 16,1-6-1-16,-3 6 0 0,-4 6-10 0,1-6 0 16,-6 2 0-16,0 3 0 0,-4-5 0 0,1 0-11 15,0 6 1-15,-3-1-590 16,3-2-117-16</inkml:trace>
  <inkml:trace contextRef="#ctx0" brushRef="#br0" timeOffset="2057.73">2446 3747 684 0,'0'0'30'0,"0"0"6"16,6 2-28-16,2-2-8 0,1 3 0 0,0 2 0 16,0-5 60-16,0 3 10 0,3-3 2 0,-3 2 1 0,0 6-23 0,3-8-5 15,0 6-1-15,6 2 0 0,-6-1-11 0,5 4-2 16,-5 2-1-16,9 1 0 16,-3 1 2-16,3 1 1 0,3 5 0 0,2-2 0 0,-5 7-10 0,3-4-3 15,3 1 0-15,-3 4 0 0,2 5-7 0,4 2-1 16,-3-5-1-16,3 6 0 0,0-1-11 0,5-2 12 15,1-1-12-15,9 4 12 0,-4-6 0 0,-5 5 1 16,9-5 0-16,-10 1 0 0,7 4 7 0,-3-5 2 16,-1 0 0-16,4 3 0 0,-3 2 3 0,3-5 1 15,-1 0 0-15,-2 1 0 0,3-1-1 0,-4 0 0 16,1-3 0-16,-6-2 0 0,-4-3-5 0,4 0 0 16,-3 1-1-16,-3-7 0 0,-6 4-3 0,2-6 0 0,-2 0 0 15,-3 1 0-15,0-4-1 0,3 1-1 0,-6-1 0 0,0-4 0 16,-1 2-6-16,-2 0-8 0,-3-3 11 0,0 0-11 15,3 3 12-15,-3-8-4 0,0 0 0 0,3 3-8 16,-3-3 8-16,0 0-8 0,3-3 0 0,0-5 0 31,5 3-96-31,-2 0-25 0,3-3-6 0</inkml:trace>
  <inkml:trace contextRef="#ctx0" brushRef="#br0" timeOffset="2650.55">5580 5604 518 0,'0'0'46'0,"0"0"-37"0,0 0-9 0,0 0 0 15,0 0 138-15,6 0 26 0,-3 5 4 0,3 3 2 16,3-8-80-16,-3 3-16 0,0 2-3 0,6 0-1 16,-6 3-20-16,5 0-4 0,4 0-1 0,3 0 0 15,-6 3-5-15,6-1 0 0,3 1-1 0,3 2 0 16,2-2-7-16,1 5-2 0,0-1 0 0,3 1 0 16,2 0-4-16,4 3-1 0,-3-3 0 0,3 2 0 15,-1 1-8-15,1-1-1 0,3-2-1 0,2 0 0 16,4 2 1-16,-3 1 1 0,2-3 0 0,-2 2 0 15,-3-2 3-15,-1 3 0 0,-2-3 0 0,0-1 0 0,0-1-1 16,-10-1 0-16,4 0 0 0,-6 0 0 16,3-2-4-16,-6 0-1 0,-4-1 0 0,1 1 0 15,-3-3 9-15,0 0 1 0,-6 0 1 0,3-1 0 16,-3-1 4-16,-3-1 1 0,3 0 0 0,-9-5 0 0,6 3-10 0,-6-3-1 16,6 5-1-16,0-2 0 0,-6-3-10 0,0 0-8 15,0 0 9-15,6 3-9 16,-6-3-20-16,8 2-9 0,-8-2-3 0,9 0 0 15,0 0-172-15,3-2-34 0</inkml:trace>
  <inkml:trace contextRef="#ctx0" brushRef="#br0" timeOffset="3213.03">8408 6564 1152 0,'0'0'51'0,"0"0"10"16,6 6-49-16,3-1-12 0,-1 3 0 0,4 0 0 0,0 0 98 0,0 0 17 16,3 2 3-16,0-2 1 0,0 5-73 0,6 1-14 15,0-4-4-15,2 3 0 0,1 1 33 0,0-1 7 16,6 3 0-16,-1-3 1 0,-2 6-23 0,3-4-5 15,3 1-1-15,0 3 0 0,-1-1-7 0,4 3-1 16,0 1-1-16,2-1 0 0,1-3-10 0,3 6-1 16,-4 0-1-16,1 0 0 0,0-6-7 0,-3 6-2 15,2-3 0-15,4 0 0 0,-3-2-10 0,2 2 10 16,4 0-10-16,3-2 10 0,-4-3-10 0,4 0 8 16,2-1-8-16,-2-1 8 0,0-1-8 0,-1-3 12 0,1 4-12 15,3-4 12-15,-4 1-12 0,1-3 12 0,-7 0-12 0,1 2 12 16,-6-2-12-16,-3 0 12 0,-4 3-12 0,-2-1 12 15,-6-4-12-15,0 2 10 0,-3 0-10 0,-3 2 10 16,-4-5-10-16,-2 1 0 0,0-1 9 0,-3-2-9 16,-6-3 8-16,0 0-8 0,3 8 8 0,-3-8-8 15,0 0 0-15,0 0 0 0,0 0 0 0,0 0-8 32,0 0-93-32,0 0-19 0,0 0-3 0,0 0-518 0,6 0-104 0</inkml:trace>
  <inkml:trace contextRef="#ctx0" brushRef="#br0" timeOffset="3742.24">11682 7744 1267 0,'0'0'112'0,"0"0"-89"16,0 0-23-16,0 0 0 0,9 3 79 0,-3 5 11 0,3-3 2 0,3 1 1 15,-3 1-77-15,-1 1-16 0,4 0 0 0,0 0 0 16,0 3 24-16,3 2 9 0,-3-2 2 0,6 5 0 15,0-3 3-15,-3 3 1 0,5 0 0 16,-2-1 0-16,3 1-2 0,3 3 0 0,0-1 0 0,0 1 0 16,2-1-5-16,4-2 0 0,0 5-1 0,3-2 0 15,-1-1-7-15,4-2 0 0,0 3-1 0,0 2 0 16,-4 0 3-16,4 0 1 0,-3-2 0 0,-1-1 0 16,-2 1-27-16,0 2 8 0,0-5-8 0,-3 2 0 15,-1 1 11-15,4 0-3 0,-3-4-8 0,0 4 12 16,-4-3-12-16,-2 2 0 0,0 1 0 0,0-3 0 15,-6 2 8-15,0-2-8 0,3 0 0 0,-4 0 9 16,-2 0-1-16,0 0-8 0,0-3 12 0,3 0-4 16,-3 6-8-16,0-4 12 0,0-1-12 0,0 2 12 15,0-3-12-15,3-3 0 0,-4 1 0 0,1 0 8 16,3-4-8-16,-3 1 0 0,3 0 9 0,0-2-9 16,0-1 0-16,3 0 0 0,-3-2 0 0,2 0 0 15,-2-3-42-15,0-3-3 0,0 3-1 16,3-3-633-16,-3-2-126 0</inkml:trace>
  <inkml:trace contextRef="#ctx0" brushRef="#br0" timeOffset="4224.25">14039 8853 1562 0,'0'0'34'0,"0"0"7"0,0 0 2 0,6 3 1 0,0-3-35 0,0 2-9 0,3-2 0 0,-3 6 0 16,6-1-11-16,0 0-4 0,0-2-1 0,6 2 0 15,2 3 43-15,1 0 8 0,3 0 1 0,3 0 1 16,3 0 5-16,2 0 1 0,4 2 0 0,3-2 0 16,5 0-28-16,1 3-6 0,3 2-1 0,-4-2 0 15,4-4 8-15,3 4 0 0,-4 2 1 0,4 1 0 16,2-1-7-16,1 0-2 0,0 0 0 0,-4 3 0 16,1-3-8-16,-4 1 0 0,1-4 0 0,0 3 0 0,2-2 28 0,-2 0 3 15,0 2 1-15,2 0 0 0,-2-2-16 0,-4 2-4 16,1-3 0-16,-3 1 0 0,-1 0 0 0,-2-1 0 15,-3-2 0-15,3 3 0 0,-4-3-1 0,1 0-1 16,-3 2 0-16,-1-5 0 0,1 3-10 0,-3 0 0 16,-3 0 0-16,0 0 0 0,-7-3 20 0,1 3 9 15,-3 0 2-15,0-2 0 16,-3-1-50-16,0-2-9 0,-3-1-3 0,-3 1 0 16,2-1-77-16,-2 4-16 0,3-4-4 0,0 1-696 0</inkml:trace>
  <inkml:trace contextRef="#ctx0" brushRef="#br0" timeOffset="4658.41">16831 9628 1756 0,'-12'-2'78'0,"12"2"16"0,0 0-75 0,0 0-19 0,0 0 0 0,0 0 0 16,0 7-66-16,3-1-17 0,6 2-3 16,0 0-1-16,-6 0 61 0,6 0 12 0,0-1 2 0,3 4 1 15,-6 2 50-15,6 1 9 0,0-4 3 0,3 3 0 16,0 3 5-16,-1 0 0 0,1 0 1 0,6 0 0 0,0 2-20 0,3 4-4 16,-6-4-1-16,5 3 0 0,4-2 0 0,3 2 0 15,-6 3 0-15,3 0 0 0,2-1-20 0,1 1-12 16,0 3 12-16,-3-1-12 0,-3-2 32 0,2 2-1 15,-2-2 0-15,3 0 0 0,0 2 4 0,-3 1 1 16,-1-3 0-16,-2 2 0 0,0 1-21 0,-3-1-4 16,3 1-1-16,0-1 0 0,2-2-1 0,-2 0 0 15,-3-1 0-15,0 1 0 0,6-3-9 0,-6 1 12 16,-1-4-12-16,1 1 12 0,0-1-12 0,3-2 0 16,-3 0 9-16,0-3-9 0,-3 0 0 0,2 1 8 15,1-4-8-15,0 1 0 0,0-1 0 0,-3-2 0 16,3 0 0-16,0 0 0 15,-1-3-29-15,1-2-1 0,-3 2 0 0,3-2 0 16,0 0-127-16,0-3-26 0,0 2-5 0,-3-2-634 0</inkml:trace>
  <inkml:trace contextRef="#ctx0" brushRef="#br0" timeOffset="5043.09">18448 10877 633 0,'0'0'56'15,"9"3"-44"-15,-1-3-12 0,4 0 0 16,3 0 132-16,3-3 25 0,0 0 5 0,6 6 1 16,0 0-183-16,-1-3-36 0,1 5-7 0,0-2-1 0,0 5 96 0,0-3 20 15,-3 3 4-15,2 0 1 0,-2 0 14 0,3 0 2 16,-3 2 1-16,3 1 0 0,-1-1 6 0,4 4 0 15,0-4 1-15,6 3 0 0,-1 3-23 0,7-3-5 16,0 1-1-16,0-1 0 0,2 3-26 0,1 0-6 16,0 0 0-16,2-1-1 0,4-1-7 0,-1 2-2 15,4-1 0-15,0-1 0 0,-1 2-10 0,-5-1 12 16,3-1-12-16,-7-1 12 0,1 3-12 0,0 0 0 16,-4-1 0-16,1-1 8 0,-3 2-8 0,-1-3 8 15,-5-3-8-15,-3 4 8 0,-3-4-8 0,0 1 0 16,-7-1 0-16,-2 1 0 0,-3-3 0 0,0 0 0 15,-3 0 0-15,0-3 0 0,-3 0-17 0,-6-5-3 16,6 6 0-16,-6-6 0 16,3 5-116-16,6-2-24 0,0-3-5 0</inkml:trace>
  <inkml:trace contextRef="#ctx0" brushRef="#br0" timeOffset="5425.75">21228 11689 1450 0,'12'14'64'0,"-3"-7"14"0,2 4-62 0,1 0-16 16,-6-1 0-16,3 3 0 0,0-2 37 0,3 2 5 15,-3 0 1-15,3 3 0 0,3-2 12 16,0-1 2-16,0 0 1 0,2 3 0 0,4-3-23 0,3 3-5 16,0 0-1-16,3 0 0 0,-4-3-8 0,7 3-1 15,0 0-1-15,3 0 0 0,2 0 7 0,1 2 2 16,0-2 0-16,3 2 0 0,-1 1-10 0,1 2-2 16,-6 0 0-16,5 0 0 0,-5 3-6 0,6 0-2 15,-3-3 0-15,2 3 0 0,1 0-8 0,0 0 0 16,-1-3 9-16,1 3-9 0,0-3 0 0,-1 3 0 15,-2-3 0-15,0 3 0 0,0-3 0 0,-1-3 0 16,1 3 0-16,6 1 0 16,-1-4-108-16,7 1-17 0,-3-6-3 0,-1 0-1 0</inkml:trace>
  <inkml:trace contextRef="#ctx0" brushRef="#br0" timeOffset="5676.45">22921 12687 1267 0,'0'0'56'0,"0"0"12"15,0 0-55-15,3 8-13 0,3 2 0 0,6 1 0 16,3-1 177-16,6 4 33 0,6-1 6 0,8 0 2 16,1 6-180-16,9-1-38 0,2-2 0 0,1 3-9 0,3-1-1 0,2 1 0 15,1 2 0-15,-1-3 0 16,7 3 22-16,-1 1 4 0,-5 1 0 0,0 1 1 0,-4 0-3 15,1-3-1-15,-4 0 0 0,1-2 0 16,0 2-13-16,-4-2 0 0,-8-3 0 0,3 2 0 16,-4-5-77-1,1 0-19-15,-6-2-3 0,-3-3-733 0</inkml:trace>
  <inkml:trace contextRef="#ctx0" brushRef="#br0" timeOffset="8706.52">1594 3159 1162 0,'0'0'52'0,"0"0"10"0,6 0-50 0,9 0-12 15,-3 0 0-15,0 0 0 0,9 3 9 0,6-3-1 16,-13 8 0-16,13-6 0 0,-3 4 7 0,3 2 1 16,3 5 0-16,-7 3 0 0,7-3-1 0,0 5 0 15,3 4 0-15,-4-1 0 0,7 3-1 0,-3 2 0 16,6 1 0-16,5-6 0 0,4 5-2 0,-3 3 0 15,2-2 0-15,1 2 0 0,2 0 1 0,1 5 0 16,-6-2 0-16,11 2 0 0,-5 1 2 0,5 2 0 16,1 0 0-16,-6-3 0 0,2 6-2 0,4-8 0 15,-4 0 0-15,7-1 0 0,-1-2 1 0,1 3 0 16,2-3 0-16,-2 3 0 0,-10 5-14 0,7-8 8 0,0 6-8 0,-4-1 0 16,-2-2 9-16,-1 7-9 0,7-7 8 0,-6 8-8 15,-7-8 0-15,4 2 8 0,2-2-8 0,-8 2 0 16,3-2 0-16,-1 0 8 0,7-1-8 0,0 4 0 15,-7 2 0-15,4-3 0 0,-6-5 0 0,2 3 0 16,1-3 11-16,-6 0-3 0,2 0-8 16,1-2 12-16,-3-6 5 0,5 3 1 0,-2 0 0 0,5-1 0 15,-8-4-2-15,6 5 0 0,-3 0 0 0,-4-1 0 16,1-1-4-16,0-1-2 0,2 2 0 0,-2 4 0 16,0-1-10-16,-4-4 12 0,4 4-12 0,-3-2 12 15,0 2-4-15,-4 1-8 0,1-3 12 0,3-1-4 16,-7 1-8-16,7 0 12 0,0-3-12 0,-3 6 12 15,2-6-12-15,1 3 8 0,6-1-8 0,-7 1 8 16,7-3-8-16,-3 3 0 0,3 0 9 0,-10-3-9 0,1-2 10 0,0 2-2 16,5-3-8-16,-2 4 12 0,0-4 11 0,0 1 1 15,-4 2 1-15,1-5 0 0,3 5-25 0,0-3 0 16,-7 4-14-16,4-1 5 0,3-5 9 0,-4 5 0 16,1-3 10-16,3 1-10 0,3 5 15 0,-1-9-3 15,1 4-1-15,0-3 0 0,2 2-11 0,1 4 0 16,0-4 0-16,-1-2 0 0,-2-3 0 0,3 0 0 15,-1 1 0-15,1-4 0 0,0 3 0 0,-1-2 0 16,1 2 0-16,-3 0 0 0,-3 1 0 0,2 2 8 16,-2-3-8-16,-3 0 8 0,-1 3-8 0,1-3 0 0,0 0 9 15,-3 1-9-15,-4 1 0 0,4 1 9 16,3 0-9-16,3 0 0 0,2 0 11 0,-2 0-11 16,-6 0 10-16,3 0-10 0,5-1 10 0,-2-1-10 15,-9 2 10-15,6-1-10 0,2 1 8 0,-2-2-8 0,3-1 0 16,-3 0 9-16,-4 3-9 0,4 0 0 0,6-3 9 15,-4 0-9-15,-5 3 0 0,6-5 8 0,3 2-8 0,-4-3 0 16,-5 4 0-16,6-4 8 0,-3 1-8 0,5-1 0 16,4 1 0-16,-3 0 0 0,-7-1 0 0,4 1 8 15,3-1-8-15,-1 1 0 0,-5 0 0 0,3-1 8 16,-3 1-8-16,2-1 0 0,1 4 0 0,0-4 0 16,0-2 0-16,-1 5 0 0,-2-5 0 0,3 3 0 15,2-1 0-15,-2 1 0 0,0 0 0 0,3-1 0 16,-1 3 0-16,1-2 0 0,-3-3 0 0,-1 5 0 15,7-5 0-15,0 3 0 0,-4-1 0 0,4 1 0 16,0 2 0-16,-1 0 0 0,1 0 0 0,-3 1 0 0,0-1 0 0,-4 0 0 16,1 3 0-16,0-3 0 0,2 1 0 0,-2 1 0 15,3 1 0-15,-4 0 0 0,1 3 0 0,0-3 0 16,0 5 0-16,-1-3 0 0,-2 3 0 0,3-2 0 16,0-1 0-16,5 1 0 0,-2-1 0 0,3 1 0 15,-1 0 0-15,1-1 0 0,3 1 0 0,-1 2 0 16,-2-3 0-16,0-2 0 0,-4 3 0 0,4-1 0 15,-3-2 0-15,2 0 0 0,1 0 0 0,3 0 0 16,-4 2 0-16,1-5 0 0,3 6 0 0,-4-3 8 16,-2 0-8-16,3 2 0 0,-1-2 18 0,4 3-1 15,0-1 0-15,-1 3 0 0,1-2-26 0,-3-1-6 16,2 1-1-16,-2-1 0 0,-3 6 26 0,2-3 5 16,-2 1 1-16,0-1 0 0,-1 0-16 0,1-3-15 0,6 4 3 15,-4-4 1-15,1 3 11 0,3-2 0 0,-4-3 0 0,4 2 0 16,-3-2 0-16,-1 0 0 0,7 2 0 0,0-2 8 15,-4 0-8-15,7-3 0 0,-6 3 8 0,2 0-8 16,-2 3 0-16,-1-3 0 0,-2 2 0 0,0-2 0 16,-1 0 0-16,1 2 0 0,-3-2 0 0,2 3 0 15,1-1 0-15,0 1 8 0,-6-1-8 0,2 1 0 16,-5-1 8-16,0 1-8 0,-4-1 8 0,1 1-8 16,0-3 0-16,0 2 0 0,0 1 0 0,2-1-8 15,4-2 8-15,-3-3 0 0,0 6 8 0,-1-6-8 16,4 3 0-16,-3-3 0 0,-1 3 0 0,1 3-8 15,0-3 8-15,0-3 0 0,-1 3 0 0,1-3 0 16,-3 0 0-16,3-2 0 0,-4 2 0 0,4 0 0 0,0 0 0 16,0 1 0-16,-1-1 0 0,1 0 0 0,-3-2 0 0,0 2 0 15,-1-3 0-15,1 1 0 0,0 0 0 0,-3-3 0 16,0 2 0-16,-1-2 8 0,4 3-8 0,0-1 0 16,0-2 0-16,-1 3 0 0,1-6 0 0,3 3 0 15,0 0 0-15,-1 3 8 0,-2-4-8 0,3-1 0 16,0 2 0-16,-4 0 0 0,4 0 0 0,0 0 0 15,0-1 0-15,2-1 0 0,1 2 0 0,-3-3 0 16,3 3 0-16,-1 0 0 0,1-3 0 0,-3 3 8 16,-4 0-8-16,4 0 0 0,-6 0 0 0,0 2 0 15,-3-2 0-15,2 3 8 0,1-3-8 0,0 0 8 16,0 0-8-16,-3 2 8 0,-1-2-8 0,1 3 0 16,3-1 0-16,0 4 0 0,0-6 0 0,-1 0 0 0,1 2-8 15,0 1 8-15,0-3 0 0,-3 0 0 0,2 0 0 0,1 0 0 16,0-3 0-16,3 3 0 0,-4 0 0 0,7 0 0 15,-3-3 0-15,3 0 0 0,-1 3 0 0,1 3 0 16,0-3 0-16,0 0 0 0,-4-3 0 0,1 0 0 16,3-2 0-16,-3 5 0 0,2-3 0 0,1 0 0 15,0 1 0-15,0-4 0 0,2 4 0 0,1-1 0 16,-3 3 0-16,3-3 0 0,-4 0 0 0,1 3 0 16,0-2 0-16,-3-1 0 0,-1 3 0 0,-2 0 0 15,3 0 0-15,0 0 0 0,-1-3 0 0,4 3 0 16,-3 0 0-16,3 2 0 0,-1 1 0 0,-2 2 0 15,3-5 0-15,0 3 0 0,-1 2 0 0,-2-2 0 16,3 2 0-16,0 0 0 0,-1 0 0 0,1 0-8 0,0-2 8 0,0 2 0 16,2 1 0-16,1-4 0 0,0 3 0 0,2-2 0 15,-2 2 0-15,0 0 0 0,-3 1 0 0,2 1 0 16,1-1 0-16,-3-4 0 0,0 4 0 0,-4 1 0 16,4-1 0-16,3 1 0 0,0 1 0 0,-7-2 0 15,-2 1 0-15,3 1 0 0,3 0 0 0,-4 3 0 16,-5-6 0-16,0 5 0 0,3 1 0 0,0 0 0 15,-1-4 0-15,1 4 0 0,0-3 0 0,6 0 0 16,-1-3 0-16,4 3 0 0,-3 0 0 0,3 0 0 16,8-1 0-16,-5 1 0 0,0 0 0 0,-4 0 0 15,4 0 0-15,0 0 0 0,-1 0 0 0,-2 2 0 16,-3-2 0-16,3 0 0 0,5 2 0 0,-2 1 0 16,-6-3 0-16,2 2 0 0,1 4 0 0,-3-4 0 0,0 3 0 0,-4 0 0 15,7 1 0-15,-6-1 0 0,6 0 0 0,-4 0 0 16,4 0 0-16,0 0 0 0,0 1 0 0,2 1 0 15,1-1 0-15,3-4 0 0,-4 3 0 0,1 0 0 16,0-2 0-16,5 2 0 0,4-2 0 0,0-1 0 16,-1 1 0-16,1-1 0 0,2 1 0 0,-2-3 0 15,3 2 0-15,-4 1 0 0,4-4 0 0,-4 1 0 16,1 0 0-16,0-3 0 0,-1 6 0 0,-2-3 0 16,0 2 0-16,-7-2 0 0,-2 3 0 0,0-3 0 15,-3 2 0-15,-1-2 0 0,-2 0 0 0,0 0 0 16,3 0 0-16,-1 0 0 0,4-1 0 0,-3 1 0 15,5 0 0-15,-2 0 0 0,3 0 0 0,0-3 0 16,2 0 0-16,1 1 0 0,6-1 0 0,-4 0 8 16,7 0-8-16,-1-2 9 0,4 2-9 0,0 0 10 15,-4 1-10-15,1-1 0 0,-4 3-10 0,1-3 10 0,-3 0 0 0,2 3 0 16,-5-3 0-16,0 0 0 0,-4 3 0 0,1-2 0 16,-3-1 0-16,-1 3 0 0,-5-3 0 0,3 0 0 15,-3 0 0-15,-1 1 0 0,-2-1 0 0,0 3 0 16,0-3 0-16,6 3 0 0,-4-3 0 0,1 6-9 15,0-4 9-15,0 1 0 0,-1 3 0 0,1-1 0 16,0 1 0-16,0 2 0 0,-1 0 0 0,1 0 0 16,0-2 0-16,3 2 0 0,2 0 0 0,1 0 0 15,0 1 0-15,3-1 0 0,2 0 0 0,4 0 0 16,-3 0 0-16,-1 0 0 0,-2 1 0 0,6-4 9 16,-1 3-9-16,1 0 0 0,3-2 8 0,-1 2-8 15,1 0 0-15,-1 0 0 0,-2 1 0 0,3-1 0 16,-7 0 0-16,1 0 0 0,0 0 0 0,-4 3 0 0,4-3 0 0,0 0 0 15,-4 3 0-15,1-3 0 16,3 3 0-16,-4 0 0 0,-2 0 0 0,0 0 0 0,0 2 0 0,-1-2 0 16,4 2 8-16,3 3-8 0,-1-2 0 0,4 2 0 15,3 0 0-15,2 3 8 0,1 0-8 0,2-3 0 16,1 0 19-16,6 0-3 0,-1 0-1 0,7 0 0 16,2-2-6-16,-5 2-1 0,-1 0 0 0,1 3 0 15,-4-3-8-15,1 0-9 0,-1 0 9 0,-5 0-13 16,-4 0 13-16,-2-2 13 0,-6-4-2 0,-4 1-1 15,-8-3-10-15,0 0 0 0,-6-5 0 0,-3 0 0 16,-7-3 0-16,1-5 0 0,-3 0 9 0,-3-2-9 16,-3-1 0-16,-6-5 0 0,0 0 0 0,6-3-715 15,0-2-142-15</inkml:trace>
  <inkml:trace contextRef="#ctx0" brushRef="#br0" timeOffset="10941.69">4886 8451 730 0,'0'0'32'0,"6"-5"8"0,3 5-32 0,-3-6-8 16,6 4 0-16,0 2 0 0,0 0 44 0,6 0 7 15,3 0 1-15,2 0 1 0,7 0-13 0,0 0-4 16,0 0 0-16,5 0 0 0,4-3 12 0,6 3 3 0,2 0 0 0,10 0 0 16,3-3-5-16,-1 3-1 0,4 3 0 0,2-3 0 15,6 0-21-15,4 0-4 0,2 0 0 16,4 3-1-16,-4-1-19 0,0-2 10 0,10 0-10 16,-4 3 8-16,3-3-8 0,-2 3 8 0,-4-6-8 15,1 3 8-15,-1 0-8 0,-3 0-11 0,-2 3 3 0,-7-3 0 16,-2-3 8-16,-7 0-12 0,-5 3 12 0,-4 0-12 15,-8 0 12-15,0 0 0 0,-7 0 0 0,-11 0-8 16,-3 0-3-16,-3 0 0 0,0 0 0 0,-9 0 0 16,-9 0-10-16,0 0-3 0,0 0 0 0,0 0-375 15,0 0-75-15</inkml:trace>
  <inkml:trace contextRef="#ctx0" brushRef="#br0" timeOffset="11765.04">14852 8430 633 0,'0'0'56'0,"9"-6"-44"0,3 4-12 0,0-1 0 16,0-2 63-16,8 2 10 0,4 0 3 0,3 1 0 16,6-3-41-16,-1 2-8 0,4 3-2 0,6-3 0 15,0 1 27-15,5-1 4 0,10 0 2 0,5 3 0 16,1 0 5-16,5 0 1 0,1 0 0 0,5 3 0 15,6 0-18-15,4-1-3 0,-1 4-1 0,3-4 0 16,7 1-22-16,-1-1-5 0,3 4-1 0,3-4 0 16,1 4-14-16,2-1 0 0,3-5 0 0,-3 5 0 15,-5-2 0-15,-4 2 0 0,-3-2 0 0,0 0 0 16,1-1 0-16,-10 3 0 0,-14-5 0 0,-4 3 0 16,-2 0 0-16,-10-1 0 0,-8-2 0 0,-6 0 0 15,-10 0-10-15,1 0-5 0,-6 0-1 0,-9-2 0 16,-12 2-8-16,0 0-1 0,0 0-1 0,-6-3-650 15</inkml:trace>
  <inkml:trace contextRef="#ctx0" brushRef="#br0" timeOffset="15915.58">4943 8424 345 0,'6'-2'15'0,"-3"-1"4"0,3 3-19 0,0 0 0 15,-3-3 0-15,9 3 0 0,-6 0 98 16,9 3 16-16,-4-3 3 0,7 0 1 15,3 3-34-15,0-1-6 0,3 1-2 0,6 0 0 0,2-1-8 0,7 1-3 16,6 0 0-16,5-1 0 0,4 1-10 0,5 0-3 16,1-3 0-16,5 0 0 15,7 0-14-15,5 0-3 0,1-3-1 0,5 3 0 0,0-3-13 0,4 3-2 16,2-5-1-16,3 2 0 0,3-2-4 0,1 2-1 16,-1-2 0-16,0 0 0 0,3 2 9 0,-2 0 2 15,-4 1 0-15,0-1 0 0,-6 1-11 0,4 2-1 16,-1 0-1-16,-3 0 0 0,-5 0 5 0,-1 2 0 15,-2 1 1-15,-4-1 0 0,0 1-2 0,-8 2-1 0,-7-2 0 0,1 2 0 16,-1 1-14-16,-5-4 0 0,-9 1 8 0,-4 2-8 16,-2-5 0-16,-3 3 11 0,-7-3-11 0,1 0 10 15,-9 0 6-15,0 0 0 0,-3 0 1 0,-3-3 0 16,-3 3-17-16,-3-2 0 0,-1-1-13 0,-8 3 5 16,0 0 22-16,0 0 5 0,3-5 1 0,-3 5 0 15,0 0-6-15,0 0-1 0,0-8 0 0,-3 2 0 16,3 6-13-16,0 0 8 0,-3-2-8 0,3 2 0 15,0 0-10-15,-5-3-8 0,-1 0-2 0,0 1-598 16,-3 2-120-16</inkml:trace>
  <inkml:trace contextRef="#ctx0" brushRef="#br0" timeOffset="18500.57">7309 8453 540 0,'0'0'24'16,"0"0"4"-16,15 3-28 0,-3 0 0 0,-3-1 0 0,3 4 0 0,6-1 57 0,-3 0 6 16,6 6 1-16,-1-3 0 0,4 2-8 15,3 1 0-15,6-3-1 0,2 5 0 0,1 0-4 0,6 3-1 16,8 0 0-16,1 3 0 0,-6-4 2 0,8 4 0 16,4-3 0-16,-1 0 0 0,7 2-32 0,-4-2-7 15,4 3-1-15,-4-1 0 0,4-2 4 16,-4 0 0-16,7-3 0 0,-1 0 0 0,1-2-7 0,-4 0-1 15,1-3 0-15,-4-1 0 0,1 1-8 0,-3-2 12 16,-1-4-12-16,1 4 12 0,-4-1-4 0,-5-2-8 16,-3-1 12-16,-1 1-4 0,-8 2 9 0,0-2 2 15,-10 2 0-15,1-2 0 0,-3 2-3 0,-3 0-1 16,-3 3 0-16,-3-2 0 0,-7-1-5 0,4 0-1 0,-6 0 0 0,0 1 0 16,-6-6-9-16,0 0-11 0,0 0 3 15,0 5 0 1,-6 3-26-16,0-3-5 0,0 1-1 0,-2-6-648 0</inkml:trace>
  <inkml:trace contextRef="#ctx0" brushRef="#br0" timeOffset="18742">9048 8707 1382 0,'0'0'123'0,"0"0"-99"0,0 0-24 0,0 0 0 15,0 0 44-15,9 0 4 0,-1 3 1 0,4 0 0 16,0 5-39-16,3 0-10 0,0 2 0 0,-3 1 0 16,6-1 0-16,-6 1-11 0,3 0 3 0,-3 2 0 0,2 3 8 15,-2-3 14-15,-3 0-3 0,3 3-1 0,-3 0-10 0,0 0 0 16,-3-3 0-16,0 3 0 0,3 0 8 0,-6-3 0 16,0-2 0-16,-9-1 0 15,3 6-35-15,-6-5-7 0,-9 2-2 0,-3-3-415 16,-11 4-83-16</inkml:trace>
  <inkml:trace contextRef="#ctx0" brushRef="#br0" timeOffset="19253.84">6015 8639 1015 0,'-21'5'44'0,"9"0"11"0,-3 1-44 0,-12 7-11 0,0 3 0 0,-5 5 0 0,-13 3 15 0,0 2 1 15,-2 1 0-15,-4 2 0 16,-8 2-83-16,2-2-16 0,-9 3-3 0,1-5-1 15,0 2 46-15,2-3 9 0,-2 1 1 0,-1-3 1 0,4-3 109 0,-1 0 21 16,1 3 5-16,-7-3 1 0,7-3 1 0,5 1 0 16,0-6 0-16,4 0 0 0,2 1-45 0,7-4-9 15,-1 3-1-15,9 1-1 0,3-4-37 0,7-2-14 16,2 3 11-16,6-3-11 0,3-3-11 0,6 0-8 0,3 1-1 0,6-6-1 31,0 0-52-31,0 0-11 0,12-3-1 0,6-2-1 0</inkml:trace>
  <inkml:trace contextRef="#ctx0" brushRef="#br0" timeOffset="19397.84">4711 9046 1036 0,'-15'-3'46'0,"3"3"10"0,3 3-45 0,-6 2-11 0,0 3 0 0,-6 6 0 15,1 1 0-15,-1 4 12 0,-3 2-12 0,3-2 12 16,0 2-28-16,0 0-6 0,7-2-1 0,-1-1 0 15,0-2 23-15,9 0 0 0,-3 0 0 0,9-3-293 16,6 0-55-16</inkml:trace>
  <inkml:trace contextRef="#ctx0" brushRef="#br0" timeOffset="20406.15">1698 10570 691 0,'0'0'61'0,"0"0"-49"0,0 0-12 0,0 0 0 15,0 0 44-15,9-3 7 0,0 3 1 0,3 0 0 16,-9-2-24-16,6 2-4 0,3 2 0 0,3-2-1 15,-3 0 47-15,9 0 10 0,-3 0 1 0,5 0 1 16,4 3-19-16,0 0-4 0,9-1-1 0,-4 1 0 16,7-3-18-16,3 3-4 0,8-1-1 0,4 1 0 15,3 0-9-15,2-1-2 0,1-2 0 0,5 0 0 0,6 3-6 0,7 0-2 16,2-1 0-16,1-2 0 0,-4 3 1 0,9 0 0 16,7-1 0-16,2 1 0 0,0-1-7 0,-3 1-2 15,10 0 0-15,-1-1 0 0,-6 1-8 0,6-3 0 16,-3 3 0-16,7-3 0 0,2 0 0 15,-3 0 0-15,0-3 0 0,-3 0 0 16,4 1 0-16,-7-1 0 0,-3 0 0 0,0-2 0 0,3 3 0 0,-8-4 0 16,-4 1 0-16,0 2 0 0,-5-2 0 0,-1 0 0 15,4-1 11-15,-7 1-11 0,-3 0 19 0,60-6 13 16,-68 3-16-16,-4 0 0 0,1 0-1 16,-1 0 0-16,-5 3 0 0,-7 0-6 0,-2 0-1 15,-6-1 0-15,-4 1 0 0,-5 0 11 0,-3-1 1 16,0 1 1-16,-9 0 0 0,-1 0-21 0,-8 2 0 15,0 0 0-15,-3 1 0 0,0 2 0 0,-9 0 0 0,0 0 0 0,0 0-605 16,0 0-125-16</inkml:trace>
  <inkml:trace contextRef="#ctx0" brushRef="#br0" timeOffset="21729.82">9878 10668 230 0,'0'0'10'0,"0"0"2"0,0 0-12 0,0 0 0 15,9-3 0-15,-3 3 0 0,6-5 141 0,0 2 26 16,0-2 5-16,6 2 0 0,-1-2-81 0,7 0-17 16,0 2-3-16,3 1-1 0,6-1-21 0,-1-2-4 15,7-3-1-15,6 2 0 0,2 1 0 0,10 0-1 16,2 0 0-16,4-1 0 0,5 4-2 0,7-1 0 15,5 3 0-15,3 0 0 0,7 0-26 0,2 3-6 16,3-1-1-16,4 1 0 0,2 2-8 0,3 1 0 16,0-4 0-16,3 3 8 0,6 1-8 0,3-4 0 0,-5 4 0 0,5-4 8 15,0 1 0-15,-3-3 0 16,0 3 0-16,0-3 0 0,3-3-8 0,0 0 0 0,-6 1 0 0,-2-1 0 16,-1 0 0-16,-6 1 0 0,-6 2 0 0,-6-3 0 15,-5 3 35-15,-4-3 5 0,-2 1 0 0,-7-1 1 16,-9 1-17-16,-5-1-3 0,-3 0-1 0,-7-2 0 15,-5 2 16-15,-6-2 2 0,-7 2 1 0,-2-2 0 16,-3 2-9-16,-3 1-2 0,-6-4 0 0,-3 6 0 16,2-2-12-16,-5-1-4 0,-3 1 0 0,-6 2 0 15,0 0 0-15,0 0 0 0,0 0 0 0,0 0 0 16,0 0-12-16,-9 0-18 0,1 0 4 0,-4 0 1 16,3 0-5-16,-3 2-1 0,-3-2 0 0,3 0-603 15,3 3-121-15</inkml:trace>
  <inkml:trace contextRef="#ctx0" brushRef="#br0" timeOffset="25638.52">4431 4829 1497 0,'0'0'66'0,"0"0"14"0,0 0-64 0,0 0-16 0,0 0 0 0,0 0 0 15,0 0 106-15,0 0 18 0,0 0 3 0,0 0 1 16,0 0 13-16,0 0 3 0,0 0 1 0,-3 8 0 16,-3 2-56-16,0-2-11 0,-6 5-2 0,0 3-1 15,-3 5-20-15,-2-5-4 0,-4 8-1 0,3 3 0 16,-9 4-18-16,3-2-4 0,-8 6-1 0,-1 2 0 15,-3 0-16-15,0-3-3 0,1 3-8 0,-1 0 12 16,0-2-12-16,0-4 8 0,7 1-8 0,-1 3 0 16,3-4 10-16,3-4-10 0,9-1 10 0,-5 1-10 15,2-6 0-15,6 0 8 0,-3-2-8 0,3-1 0 0,3-5 0 16,3-2 0-16,-3 0 0 0,3-1 0 16,0-7-23-16,3-1-4 0,3-2-1 0,0 0 0 15,0 0-112-15,0 0-24 0,0-5-4 0,3-8 0 16,-3 0-86-16,3-6-17 0,0-15-3 0,3 10-1 0</inkml:trace>
  <inkml:trace contextRef="#ctx0" brushRef="#br0" timeOffset="25838.99">3708 5358 345 0,'0'0'15'0,"-3"-3"4"0,0 1-19 0,0-1 0 16,3 3 0-16,-6 0 0 0,0 0 300 0,0 3 57 16,0-1 11-16,3 6 3 0,-6 3-187 0,0 2-36 15,0 0-8-15,0 3-2 0,-3 3-42 0,3-1-8 16,-3 1-1-16,4 2-1 0,-1 0-20 0,3 0-4 15,-3-2-1-15,3 2 0 0,3-5-37 0,3 2-7 0,3-5-1 0,3 3-1 16,-3-2-3-16,6-4 0 0,3 1 0 0,5-6 0 16,-5-2 23-16,9-1 4 0,0-2 1 0,6-2 0 15,-6-6-32-15,-1-3-8 0,4 1 0 0,6-1 0 16,-3-2-76 0,-3 2-16-16,2-2-3 0</inkml:trace>
  <inkml:trace contextRef="#ctx0" brushRef="#br0" timeOffset="26989.5">856 5204 1785 0,'0'0'159'0,"0"0"-127"0,0 0-32 0,0 0 0 16,0 0 60-16,0 0 5 0,0 0 2 0,-6 8 0 15,6 0 25-15,0 3 4 0,-3 2 2 0,3 6 0 16,0 2-48-16,0 0-10 0,0 5-1 0,0 6-1 16,0 0-22-16,3 2-5 0,-3-2-1 0,6 2 0 15,3-2-10-15,-6-3 12 0,-3 0-12 0,3 3 12 16,3-11-12-16,3 0 10 0,-9 1-10 0,6-7 10 16,0 4-10-16,-3-11 0 0,3 0 0 0,-6 0 0 0,3-3 0 0,-3-5 0 15,0 0 0-15,0 0 0 0,0 0 0 0,0 0 0 16,6-8-9-16,-3 0 9 0,0-2-12 0,-3-1 12 15,0-5-12-15,0-2 12 0,-3-1-17 0,3-7 3 16,-9 2 1-16,0-8 0 0,0 0 4 16,-3-2 1-16,0 0 0 0,-9-1 0 0,3 1 8 0,3 2 9 15,-2 3-1-15,5 0-8 0,-6 2 10 0,0 4-10 16,6 1 8-16,3 1-8 0,0 5 28 0,3-2 1 16,6 2 0-16,-6 3 0 0,6-3-6 0,6 3-2 15,-3-1 0-15,9 1 0 0,3 3-7 0,-3-1-2 16,3 3 0-16,3 3 0 0,3-3-12 0,5 8 0 15,-2 0-12-15,3 0 12 0,-3 2-13 0,2 1 4 16,-5 5 1-16,0 0 0 0,0 0 8 0,0 5 0 0,-3 0 0 0,-6 1-8 16,-3-1 8-16,2-3 0 0,-2 4 0 15,-6 2 0-15,-3 2 10 0,-3-5 4 16,-3 6 1-16,3-3 0 0,-8 0-7 0,2 5-8 0,-9-5 11 0,6-1-11 31,-6 4-61-31,6 0-19 0,0-6-4 0,3 3-1057 0</inkml:trace>
  <inkml:trace contextRef="#ctx0" brushRef="#br0" timeOffset="27623.08">1184 5466 1785 0,'0'0'159'0,"0"0"-127"15,0 0-32-15,0 0 0 0,0 0 76 0,0 0 8 16,0 0 3-16,0 0 0 0,0 0 21 0,8 3 5 16,1 0 1-16,0-1 0 0,-9-2-77 0,3 8-15 15,6 3-3-15,0 2-1 0,-9 0 18 0,3-2 3 16,3 2 1-16,-6 3 0 0,0 0-32 0,0 0-8 16,0 0 0-16,0-3 0 0,0 0 0 0,0 0 0 15,-6 0 0-15,3-5 0 0,-3 3 8 0,3-6 0 16,0 1 0-16,-3-1 0 0,6-5-8 0,0 0 8 15,0 0-8-15,0 0 8 0,-3-5 0 0,3-1 0 16,3-2 0-16,-3-2 0 0,6-6-8 0,-3 0-12 16,0 0 4-16,6-5 0 0,-3 0 8 0,6 0 0 0,-3-1 0 15,0 1 0 1,3 3-27-16,-3-3-3 0,-3 5-1 0,9 0 0 0,-10 3 31 0,4 7 0 16,-3-4 0-16,3 7 0 0,-6-2 0 0,-3 5 0 0,9 0 0 0,-9 0 0 15,9 5 0-15,-6 3 0 0,0 0 0 16,3 0 0-16,-3 2 0 0,3 1 0 0,-6 2 0 0,3 1 0 15,-3-1 0-15,0 0 0 0,0 0 0 0,-3 0 0 16,3-2 0-16,0 2 0 0,0 0 0 0,0-2 0 16,-6 0 0-16,6-6 0 0,-3 3 0 0,-3 0 0 15,6-8 0-15,0 0 0 0,0 0 0 0,0 0 0 16,0 0 0-16,0 0 0 0,0 0 0 0,6-8 0 16,-3-5 0-16,3-3 0 0,3 3 0 0,3-6 0 0,-3-2 0 15,3 5 0-15,-3-8 0 0,5 3 0 0,1 0 0 16,-3 2 0-16,0 1 0 0,6 2 0 0,-6 3 0 0,0-1 0 15,-3 4 0-15,3 5 0 16,-3-1 0-16,0 6 0 0,-1 0 0 0,1 3 0 0,-6 2 0 16,3 1 0-16,0 1 0 0,0 4 0 0,-6 2 0 0,3 1 0 15,3-1 0-15,-3 3 0 0,0-1 0 0,3 1 0 16,-3 0 0-16,3 3 0 0,3-6 0 0,-6 0 0 16,6-5 0-16,0 3 0 15,3-1-108-15,0-2-16 0,-1-2-4 0,4-4-921 0</inkml:trace>
  <inkml:trace contextRef="#ctx0" brushRef="#br0" timeOffset="28891.68">1841 5313 1267 0,'-3'-11'56'0,"3"11"12"0,0 0-55 0,0-5-13 0,-6-3 0 16,3 5 0-16,-5 1 148 0,5 2 26 15,-6-6 6-15,3 6 0 0,-3 6-48 0,3-4-11 0,-3 1-1 0,-3 5-1 16,3-5-79-16,0 7-16 0,0-2-4 0,0 3 0 15,0-1 36-15,3 4 6 0,0-1 2 0,3 3 0 16,-3-3-52-16,3 3-12 0,-5 0 0 0,8-3 0 31,0 5-62-31,0-4-15 0,0-1-3 0,-3-3-1 16,3 1 27-16,0-3 6 0,3-3 0 0,5-2 1 0,-8 5-13 0,9-8-4 0,-9 0 0 0,9 0 0 16,-3-3 52-16,3-2 12 0,-3 2 0 0,-3-7 0 15,6 2-17-15,-6 0-1 0,3-3 0 0,-6 1 0 16,9-4 28-16,-9 1 6 0,0 0 0 0,0 2 1 15,0-2-17-15,0-5 0 0,0 2 0 0,0 2 0 0,0 1 58 0,-6-3 5 16,6 3 1-16,-3 5 0 0,3-5-52 0,0 5-12 16,0 3 0-16,-6-1 0 0,6 6 0 0,0 0 0 15,0 0 0-15,0 0 0 0,0 0 0 0,0 0 0 16,0 0 0-16,6 6 0 0,3-4 0 0,-3 1 0 16,3 0 0-16,3 2 0 0,-3-5 0 15,6 0 0-15,-4 0 0 0,-2 0 0 0,3 0 0 0,-3-5 0 16,3 2 0-16,0 3 0 0,-6-3 0 0,6 3 0 15,-3-2 0-15,0 2 0 0,-9 0 0 0,3 0 0 16,-3 0 0-16,9-6 0 0,0 4 0 0,-9 2 0 16,3 0 0-16,-3 0 0 0,0 0 54 0,0 0 8 15,0 0 2-15,9 0 0 0,-9 0-52 0,0 0-12 0,0 0 0 0,0 0 0 16,0 0 0-16,0 0 0 16,0 0 0-16,0 0 0 0,0 0 0 0,0 0 0 0,0 0 0 15,0-5 0-15,0-1 0 0,0 1 0 0,-6 0 0 16,3 2 0-16,0-2 0 0,-3-1 0 15,3 4 0-15,-6 2 0 0,6 0 54 0,-6-6 8 0,0 4 2 0,-3 2 0 32,6 2-103-32,-3 4-20 0,3-4-4 0,-3 4-1 0,0-1 52 0,0 3 12 0,6 0 0 0,-3 2 0 15,-2 1 0-15,5 0 0 0,0 2 0 0,3 0 0 16,3 0-56 0,0 1-9-16,2-1-2 0,4 3 0 0,-3-11-41 15,3 3-9-15,0-5-2 0,3 2 0 0,-3 0 39 0,0-5 8 0,0-5 2 0,0 2 0 16,3-2 62-16,-3-3 8 0,0 3 9 0,3-6-1 15,-4 0 60-15,1-2 13 0,-6 0 3 0,6 2 0 16,0-7 13-16,-9 2 3 0,6 0 1 0,-6-2 0 0,6-4-29 16,-3 1-7-16,-3-5-1 0,6-1 0 0,-12 1-51 0,6-3-13 15,0-3 0-15,-3 3 0 0,-6-3 54 0,6 6 8 16,3 5 2-16,0 2 0 0,0 6-52 0,-6 0-12 16,3-1 0-16,3 6 0 0,0 3 0 0,-6 5 0 15,6 0 0-15,-3 5 0 0,0 3 0 0,3 0 0 16,0 6 0-16,0 4 0 0,0-2 0 0,0 13 0 15,0-8 0-15,0 11 0 0,0-6 0 0,3 6 0 16,0-3 0-16,3 0 0 0,3-2 0 0,-3-1 0 16,3-5 0-16,0 1 0 0,-3-4 0 0,6 1 0 15,-3-6 0-15,-3 0 0 0,9-2 0 0,-6-1 0 16,-3-2 0-16,2-2 0 0,1-1 0 0,0-3 0 16,0-2 0-16,0 0 0 0,-3-5 0 0,0 3 0 0,3-4 0 0,-3-2 0 15,0-2 0-15,-3-1 0 16,3 3 0-16,3-5 0 0,-9 0 0 0,6-6 0 15,-6 3 0-15,6-2 0 0,-3-1 24 0,-3-2 3 0,6 5 0 0,-12-2 0 32,6 5-43-32,0-1-9 0,-3 1-2 0,3 5 0 0,-9 0 27 0,6 8 0 0,-3-5 0 0,-3 2 0 15,6 3 0-15,-6 8 0 0,6-8 0 0,-6 8 0 16,0 3 0-16,6-3 0 0,-3 5 0 0,3-3 0 16,-6 4 0-16,3-1 0 0,12 3 0 0,-6-3 0 15,3 6 0-15,3-6 0 0,-3-3 0 0,3 4 0 16,6-4 0-16,-3 1 0 0,-9 2 0 0,12-5 0 15,-3-3 0-15,0 0 0 0,3-5 0 0,0 0 0 16,5 0 0-16,-8-2 0 0,12-1 0 0,-9-5 0 0,0-2-19 0,6 2 2 16,-3-5 0-16,0-1 0 0,-6-2 27 0,2 1 6 15,-2 1 0-15,3-10 1 0,-3 1-17 0,-3-1 0 16,-3-3 0-16,3 1-9 0,0-8 22 0,-3 2 5 16,-6 0 1-16,3-2 0 0,-6 2-3 15,3 5-1-15,-3 1 0 0,0 2 0 0,-3 3 1 0,0 2 1 16,0 1 0-16,6 5 0 0,-11 2 0 0,8 9 0 15,0-9 0-15,3 8 0 0,-9-2-3 0,6 2-1 16,3 6 0-16,-9 2 0 0,12-5-13 0,-3 8-18 16,0 5 4-16,0 1 1 0,3 2 13 0,0 5 0 15,-6-3 0-15,6 6 0 0,0 0 0 0,0 8 0 16,0-6 0-16,0 8 0 0,6 4 0 0,-3-4 0 16,0-5 0-16,3 5 0 0,3 1 0 0,0-6 8 0,-3-3 0 0,3 1-8 15,3-6 0-15,2-2 0 16,-2-1-10-16,6-5 10 15,-3-5-168-15,3-3-27 0,3-2-5 0,0-6 0 0</inkml:trace>
  <inkml:trace contextRef="#ctx0" brushRef="#br0" timeOffset="29146.86">2711 4617 921 0,'-6'0'82'0,"0"0"-66"15,-3-3-16-15,3 3 0 16,3 0 336-16,-6 0 64 0,6 3 13 0,-6-3 3 0,9 8-282 0,-9-5-56 16,6 2-11-16,-3 5-3 0,-6 1 0 0,6 2 0 15,6 6 0-15,-3 5 0 0,3-6 0 0,0 6 0 16,0 2 0-16,0 3 0 0,0-2-64 0,-3-1-27 16,3 6 2-16,0-5 0 0,0 2 40 0,0-3 8 15,6 3 1-15,0-2 1 0,-3-6-25 0,6 3 0 16,3-6 0-16,-3 3 0 15,3-7-97-15,3-6-25 0,0 0-5 0,2-6-717 16,1-2-144-16</inkml:trace>
  <inkml:trace contextRef="#ctx0" brushRef="#br0" timeOffset="29369.21">2827 4755 2386 0,'0'0'52'0,"0"0"12"0,0 0 1 0,0 8 3 0,0-1-55 0,0 1-13 0,6 0 0 0,2 0 0 16,-2 0 61-16,3 0 10 0,0 3 1 0,3 2 1 16,3-8-73-16,-3 3-11 0,0 0-4 0,-3 3-1 15,0-1 26-15,0-2 5 0,-6 0 1 0,0 5 0 16,0 1-16-16,0-9-12 0,-3 5 3 0,-3 1 0 16,-3-3 9-16,-3 3 0 0,6-1 0 0,-6-2 0 15,0 0-46-15,6-5-7 0,-9 2-2 0,6 0-687 16,3-5-138-16</inkml:trace>
  <inkml:trace contextRef="#ctx0" brushRef="#br0" timeOffset="29552.35">2943 4802 2041 0,'0'11'44'15,"0"-3"10"-15,-6 0 2 0,3 5 2 0,3 0-46 0,0 3-12 0,0 0 0 0,0 2 0 0,0-2 104 0,3 0 20 16,3-3 3-16,-3 3 1 0,6 0-71 0,3-3-13 15,5-2-4-15,-2 0 0 16,0-11-82-16,6 2-17 0,9-4-3 0,-6-4-1 16,2-2-142-16,4-5-29 0,21-16-6 0,-16 5 0 0</inkml:trace>
  <inkml:trace contextRef="#ctx0" brushRef="#br0" timeOffset="29768.39">3053 4471 1958 0,'6'8'43'0,"0"6"9"0,-3-1 1 0,6 0 3 0,3 3-45 0,5 2-11 0,1 1 0 0,9 7 0 15,-3-7 53-15,3 2 9 0,-1 6 2 0,1-6 0 16,-6 3-52-16,0-6-12 0,0 3 0 0,0 3 0 16,-10-3 40-16,1 0 6 0,0-2 1 0,-3 2 0 15,0-2-26-15,-3-1-5 0,-12-2 0 0,3 3-1 16,-9-1-31-16,3-2-5 0,-11 5-2 0,2 0-1026 15</inkml:trace>
  <inkml:trace contextRef="#ctx0" brushRef="#br0" timeOffset="32642.52">1701 10589 403 0,'0'0'17'0,"0"0"5"16,0 0-22-16,0 0 0 0,0 0 0 0,0 0 0 0,6-3 94 0,3 0 14 16,-6 1 4-16,6-1 0 0,0 0-39 0,3 1-7 15,0 2-2-15,0-3 0 0,9 0 0 0,3 1 0 16,-4-1 0-16,4 3 0 0,3 0 0 0,3 0 0 0,-3 3 0 15,8-3 0-15,-2 0-51 0,6 0-13 16,2 0 0-16,7 0 0 0,-3 0 32 0,11 0 4 16,-5 0 1-16,5-3 0 0,1 1-23 0,5-1-5 15,7 0-1-15,2 1 0 0,1-1-8 0,-1 0 0 0,-2-2 0 0,5 2 0 16,3-2 0-16,1 2-9 0,-1 1 9 0,1 2-13 16,-1-6 0-16,0 4 0 0,4 2 0 0,-1 0 0 15,-5 0 13-15,-19 2 0 0,1-2 0 0,8 3-9 16,-8-3 9-16,2 3 0 0,4-1 0 0,-4 1 0 15,1-3 0-15,20 5 8 0,-2-2-8 0,-7 0 0 16,-11-1 0-16,2 4 0 0,-5-4 0 0,2 1-8 16,-2 0 0-16,-7 2 0 0,1-3 0 0,-1-2 0 15,4 0 8-15,-3 0 0 0,-1 0 8 0,-2 0-8 16,-6 0 0-16,2 0 0 0,-5 0 0 0,3-2 0 16,-1-1 0-16,4 1 0 0,-6-1-8 0,2 0 8 15,1 1 0-15,0-4 9 0,-1 4 0 0,1-1 0 0,-6 0-9 0,-1 1 0 16,1-1 9-16,-9 3-9 0,0-3 15 0,-1 3-2 15,1-2 0-15,-3 2 0 0,0 0 7 0,0 0 2 16,-3 2 0-16,2-2 0 0,1 3 15 0,-3-3 3 16,-6 0 1-16,3 0 0 0,6 3 3 0,-10-1 1 15,1 1 0-15,0-3 0 0,0 5-45 0,0-5 0 16,-3 0 0-16,3 0 0 0,-3 0 8 0,0 0 3 16,-1 0 0-16,4 0 0 0,-9 0-11 0,3-2 8 15,0-1-8-15,0 3 8 0,0 0-8 0,-3 0 0 16,-6 0 0-16,6-3 0 0,-6 3 0 0,6 0 0 15,-6 0 8-15,0 0-8 0,6-2 14 0,-6 2-2 16,6-3-1-16,-6 3 0 0,0 0-11 0,0 0 8 16,0 0-8-16,0 0 8 0,0 0-8 0,6-3 8 15,-6 3-8-15,0 0 8 0,3-2-8 0,-3 2 8 0,6-6-8 0,-3 1 8 16,0 0-8-16,0-3 0 0,-3 0 9 0,3 0-9 16,0 0 0-16,0-2 9 0,0-4-9 0,0 1 0 15,-1-3 8-15,4 0-8 0,-3-2 0 0,3-3 0 16,0 0 12-16,3-6-12 0,-3 1 12 0,6-4-12 15,-6 1 14-15,6-2-4 0,-3-4-1 0,3 1 0 16,0-3-9-16,0 2 0 0,-3 1 9 0,-1 2-9 16,-2 8 0-16,0 1 0 0,-6 1-10 0,3 4 10 15,3-1 0-15,-6 6 16 0,0 0-2 0,-3 5 0 16,-3 3-3-16,0-3-1 0,-3 5 0 0,-5 1 0 16,-1 2-10-16,-3 0 0 0,-3 2 0 0,0 3 0 0,-3 1 0 0,1-1-11 15,2 0 11-15,-3 1-12 0,0-4 12 0,0 1-10 16,3 0 10-16,-2-3-10 0,-4 0 10 0,0 0 0 15,-3-3 0-15,4 0 0 0,-1 1 0 0,0-4 0 16,-3-2 0-16,0 0 0 0,-2 1 0 0,-1-7 9 16,-3 4-9-16,0-4 0 0,-2 4 8 0,-4-1-8 15,-3 1 0-15,-2-1 0 0,-4 1 0 0,-2 2 0 16,2-3-11-16,0 0 11 0,-5 6 0 0,5-3 0 16,-14 0 0-16,8 0 0 0,-11 3-11 0,5 0-1 15,-5-3-1-15,-1 3 0 0,4-3-2 0,-7 0 0 16,1 2 0-16,-6 1 0 0,2 0 2 0,1-3 0 15,-4-3 0-15,-2 3 0 0,3 0 13 0,2 0 0 16,-2-2-10-16,-4-1 10 0,1-2 0 0,0 2-11 0,2 4 11 16,-2-1-8-16,-3 0 8 0,2 2 8 0,1-2-8 15,0 3 11-15,-1 5-11 0,4-3 0 0,2 1 0 0,4 2 0 16,-1-3 0-16,1 1 0 0,0 4 0 0,2 3 0 16,1 1 0-16,2-1 0 0,-5-2-9 0,5 2 9 15,1 3 0-15,-4 0 0 0,10 0 0 0,-1 2 0 16,7-2 0-16,-4 0 0 0,7-2 0 0,-1-1 0 15,0 3 0-15,7-3 0 0,2 0 0 0,0 3 0 16,4-2 0-16,5-1 0 0,-3 0 0 0,6 0 0 16,7-2 0-16,-7 0 0 0,0-3 0 0,9 2 0 15,0 1 0-15,1 0-8 0,-1-3 8 0,3 5 0 16,6-2 0-16,-3-1 9 0,3 1-1 0,3 0 0 16,9-3-8-16,0 0 0 0,0 0 0 0,0 0 0 0,0 5 0 0,6 3 0 15,3-3 0-15,3 3-11 0,0 0 11 0,6 0-8 16,-6 3 8-16,0-1-8 0,3 3 8 0,-4 3 0 15,-2-3 0-15,3 6 0 0,-9 2 0 0,3 0 0 16,-6 6 0-16,3-1-12 0,-3 9 12 0,0-1 0 16,0 0-9-16,-3 3 9 0,3 0-8 0,-6 1 8 15,6-1-10-15,-3 0 10 0,3 5 0 0,0-2 0 16,0-1-8-16,0 1 8 0,0 2 0 0,0-5 0 16,3 0 0-16,3 0-9 0,3-5 9 0,-3-3 0 15,9-2 0-15,-9-3 0 0,3-3 0 0,6-5 0 16,0-3 0-16,2-3 8 15,1 1-88-15,3-6-16 0,15 1-4 0,0-12-1 0</inkml:trace>
  <inkml:trace contextRef="#ctx0" brushRef="#br0" timeOffset="37715.44">704 6183 403 0,'0'0'36'0,"0"-5"-36"0,0-3 0 0,0-2 0 0,0 2 66 0,0 0 6 16,9-3 2-16,-6 0 0 0,9 1-17 0,6-3-3 15,3-3-1-15,-3-3 0 0,6-2-21 0,5 0-5 16,10-3-1-16,-6 0 0 0,5 0 14 0,7-2 4 16,12 0 0-16,-4-6 0 0,16 3-2 0,-1-3 0 15,7 0 0-15,5 0 0 0,3 1-8 0,4-6-2 16,5-3 0-16,0 0 0 0,3 1-20 0,4-1-12 16,2 6 12-16,-3-4-12 0,3 7 9 0,-9 2-9 15,1 0 0-15,-1-1 9 0,-3 4-9 0,-14 2 0 16,2-2 9-16,-14 5-9 0,-1-11 0 0,-5 5 0 0,-4 4 0 15,-5 1 0-15,-6 1 0 0,-4 8 0 0,-11-6 0 16,-3 6 0-16,-3 5 0 0,-6 3 0 0,-6 5 0 0,-1-8 0 16,-8 8 0-16,0 0 0 0,0 0 0 0,-6 8 0 31,1-3-27-31,-4 1 0 0,0 1 0 0,0 1 0 16,-3 3-43-16,3 0-9 0,-12 4-1 0,9 1-1 0</inkml:trace>
  <inkml:trace contextRef="#ctx0" brushRef="#br0" timeOffset="40048.5">9241 9885 874 0,'0'0'39'0,"0"0"8"0,0 0-38 0,0-8-9 16,-3 0 0-16,3 8 0 0,0 0 57 0,0 0 10 16,0 0 1-16,0 0 1 0,-6 3-13 0,0 7-4 15,3 1 0-15,0 2 0 0,-3 11 14 0,3 2 2 0,0 3 1 0,0 3 0 16,-3 3-7-16,3-1-2 16,-2 3 0-16,-1 0 0 0,3 0-27 0,-3 3-5 0,0-3-2 0,0 0 0 15,3 0-9-15,0 0-1 0,-3-5-1 0,3-1 0 16,3 1-6-16,-3-5-1 0,3-1 0 0,-3-5 0 15,3 0-25-15,0-5-6 0,0 0-1 0,0-3 0 32,0-2-149-32,0-3-31 0,0-8-5 0,0 0-2 0</inkml:trace>
  <inkml:trace contextRef="#ctx0" brushRef="#br0" timeOffset="41168.28">9283 9813 748 0,'9'-5'33'0,"-9"5"7"0,9 0-32 0,3 0-8 16,-1-3 0-16,10 1 0 0,0-1 51 0,3 1 8 15,6-1 1-15,5 0 1 0,1 3 3 0,3-2 0 16,0-1 0-16,2 0 0 0,4 3-16 0,-1-2-2 15,7-1-1-15,3 0 0 0,-1 3-19 0,4-2-4 16,2-1-1-16,1 3 0 0,-1-5-10 0,7 2-3 16,-1 3 0-16,4-3 0 0,-4 1 5 0,7 2 1 15,-4-3 0-15,4 3 0 0,2 3 0 0,3-3 0 16,-2 0 0-16,2 2 0 0,-8 1-14 0,2-3 0 0,1 3 0 0,-1-1 0 16,3 1 0-16,-5-3 0 0,-1 5 0 0,1-2 0 15,-1 2 0-15,4-5 0 0,-1-2 0 0,1 2 0 16,-4 0 0-16,4 0 9 0,-4 0-9 0,0 0 8 15,1 0-8-15,2 0 0 0,-2 0 0 0,-4 0 0 16,-5 0 0-16,-1 0 0 0,-2-3 0 0,-1 3 0 16,1 0 0-16,0 0 0 0,-4 3 0 0,-2-3 0 15,-4 0 14-15,1 0 1 0,0-3 0 0,-1 0 0 16,1 3 1-16,2-2 0 0,1-1 0 0,0 0 0 16,2 1 10-16,-2-1 2 0,-4 3 1 0,1-3 0 15,3 1-29-15,-1 2 0 0,1-3 0 0,-3 3 0 16,-1-2 0-16,1 2 0 0,-4-3 0 0,-2 0 0 15,0 1 0-15,-4-1 0 0,-2 0 0 0,0 1 0 16,-3-1 0-16,-4 3-16 0,1-3 3 0,0 3 1 16,0-5 12-16,-6 2 13 0,2-2-2 0,-2 5-1 0,3-2-10 0,-3-1 0 15,3 0 0-15,-4 1 8 0,4 2-8 0,0-3 0 16,0 0 0-16,-1 1 0 0,1 2 0 0,3-3 0 16,3 0 0-16,0 1 0 0,-4-1 0 0,1 3 0 15,0 0 0-15,0 0 0 0,-1 0 0 0,1 0 0 16,-3 3 0-16,-3-3 0 0,0 0 19 0,-4 0-2 15,1 0 0-15,0 0 0 0,-6 2 4 0,3 1 1 16,3-3 0-16,-7 0 0 0,1 0-6 0,0 3 0 16,0-1-1-16,3 1 0 0,-3-3-5 0,0 0-1 15,-3 0 0-15,3 3 0 0,-7-1-1 0,4 1 0 16,0-3 0-16,0 3 0 0,-6-3-8 0,0 0 0 16,3-3 0-16,-6 3 0 0,3 0 12 0,0 0-4 0,-3 0 0 0,3 0 0 15,0 0 4-15,-3 0 0 0,-3 0 0 0,9 3 0 16,-3-1-12-16,3 1 0 0,-3-1 0 0,2 4 0 15,1-4 0-15,0 4 0 0,0 2-9 0,0-3 9 16,0 3-8-16,-3-3 8 0,3 3-12 0,-3 0 12 16,0 3-12-16,-3-3 12 0,3-1-12 0,-3 1 12 15,0 3-10-15,-3 0 10 0,0-1-8 0,3 1 8 16,0-1 0-16,0 1-10 0,0-1 10 0,0 1 0 16,0 0 0-16,3 2 0 0,-3-3 0 0,3 4 0 15,-1-4 0-15,1 4 0 0,-3-1 0 0,3 3 0 16,-3-3 0-16,0 5 0 0,0-2 0 0,0 3 0 15,0-1 0-15,-3 1 0 0,0 2 0 0,0-3 0 0,0 4 0 16,-3-4 9-16,3 1-9 0,-3 2 8 16,0-3-8-16,0 4 0 0,3 1 0 0,-3 1 0 0,3 0 8 0,-3 0 0 15,3 0 0-15,0-1 0 0,0 4-8 16,3-6 10-16,0 3-10 0,0-6 10 0,0 4-10 0,0-4 10 16,3-5-10-16,-3 3 10 0,3-3-10 0,-3-2 8 15,0-3-8-15,0 0 8 0,0-3-8 0,-3-5 10 16,0 0-10-16,0 0 10 0,0 0 12 0,0 0 2 15,0 0 1-15,0 0 0 0,0 0-10 0,-3-5-3 16,0 0 0-16,-3-1 0 0,3 1-12 0,-3 2 0 16,0-2 0-16,-3 2 0 0,0 1 0 0,0-1 0 15,-2 0 0-15,-4 1 0 0,-3-1 0 0,-6 3-16 16,-3 0 3-16,-6 0 1 0,-5 3-7 0,-4-1-1 0,-5-2 0 16,-7 6 0-1,0-6-9-15,-8 5-3 0,-10-5 0 0,-8 5 0 16,-3-2-17-16,-4 0-4 0,-5-3-1 0,0 2 0 15,-6-2 1-15,-1 0 0 0,4-2 0 0,0-1 0 0,0 3 23 0,2-3 5 0,7 1 1 0,6-1 0 16</inkml:trace>
  <inkml:trace contextRef="#ctx0" brushRef="#br0" timeOffset="48118.8">6708 15304 748 0,'-3'-3'67'0,"3"3"-54"0,0 0-13 0,-6-5 0 16,6 5 293-16,-3-6 56 0,3 6 11 0,0-8 3 16,3 3-237-16,6-3-47 0,0 3-10 0,3-3-1 15,3 3-26-15,3 2-5 0,2-2-1 0,7-1 0 16,-6 4-27-16,6-1-9 0,0 3 0 0,2 0 0 16,-5 0 19-16,3 3-3 0,0-3-1 0,0 0 0 15,2 2-108-15,-5-2-22 0,-9 0-4 0,6 0-1 16</inkml:trace>
  <inkml:trace contextRef="#ctx0" brushRef="#br0" timeOffset="48293.14">6931 15227 1555 0,'-3'5'138'0,"0"-2"-110"0,-3-1-28 0,6 4 0 0,-3-1 134 0,0 3 22 16,0 0 4-16,3 5 0 0,0 0-49 0,0 1-11 15,0 4-1-15,0 3-1 0,0 3-21 0,-3 0-4 16,3 0-1-16,0 2 0 0,-5-2-38 0,2 2-8 15,-3 1-2-15,3-1 0 0,0 1-24 0,0-3 8 16,0-3-8-16,3 5 0 16,3 1-131-16,3-6-31 0,-3 0-6 0</inkml:trace>
  <inkml:trace contextRef="#ctx0" brushRef="#br0" timeOffset="49222.94">7419 15579 1440 0,'-14'-8'64'0,"8"5"12"0,6-2-60 0,-3 0-16 0,-3-3 0 0,-3 0 0 16,0 0 268-16,0 0 50 0,3 0 10 0,0 3 3 15,-3-3-195-15,0 2-38 0,0-2-8 0,-6 6-2 16,-6-1-58-16,7 0-12 0,-1 3-2 0,0 3-1 16,0 2-15-16,-3 6 0 0,-3 0 0 0,6 4 0 15,6 1 0-15,-2 5 0 0,-4 3 0 0,6 0 0 16,3 0-13-16,3 0 4 0,3 0 1 0,0-1 0 15,6-2 8-15,3 1-10 0,0-4 10 0,3-2-10 16,-1-5-25-16,4-1-5 0,6-7 0 0,-3 0-1 16,-6-6 21-16,0 0 4 0,6-5 0 0,0-5 1 15,-4 2 15-15,-2-2 0 0,0-3 0 0,0-2 0 16,-3-1 8-16,0 1 0 0,-3-1 1 0,-6 3 0 16,3-2 7-16,0 2 0 0,0 3 1 0,-3 2 0 0,0 1 12 0,-3 2 3 15,0 2 0-15,3 6 0 16,-9-2-2-16,9 2 0 0,0 0 0 0,-3 5 0 0,-3 3-19 0,3 0-11 15,6 2 12-15,0 1-12 0,0 2 0 0,0 1 0 16,6 1 0-16,0-1 0 0,6-4-8 0,-3 1 8 16,-3-1 0-16,2-2-9 0,7 0 9 0,0 0-10 15,-3-3 10-15,0-2-10 0,3-6 10 0,0 1 0 16,3 2 0-16,-10-5-8 0,-2-1 8 0,3-2 0 16,6-2 0-16,-6-1 0 0,-9-5-8 0,3 0 8 15,6 3-8-15,-3-3 8 0,-6 0-11 0,-3 1 11 0,-3 1-13 16,3-2 5-16,0 6 8 0,-6 2 0 15,-9 0 0-15,0 3 0 0,0-1 0 0,0 4 0 16,0-1 0-16,4 3 0 0,2 3 0 0,-3 2 0 0,3 0 0 0,0 3 0 16,3 0-12-16,3 3 4 0,3-1 0 0,3 1 0 15,0 2-3-15,6-2 0 0,9 2 0 0,-1-2 0 16,-2-1-2-16,3 3-1 0,6-2 0 0,0 0 0 16,6-1-6-16,-4 3-2 0,-5-5 0 0,6 6 0 15,3-4 22-15,-6 3-11 0,-10 1 11 0,1-1-8 16,0 0 8-16,-3-2 0 0,-3-1 0 0,-3-2 0 15,-3 0 0-15,0 0 14 0,-3-3-3 0,-6 1-1 16,-3-1 19-16,-3-2 4 0,-3-1 1 0,0 1 0 16,-11-1-12-16,2-2-2 0,0 3-1 0,0 0 0 15,-3-1-1-15,1-2 0 0,-4 6 0 0,6-4 0 16,9 1-6-16,0 2 0 0,0-2-1 0,6 2 0 16,9-5-11-16,0 0 0 0,0 0 0 0,12 6 0 0,6-6-24 0,6 0 2 15,3-3 1-15,0-5 0 0,-4 3-3 0,7-6 0 16,6 0 0-16,-6-2 0 15,-4 0-7-15,1-3-1 0,0 0-1 0,0 0 0 0,-6-2 19 0,0-1 4 16,-7-2 1-16,4 0 0 0,0-3 9 0,-6-2 0 16,-6-1 8-16,3-2-8 0,3 0 8 0,-6-3-8 15,-6-2 10-15,-3 2-10 0,3 0 14 0,-3 3-3 16,3 3-1-16,-3 2 0 16,-3 3 27-16,3 2 6 0,-3 4 1 0,0 1 0 0,-3 1-18 0,6 5-3 15,3 3-1-15,0 5 0 0,0 0 1 0,0 0 0 16,0 0 0-16,3 5 0 0,0 6-23 0,-3 5 0 15,-3 5 0-15,3 0 0 0,0 5 0 0,0 3 0 0,-3 6 8 16,0-3-8-16,0-1 19 0,0 4-1 0,0-3 0 16,-3-1 0-16,0 4-7 0,3-4-2 0,0 1 0 0,0-5 0 15,0-1-9-15,0-5-14 0,6-2 3 0,0-6 1 32,0 0-161-32,0-7-32 0,6-4-6 0,0-4-1020 0</inkml:trace>
  <inkml:trace contextRef="#ctx0" brushRef="#br0" timeOffset="49471.93">8190 15499 1670 0,'-6'0'148'0,"6"0"-118"0,0 0-30 0,0 0 0 16,0 0 176-16,0 6 28 0,-3-1 7 0,3 3 1 15,0-3-80-15,0 6-15 0,-6-1-3 0,6-2-1 16,3 3-59-16,-6-1-12 0,-5 1-2 0,-1-3-1 0,6 2-19 16,-9 1-4-16,0-3-1 0,-3 3 0 0,0-1-15 0,0 1 9 15,0-3-9-15,-3 0 8 16,-2-3-8-16,2 0 0 0,6 1-10 0,3-1 10 0,-3 0-10 0,12-5 10 15,0 0-10-15,0 0 10 0,0 0-15 0,3 3 3 16,0 2 1-16,12 0 0 0,9 1 3 0,-1-4 0 16,-5 1 0-16,3 2 0 0,12-2 8 0,-3 2 11 15,-4 0-3-15,1-2 0 0,0 2-8 0,0-2-14 16,0-3 3-16,2 0 1 16,-2 0-65-16,3-3-13 0,0 1-2 0,-1-4-1 0</inkml:trace>
  <inkml:trace contextRef="#ctx0" brushRef="#br0" timeOffset="50239.4">9182 15423 2286 0,'0'0'50'0,"-6"-3"10"0,0 3 3 0,-3-3 1 0,3 3-51 0,-3 0-13 0,0 0 0 0,0 3 0 16,-3-3 108-16,3 3 18 0,-3-1 4 0,-3 1 1 15,0 2-48-15,1 0-10 0,2 3-1 0,0 3-1 16,-3-3-39-16,6 5-7 0,-3 0-1 0,6 3-1 16,-3 0-23-16,3 5 0 0,3-2 0 0,0 2 8 15,3-3-8-15,3 6 0 0,3-3-8 0,0 1 8 16,3-4-13-16,3-5 2 0,0 1 1 0,0-1 0 15,3-5-14-15,0-3-4 0,-1-5 0 0,-2-3 0 0,0-2 28 0,3-3 0 16,-6-5 0-16,3-3 0 0,-6-2-22 0,0-1 1 16,-3 1 0-16,-3-4 0 0,-3 1 11 0,0 5 10 15,-3-2-13-15,0-3 5 0,-3-1-5 0,-3 4-1 16,0-1 0-16,-3 1 0 0,1 2 14 0,-4 0 0 16,-3 0 0-16,3 8 0 0,0 3 10 0,6 2 5 15,0 1 1-15,3 4 0 0,3 4-16 0,6 2 0 16,3 0 8-16,3 2-8 0,6 1 0 0,6-1-13 15,6 1 2-15,0-1 1 0,5 1 2 0,1-3 0 0,0 0 0 0,0-3 0 16,0 1 8-16,-1-6 0 16,1 0 0-16,-3-6 0 0,0 1 0 0,-4-3-8 0,1-3 0 0,-3 1 0 15,0-6 8-15,-3 0 0 0,-6-2 0 0,-3 2 0 16,-3-3 0-16,-3-2 12 0,3 2-4 0,-3-4 0 16,-1 2 25-16,-2-3 6 0,3 3 1 0,-3-3 0 15,0 3-9-15,0 2-2 0,-3 6 0 0,3 2 0 16,-2 1-21-16,2 4-8 0,0 6 0 0,0 0 0 15,0 0 30-15,-3 8 0 0,0 3 0 0,-3 5 0 16,3 5-22-16,-3 3-8 0,0 5 0 0,3 3 0 16,-6 7 0-16,3 1 0 0,0 8 0 0,-3-1 0 15,0 1 0-15,0 5 0 0,0 0 0 0,3 0-10 16,-3 2 10-16,6-2 0 0,-3-5 0 0,3-1 8 16,3-4-8-16,0-1 0 0,3-2 0 0,3-3 0 15,3-3 0-15,3-5-8 0,0-5 8 0,0-5-8 16,6-6 8-16,-3-3 0 0,3-7 0 0,-1-3 0 0,4-3 13 0,0-5-1 15,3-5-1-15,-3-5 0 0,0-1-11 0,-1-5-17 16,-2-2 4-16,6-14 1 0,-6-2-8 0,-3 0-2 16,-3-1 0-16,-9 1 0 15,-3 2-14-15,-3 6-4 0,-9-1 0 0,-3 9 0 0,-3 2 27 0,-6 3 5 16,-2 5 8-16,-1 5-13 0,0 1 25 0,0 2 6 16,0 5 1-16,7 1 0 0,-1-1-10 0,9 6-1 15,3 2-8-15,6-2-880 16,3-3-182-16</inkml:trace>
  <inkml:trace contextRef="#ctx0" brushRef="#br0" timeOffset="50613.41">10747 15449 921 0,'0'0'82'0,"3"-5"-66"0,0-1-16 0,3-1 0 16,-3-1 176-16,3 0 31 0,-3-3 6 0,0 0 2 15,0 4-50-15,-3-1-9 0,0 0-3 0,-3 0 0 16,0 2-43-16,-3 4-9 0,-3 2-1 0,-3 5-1 0,0 0-4 0,-3 6-1 15,-2 0 0-15,-1 4 0 0,-3 4-34 0,3-1-8 16,0 4 0-16,3 1-1 0,3 1-27 0,3 3-4 16,4-1-2-16,2 3 0 0,3-2-18 0,8 2 0 15,1-3-13-15,9-2 5 16,0-3-84-16,9-2-17 0,0-6-3 0,5-2-1 16,7-9-115-16,3-4-24 0</inkml:trace>
  <inkml:trace contextRef="#ctx0" brushRef="#br0" timeOffset="53087.73">11283 15436 864 0,'-15'-5'76'0,"6"2"-60"16,-6 0-16-16,0-2 0 15,1 2 370-15,-4 1 71 0,0 2 15 0,0-3 2 0,0 3-270 0,0 0-55 0,0 0-10 0,4 0-3 16,-1 3-70-16,0 2-14 0,3 0-4 0,0 3 0 16,0 0 0-16,0 5 0 0,0 1 0 0,3 1 0 31,0 1-51-31,0 5-10 0,3 1-3 0,4-1 0 0,-1 0 32 0,6 3 0 0,-1-3-8 0,4-3 8 15,0 1-10-15,6 0 1 0,0-4 0 0,0-4 0 32,6-3-14-32,-3 0-2 0,3-6-1 0,0-2 0 0,2-2 26 0,1-6 0 0,0 0 0 0,-3-3 0 31,0 1-33-31,0-3-5 0,-3-3-1 0,-4 2 0 0,-2-4 28 0,-3-1 11 0,3 1-8 0,-6-1 8 16,-3-2-10-16,-6 3 10 0,-3-1-12 0,-3 3 12 15,-2 3 0-15,-1 2 0 0,-3 1 0 0,-3 5 0 16,0 2 0-16,-3 3 11 0,1 3 0 0,-1-1 0 0,0 4-2 0,0-1 0 15,3 3 0-15,3 2 0 16,1-2-9-16,8 3 0 0,0-1 0 0,6 4 0 0,3-4 0 0,6 1-17 16,3-1 4-16,2-2 1 0,7-2-7 0,3-1-1 15,3-5 0-15,3 3 0 0,0-3 20 0,-1-3 0 16,4-2 0-16,-9-1 0 0,3-2 0 16,-3 3 0-16,5-5-8 0,-2 2 8 0,3-3 8 15,-3 0 4-15,0 1 2 0,5-3 0 0,-5-3 30 0,0 5 7 16,-6-2 1-16,3 2 0 0,-6 1-17 0,-1 2-3 15,-2 0-1-15,-3 0 0 0,0 3 1 0,0 2 1 16,-9 3 0-16,6 0 0 0,-6 0-20 0,6 5-4 16,-6-5-1-16,6 11 0 0,0 0-8 0,-3 2 0 15,-3 0 0-15,0 3 8 0,0 2 0 0,-3 1 0 0,0 2 0 16,-3 0 0-16,0 0-8 0,0 1 12 16,-3-1-12-16,3-3 12 0,0 3-12 0,-3-2 8 0,6-3-8 0,-3-3 8 15,3 0-8-15,-2-5 0 0,5 0 0 0,0-8 8 16,0 0-8-16,0 0 0 0,0 0 0 0,5-5 0 15,1-3 0-15,3-3 0 0,-3-5 8 0,3 1-8 16,3-4 0-16,-3 1 0 0,0-4 0 0,3 1 0 16,0-3 0-16,0 1 0 0,3-4 0 0,-3 1 0 15,2-3 0-15,1 5 0 0,0 0 0 0,0 5 0 16,-3 6 0-16,0 3 0 0,0 2-9 0,-3 5 9 16,0 3 10-16,0 3 6 0,-6 5 0 0,2 5 1 15,-2 3-17-15,0 2 0 0,-3 3 0 0,-3 1 0 16,3 1 0-16,-3 1 0 0,-2 0 0 0,-1 0 0 15,0 0-11-15,0-3-5 0,0 0-2 0,0-5 0 16,0 0 18-16,0-3 0 0,0-5 0 0,3-3 0 16,3-5 0-16,0 0 0 0,0 0 0 0,0 0 0 0,3-5 0 0,3-3 0 15,0-5 0-15,3-3 0 0,3 0-10 0,3-3 2 16,-1-2 0-16,7 0 0 0,-3-3-5 0,3 3-1 16,3-3 0-16,-3 0 0 0,2 3-8 0,1 5-2 15,-3-2 0-15,-3 5 0 0,0 5 24 0,-3 2 0 16,-3 1 0-16,-4 3 0 0,1 2 0 0,-3 2 0 15,0 3 0-15,0 3 0 0,0 0-16 0,-3 3 2 16,-3 2 0-16,6 3 0 0,-6 0 14 0,3 0 16 16,0 2-3-16,0-2-1 0,0 0 6 0,3 0 1 15,-3 0 0-15,3 0 0 0,0-3-19 0,3 0 0 16,0-2 0-16,3-1 0 0,0-4 0 0,2-1-14 0,1-2 1 0,3-3 0 16,0-6 13-16,0 1-11 0,0 0 11 0,0-3-10 15,0-6-4-15,-1 1-1 16,-2 0 0-16,-3-5 0 0,0-1 23 0,-3-2 4 0,0 0 0 0,-3-3 1 15,0-3-13-15,0 4 9 0,-3-4-9 16,0 6 8-16,-3 2-8 0,0 4 0 0,0 1 0 0,-3 4 0 16,3 4 0-16,0 6 0 0,0 0 0 0,0 0 0 15,-6 8 0-15,0 6 0 0,3 4 0 0,-3 6 0 16,0 2 8-16,0 4 7 0,0 4 1 0,3 0 0 16,-3 6-28-16,0 0-4 0,0 2-2 0,0 0 0 15,0 3 5-15,0 0 1 0,0 0 0 0,3-5 0 16,3 0 12-16,-3-1 15 0,3-2-3 0,0-2-1 0,0-3-11 0,3-6 0 15,0-2 0-15,0-3 0 16,0-5 0-16,3-3 0 0,0 0 0 0,-3-5 0 0,-3-8 0 16,0 0 0-16,0 0 12 0,3-5-4 0,0-3 7 0,0-5 1 15,-3-6 0-15,0 1 0 0,0-1-2 0,0-7 0 16,0-1 0-16,-3-7 0 0,0-3-4 0,3-8-1 16,-3 0 0-16,0 8 0 0,3-5-9 0,0-3 0 15,0 0 0-15,-3 2 8 0,3-2-8 0,-3 6 0 16,3-1 0-16,0-8 0 0,0 11 0 0,3 5 0 15,3 3 0-15,0 13 0 0,0 1-9 0,0 1 9 16,6 4-12-16,0-1 12 16,6 3-35-16,0 3 0 0,-1 0 0 0,10 2 0 0,-6 3 50 0,3 0 9 15,-3 3 3-15,0-1 0 0,-1 6-27 0,1 0 0 0,0 3 0 16,-6-1 0-16,3 4 0 0,-6-1-19 16,-3 0 3-16,0 3 1 0,-6-3 7 0,-3 0 8 0,-3 1-13 0,-6-4 5 15,0 3 8-15,-6-2 0 0,0 0 0 0,-3-1 8 16,0 1-8-16,-3-3 0 0,1 0 0 0,-1-3 0 15,-3 3 0-15,0-3 0 0,3-2-8 0,0 2 8 16,4-5 0-16,5 3-8 0,0-1 8 0,6 1 0 16,6-3-11-16,0 0 11 0,0 0-13 0,12 0 5 15,3 0-5-15,5-3-1 0,7-2 0 0,-6 5 0 16,3-5-2-16,0 2 0 0,8 1 0 0,1-4 0 16,3 1 4-16,3 2 0 0,-4-2 0 0,13-3 0 15,-6 3-9-15,-7-1-2 0,-5 1 0 0,-3 0 0 16,-3-3 23-16,-3 3 0 0,-7-6 0 0,-2 3 0 15,0-2 9-15,0-1 3 0,-6-2 1 0,-3 0 0 16,0-1 16-16,-3 1 3 0,0 0 1 0,-3 2 0 0,0 1-1 0,0 2-1 16,0-3 0-16,-3 3 0 0,0 3-14 15,0 2-2-15,3-5-1 0,3 8 0 16,0 0-14-16,0 0 0 0,-6 6 8 0,0 2-8 0,3 0 0 0,0-1 0 16,3 7-9-16,0-1 9 0,0 3-8 0,0-3 8 15,3 6 0-15,3-4-9 0,-3 4 9 0,3-3-12 16,0 0 12-16,3 0-12 0,0-3-6 0,0 0-2 15,3-2 0-15,0-3 0 0,0-3-2 0,-3 0-1 16,3-2 0-16,-3-1 0 0,-1-4 12 0,4-1 3 16,-6 0 0-16,3-2 0 0,-3-5 8 0,0 2 0 15,0-6 8-15,-3 1-8 0,0-3 12 0,3 3-1 16,-6-3-1-16,0 0 0 0,0 0 10 0,0 1 3 16,0 1 0-16,0 1 0 0,0 0-7 0,0 2 0 15,0 1-1-15,3 4 0 0,-3 1-15 0,0 5 11 0,0 0-11 16,0 0 10-16,0 0-10 0,0 0 0 0,6 5 0 15,0 6 0-15,0-3-10 0,-3 3 10 16,3 4 0-16,-3 1-9 0,0 0 9 0,3 0 0 0,0 3 0 0,0-1 0 16,3 1 0-16,-1-1 0 0,4-2 0 0,0 0-8 15,0-3 8-15,0 0 0 0,3 1 0 0,0-4 0 16,0 1 0-16,0-6 0 0,0 0 0 0,2-2-8 16,-2-3 8-16,3 0-12 0,0-5 12 0,-3-3-12 15,3 0 12-15,-3-3-8 0,-1-2 8 0,1-3-8 16,0-2 8-16,0-1 0 0,0-5 0 0,0-2 0 15,0-3 0-15,-3-3 0 0,0-2 0 0,-1-1 0 16,-2-2 0-16,-3 3 8 0,0-1-8 0,0 6 0 0,-3 3 12 16,0 2-1-16,-3 3-1 0,-3 2 0 15,3 6 7-15,-3 2 2 0,3 4 0 0,-3 4 0 16,0-2-7-16,3 5-2 0,0 0 0 0,-3 8 0 16,0 2-10-16,3 6 0 0,-3 2 0 0,0 1-11 0,3 2 11 15,0 6 0-15,-3 2 0 0,3 0 0 0,0 0 0 0,0 3 0 16,0 2-9-16,-3 0 9 0,3-2 0 0,0 0 0 15,0-3 0-15,0-2 0 0,3-4 0 0,0 1 0 16,-3-3 0-16,6-2 0 0,-3-6-9 0,0 0 9 16,3-5 0-16,0 0 0 0,3-5-10 0,-3-1 10 15,-6-2-8-15,12-5 8 0,-3-5 0 0,3-1 0 16,0 0 0-16,-3-4 0 0,-3-1 0 0,3 0-13 16,0-3 5-16,-4-2 8 0,4 0-8 0,-3 0 8 0,0-3 0 15,0 0 0-15,0 3 0 0,0 2 0 16,0 6 0-16,-3 0 0 0,0 5-8 0,-3 8 8 0,0 0 0 0,0 0 0 15,0 0 0-15,0 0 0 0,6 5 0 0,-3 6 0 16,0 0 0-16,3 2 0 0,-6 3 0 16,3 0 0-16,3-1 0 0,-3 4 0 0,0-3 0 0,0 0 0 15,3 0 0-15,-3 2 0 0,3-5 0 0,0 1 0 16,0-1-14-16,0-3 2 0,-3-2 0 0,2 0 0 16,1-2 12-16,0-4 0 0,3 1 0 0,0-3 0 15,0-5 0-15,3-1 0 0,-6-2 0 0,3 0 0 16,3-2 0-16,-3-3 0 0,0-1-8 0,3-2 8 15,-3-2-8-15,2-1 8 0,1 1 0 0,0-3-9 16,0 0 9-16,0-1 0 0,3 1 0 0,0 8 0 16,0 0 0-16,0 5-8 0,-6 0 8 0,2 0 0 15,1 5-12-15,-3 1 4 0,0 2 0 0,-3 2 0 0,0 4 31 16,0 4 6-16,-3 3 2 0,-3 3 0 0,0 3-31 0,-9 23 0 16,6-18 0-16,-6-3 0 0,6 3 12 15,-6-3-3-15,3 0-1 0,0-2-8 0,3-1 0 16,0-4 0-16,3-1 0 0,-3-3 0 0,3-2 0 15,0-8 0-15,0 0 0 0,0 0 0 0,9-2 0 16,0-4-12-16,0-4 12 0,0-3-24 0,6-1 4 16,-6-2 0-16,3-2 0 0,0-3-3 0,0 0 0 15,0-3 0-15,0 0 0 0,-1 0 10 0,4 3 1 16,-3 0 1-16,3 2 0 0,-6 1 11 0,3 5 0 16,3-1 0-16,-3 4-8 0,-3 2 8 0,0 5 0 15,0 0 0-15,-1 6-8 0,1 0 8 0,0 5 8 0,-6 2-8 0,3 1 11 16,0 5 1-16,-3 0 1 0,0 2 0 0,-3 3 0 15,3 0-2-15,-3 1-1 0,3-1 0 16,-3 3 0-16,0-3-10 0,0 0 12 0,3 0-12 0,0 0 12 16,0-2-12-16,3-1 0 0,0-2 9 0,0-3-9 15,3 1 0-15,-3-4 9 0,3-4-9 0,3-4 0 32,0-2-36-32,-1-2-13 0,1-6-3 0,0-3-1280 0</inkml:trace>
  <inkml:trace contextRef="#ctx0" brushRef="#br0" timeOffset="53243.18">13840 15068 2073 0,'0'0'184'0,"0"0"-147"16,0 0-29-16,0 0-8 0,0 0 105 0,0 0 20 16,9 0 4-16,0 0 1 15,0 0-191-15,3 0-39 0,17-8-7 0,-5 3-1 0</inkml:trace>
  <inkml:trace contextRef="#ctx0" brushRef="#br0" timeOffset="53381.89">13370 14991 2304 0,'0'0'204'0,"0"0"-163"15,0 0-33-15,9 3-8 0,2 0 45 0,7-3 7 0,3 5 2 0,9-2 0 31,9 4-132-31,2 1-26 0</inkml:trace>
  <inkml:trace contextRef="#ctx0" brushRef="#br0" timeOffset="53919.15">15001 15460 2746 0,'-9'-14'122'0,"6"9"25"0,-6 0-118 0,3-3-29 0,-3-3 0 0,0 1 0 16,-6-4 76-16,0 1 10 0,-3 3 2 0,4-4 0 15,-1 1-39-15,0 3-7 0,0-1-2 0,0 3 0 16,-3 0-31-16,6 3-9 0,-3 0 0 0,1 5 0 0,2 2 0 0,0 1 0 16,-3 2 0-16,3 3 0 0,-3 0 0 0,0 3-13 15,3 2 5-15,-6 3 8 0,6 0-14 0,-5 2 5 16,5 1 1-16,0-1 0 0,3 3 8 0,-3 0 0 15,6-2-9-15,3 0 9 0,0-4 0 0,6 1 13 16,3-2-1-16,0-4-1 0,6-2-25 0,3 0-5 16,-3-5-1-16,3-3 0 0,2-3-1 0,1-5-1 15,3 0 0-15,-3-2 0 0,0-4 5 0,0-2 1 16,-3 1 0-16,-1-4 0 0,1 0 16 0,-3 1 0 16,0-3 0-16,-3 2 0 0,0 1 0 0,-3-1 16 15,0 6-4-15,0 0 0 0,0 2 12 0,-3 3 1 0,-3 8 1 16,0 0 0-16,0 0-26 0,0 0 0 0,0 11 0 0,0 5 0 15,0 2-11-15,0 9 11 16,-3-1-8-16,3 6 8 0,-3 5 0 0,-3 5-8 0,0 3 8 16,0 3 0-16,0 2-12 0,0 0 4 0,-3 1 0 0,3-1 0 15,0 0-5-15,0-2-1 0,3 5 0 16,0-6 0-16,3 1 14 0,-6-3 10 0,3-3-2 0,-3 1 0 16,3-9 12-16,-2 0 1 0,-4-10 1 0,0-3 0 15,0-2 10-15,0-8 3 0,-6-4 0 0,0-7 0 16,0-5-11-16,-3-5-3 0,0-4 0 0,1-7 0 15,-1-5-21-15,3-6 0 0,3-5 0 0,0-5 0 16,6-3-28 0,3-6-3-16,9-2-1 0,9-5-924 0,6-5-186 0</inkml:trace>
  <inkml:trace contextRef="#ctx0" brushRef="#br0" timeOffset="54632.47">16114 15393 633 0,'0'-7'56'0,"3"-4"-44"0,0 0-12 0,0 1 0 16,0 2 225-16,0-3 43 0,-3 6 9 0,3 0 2 16,-3 5-67-16,0 0-14 0,0 0-2 0,0 0-1 15,0 0-70-15,-6 5-13 0,0 6-4 0,3 2 0 16,0 3-37-16,0 5-8 0,3 5-2 0,-3 3 0 16,3 3-29-16,-3 0-7 0,3 5-1 0,3 0 0 0,-3 0-12 0,3 3-2 15,0-3-1-15,0-3 0 0,0 1-9 0,-3-4 0 16,0-2 0-16,3-5-11 0,-3 0 20 0,0-5 4 15,-3-4 1-15,3-1 0 0,-3-4-4 0,0-2-1 16,3-3 0-16,0-5 0 0,0 0 7 0,0 0 2 16,-6-5 0-16,0-5 0 0,3-4-6 0,-3-4 0 15,3-3-1-15,-3-6 0 0,3-7-11 0,-3-3 0 16,0-8 9-16,0 0-9 0,-3-3 0 0,4-2 0 16,-4-6 0-16,3 6 0 0,-3-3 0 0,0 3 0 15,3 8 0-15,0 5-8 0,0 7 8 0,6 4 0 16,0 5 0-16,3 2-8 0,3 6 0 0,6 2 0 15,0 1 0-15,3 5 0 0,2 2 8 0,4 3 0 16,3 3 0-16,3 2 0 0,3 3 0 0,2 2-13 0,4 4 5 16,-3 1 8-16,5 1 0 0,-2 3 0 0,-3-1 0 0,0 1 0 15,-7 5-8-15,-2-3 8 0,-6 0 0 0,-3 0 0 16,-6-2 0-16,-6 2 12 0,-3-3-2 0,-3 1 0 16,-9-3-10-16,-3 2 0 0,-3-2 0 0,-8 0 8 31,-7 3-56-31,0-3-11 0,0-1-2 0,1 1-855 0,-1 0-170 0</inkml:trace>
  <inkml:trace contextRef="#ctx0" brushRef="#br0" timeOffset="55189.77">16605 15544 2761 0,'0'0'60'0,"0"0"13"0,0 0 3 0,0 0 2 0,0-2-62 0,0 2-16 16,6-3 0-16,-6 3 0 0,0 0 51 0,6 5 7 16,6 1 2-16,0-1 0 0,-6 5-40 0,3 1-8 15,0 2-2-15,0 0 0 0,0 6-10 0,-4-3 8 16,-8 2-8-16,3 1 8 0,3-3 2 0,-3 2 0 16,0 1 0-16,0-3 0 0,0-3-10 0,0 0 0 15,0 0 0-15,-3-5 0 0,-2 0 8 0,5-8-8 16,0 0 12-16,0 0-4 0,0 0-8 0,3-5 10 15,5-3-10-15,1-3 10 0,0-2-10 0,0-3 0 16,-3 0 9-16,0 3-9 0,-6-3 0 0,3-2 8 0,3-1-8 0,0 1 0 16,0-1 0-16,3 3 0 15,-3-2 0-15,3 2 0 0,0 0 0 0,0 6 0 0,3 2 0 16,-4 0-8-16,1 5 8 0,0 3-8 0,3 0 8 0,-6 3-8 16,3 2-1-16,-6 3 0 0,0 3 0 0,3 2 0 15,-6 0 30-15,-3 0 7 0,0 3 0 0,0 0 1 16,0 0-29-16,-3 0 8 0,0 0-8 0,3-3 0 15,0-3 0-15,-3 4 0 0,3-6 0 0,0-1 0 16,3-7 0-16,0 0 0 0,0 6 0 0,0-6 9 16,0 0-9-16,0 0 12 0,3-6-12 0,6-4 12 15,-6 2-12-15,6-5 0 0,0 0-12 0,3-3 12 16,-3-3-8-16,6 1 8 0,0 2 0 0,3 0 0 16,-4-3-29-16,4 3-2 15,-3 1 0-15,0 1 0 0,3 1 15 0,-3 3 2 0,-3 2 1 0,3 5 0 16,-3 0 1-16,-1 3 0 0,-2 0 0 0,-3 3 0 0,0 2 12 15,3 3 0-15,-6 0 0 0,3 3 0 0,-3 2 0 0,0 0 0 16,0 3 0-16,0-3 0 0,-3 0 0 0,3 3 0 16,0-2 0-16,3 1 10 15,0-1-95-15,3-4-19 0,-3 1-4 0,6-3-1112 16</inkml:trace>
  <inkml:trace contextRef="#ctx0" brushRef="#br0" timeOffset="56415.51">17519 15571 2566 0,'0'0'56'0,"-3"-8"12"0,0-3 3 0,3 3 1 16,-3 0-57-16,0 3-15 0,-3-3 0 0,3 0 0 0,0 0 105 0,0 0 19 15,-6 3 3-15,3 0 1 0,-3 2-84 0,0-2-17 0,0 5-3 0,-2 0-1 16,-1 2-23-16,0 1 0 0,0 5 0 0,0 0 0 16,-3 3 28-16,0-1 2 0,6 6 0 0,-3 0 0 15,0 0-30-15,3 2 0 0,1 3 0 0,5 1 0 31,-3-1-25-31,3 0-2 0,0-5 0 0,6 2 0 0,3-4 13 0,-3-4 2 0,3 3 1 0,2-5 0 16,4-2-4-16,0-4-1 0,0-2 0 0,0-2 0 16,0-4 5-16,0-2 1 0,3 0 0 0,-3-2 0 15,-3-3 10-15,-3-1 0 0,3-4 0 0,-4 2 0 16,1-3 0-16,-3 1 0 0,0-1 0 0,0-2 0 16,0 0-8-16,-3 3 0 0,-3-4 0 0,0 4 0 15,3 2 8-15,-3 0 0 0,-6 3 0 0,4 0 0 16,2 2-17-16,0 3-2 0,0 3 0 0,-3 2 0 15,6 3 19-15,0 0 0 0,0 0 0 0,6 8 0 16,-6-3-15-16,6 3 1 0,2-2 0 0,1 2 0 16,0 0-29-16,3-3-5 0,-3 3-2 0,3-3 0 0,0 0 50 0,-3 3 14 15,3-5 1-15,0 0 0 0,0 2-3 0,-3-2-1 16,-1-1 0-16,1 1 0 0,0-3-3 0,3 2-8 16,-3-2 12-16,0 3-4 0,0-3 8 0,0 3 2 15,0-3 0-15,0 0 0 0,-3 0-5 0,0 0-1 16,-6 0 0-16,6-3 0 0,-6 3-12 0,0 0 0 15,0 0 0-15,6-3 0 0,-6 3 0 0,3-5 0 16,-3 0 0-16,0 0 0 0,0-1 44 0,-3 1 2 0,0 0 1 16,-3-1 0-16,3 1-24 0,-3 0-5 0,0 2-1 0,-3-2 0 15,0 5-17-15,0-3-17 16,0 1 3-16,0-1 1 0,-3 0 13 0,0 3 0 16,3 0 0-16,-2 3 10 0,-1 0-10 0,3-1 0 15,-3 4 0-15,3-1 0 0,0 3 9 0,0 0 0 0,0 2 0 0,3 4 0 16,3-4-9-16,-3 6 0 0,3-3 0 0,0 6 0 31,0-3-49-31,3 2-12 0,3 1-3 0,0 2 0 0,0-3 35 0,3-2 6 0,0 0 2 0,3-5 0 16,-3-1 4-16,3-4 1 0,3-4 0 0,0-2 0 15,0-2 6-15,3-4 2 0,-4-2 0 0,4-2 0 16,0-3 8-16,0-3 0 0,0-3 8 0,0 1-8 16,0-4 11-16,-3 1-3 0,0-3 0 0,-1 1 0 15,1-6 20-15,-3 2 4 0,0-7 1 0,0 2 0 16,-3-5-33-16,3 2-20 0,-3-2 2 0,0 3 1 15,-3 5 27-15,0 2 6 0,0 4 0 0,-3 4 1 0,0 3-17 0,0 6 0 16,-3 2 0-16,3 2 0 0,0 6 35 0,0 0 3 16,0 0 1-16,-3 6 0 0,0 4-11 0,0 4-3 15,0 1 0-15,0 4 0 16,0 2-41-16,3 0-9 0,-3 3-2 0,0 5 0 0,0 0 43 16,3 0 9-16,0 1 2 0,3-1 0 15,-3 0-47-15,3 0-10 0,3-5-2 0,0-1 0 0,3-1 32 0,0-1 0 16,3-5 0-16,0 0 0 0,2-6 0 0,4-2 0 15,-3-3-8-15,3-2 8 0,-3-3 0 0,3-5 0 16,-6-1 0-16,3 1-9 0,0-3 9 0,-4-2 0 16,1-4 0-16,-3 1 0 0,0 0 9 0,0-3-9 15,-3-2 12-15,-3 2-12 0,0-3 10 0,-3 1-10 0,0 2 8 0,0 0-8 16,-3 0 24-16,0 5-1 0,-3 1 0 0,0 5 0 16,-3-1-23-16,3 1 0 0,0 5 0 0,0 0 0 31,0 3-17-31,0 2-8 0,-2 5-2 0,2 1 0 0,0 2 16 0,0 1 11 0,0 4-13 0,3 1 5 15,-3 2 0-15,6 3 0 0,0-3 0 0,0 3 0 16,0 2 8-16,3-5 0 0,0 0 8 0,3 0-8 16,0-5 0-16,3 3 0 0,0-6 0 0,2-5 0 15,4 0 0-15,3-5 0 0,3-3 0 0,0-3 0 16,3-2 0-16,2-3 0 0,1-3 0 0,3-2 0 16,0-6 0-16,0 1 0 0,-4-1-12 0,4-2 4 15,-3-5 8-15,-3-1 0 0,-1-4 0 0,1-4 0 16,-3-2-18-16,-3-5-2 0,0-3 0 0,0 0 0 15,-3 0 0-15,-4 5 0 0,1 0 0 0,-6 9 0 16,-3 2 32-16,-3 5 7 0,-6 5 1 0,0 3 0 16,-3 6 36-16,1-1 7 0,-4 9 1 0,3 2 1 0,-3 2-52 0,-3 9-13 15,0 2 0-15,3 6 0 0,-3 4 0 0,0 6 0 16,3 3 0-16,-2 11 0 0,5 2 0 0,-3 0 0 16,3 2 0-16,6-2 0 0,0 0 12 0,3 0 7 15,3-5 1-15,0-3 0 0,9 2-11 0,0-7-1 16,3 0-8-16,5-3 12 0,4-2-12 0,6-9 0 15,9-5 8-15,5 1-956 16,10-9-192-16</inkml:trace>
  <inkml:trace contextRef="#ctx0" brushRef="#br0" timeOffset="57187.42">19329 14997 1101 0,'0'0'48'0,"0"0"12"16,0 0-48-16,0 0-12 0,0 0 0 0,0 0 0 15,0 0 141-15,0 0 27 0,0 0 4 0,-3-3 2 16,3 3-7-16,-3-5-2 0,-3 2 0 0,0 3 0 16,-3 3-42-16,0-1-9 0,-6 4-2 0,-3 4 0 0,-6 3-12 0,-2 3-4 15,-1 8 0-15,-6 3 0 0,0 2-35 0,1 5-7 16,-1 0-2-16,6 3 0 0,0 3-18 0,3 0-4 16,7 0-1-16,5-1 0 0,6-4-17 0,3-1-4 15,3-2-8-15,3 0 12 0,6-6-12 16,6-2 0-16,8-3 0 0,4-3 0 0,6-4-22 0,6-9 2 15,2-2 1-15,4-6 0 16,0-2-148-16,-1-3-29 0,-2-3-7 0,3-2-1 0</inkml:trace>
  <inkml:trace contextRef="#ctx0" brushRef="#br0" timeOffset="57378.55">19466 15221 1324 0,'0'0'59'0,"-6"-2"12"15,0 2-57-15,0 0-14 0,3 0 0 0,3 0 0 0,0 0 275 0,0 2 52 0,3 6 10 0,6 0 3 16,3 3-250-16,5 2-50 0,1 3-9 0,0 3-3 16,0 2-28-16,3 3 0 0,-3-1 0 0,0 1 0 15,-1-3 32-15,-2 3 0 0,0-5 0 0,-3 2 0 16,0 0-12-16,-6-2-3 0,0-6 0 0,0 3 0 16,-6-6 13-16,0 1 2 0,-6-3 1 0,3 0 0 15,-6-3-20-15,0 0-4 0,-3-5-1 0,-3 3 0 16,0 0-93-16,1-6-19 0,-4 0-4 15</inkml:trace>
  <inkml:trace contextRef="#ctx0" brushRef="#br0" timeOffset="57616.45">19802 15147 1785 0,'0'0'159'0,"0"6"-127"15,-6-1-32-15,0 3 0 0,0 3 198 0,0 4 34 16,-3-1 6-16,0 4 2 0,-3 3-90 0,0 6-18 15,1 2-3-15,2 0-1 0,0 3-51 0,0-3-10 16,6-3-3-16,0 3 0 0,3-5-64 0,6 0 0 16,0-3-8-16,6 0-1 0,-3-2 9 0,5-3 0 15,1-3 0-15,3-2 0 0,3-6 0 0,3 0-13 16,3-5 5-16,-1-3 8 16,1-2-84-16,0-3-8 0,3-5-3 0,-3 0 0 15,-4 0-149-15,1-6-29 0</inkml:trace>
  <inkml:trace contextRef="#ctx0" brushRef="#br0" timeOffset="57840">19403 15134 1958 0,'-6'3'43'0,"3"-1"9"0,3-2 1 0,0 0 3 0,0 0-45 0,0 0-11 0,6 6 0 0,0-4 0 15,9 1 40-15,3 0 5 0,3-3 2 0,2 2 0 16,4-2-24-16,0-2-5 0,3-1-1 0,3 0 0 16,-1 1 23-16,-2-1 4 0,-3-2 0 0,0 0 1 0,-4-1-21 0,-2 1-5 15,-3-3-1-15,-3 0 0 16,0 0-174-16,-3 0-36 0</inkml:trace>
  <inkml:trace contextRef="#ctx0" brushRef="#br0" timeOffset="57985.16">19650 15057 2156 0,'0'0'48'0,"0"0"9"0,0 0 3 0,6 0 0 0,0 3-48 0,0-3-12 15,0 0 0-15,0 0 0 0,3 0 92 0,0 3 16 16,0-3 3-16,3 2 1 0,2-2-71 0,-2 3-13 16,3 0-4-16,3-1-796 15,-3-2-160-15</inkml:trace>
  <inkml:trace contextRef="#ctx0" brushRef="#br0" timeOffset="58177.39">20156 14872 2131 0,'0'0'189'0,"9"3"-151"0,0 0-30 0,0 2-8 16,3 3 104-16,0 2 20 0,6 4 4 0,-1 1 1 15,4 7-45-15,9 9-10 0,0 4-2 0,3 2 0 16,-4 0-52-16,-5 3-10 0,3-1-2 0,-6 4-8 15,-6-1 39-15,-3-2 1 0,-6 2 0 0,-9-2 0 16,-6-3-20-16,-12 0-4 0,-6-3-1 0,-9 3-920 16,-5-5-184-16</inkml:trace>
  <inkml:trace contextRef="#ctx0" brushRef="#br0" timeOffset="59073.05">8140 16552 1267 0,'6'-8'112'0,"-3"-2"-89"15,0-1-23-15,0 1 0 0,-3-1 119 0,3 0 19 16,3-2 4-16,-3 5 1 0,-3 0-4 0,0 8-1 16,8-5 0-16,1 0 0 0,-9 5-55 0,0 0-11 15,0 0-3-15,0 0 0 0,3 8 10 0,0 2 1 16,-6 6 1-16,0 0 0 0,3 5-13 0,-6 3-4 15,1 3 0-15,-1 2 0 0,3 0-23 0,0 0-5 0,3 3 0 0,0-3-1 16,0 0-23-16,6-3-12 0,2-2 12 0,1-3-12 16,-3-5 0-16,6-3 0 0,3-2 0 0,0-3-12 15,0-3 12-15,0-2 0 0,3-6 0 0,3-2 0 32,-4-3-26-32,1 0-6 0,-3-3 0 0,3-2-1 0,-3-3 33 0,0-2 0 0,-3-1 0 0,-3 1 0 15,2-6-17-15,-2 0 3 0,-6-2 1 0,3 4 0 31,-3-1-20-31,-6 4-4 0,3-2-1 0,-6 8 0 0,0 2 20 0,0 1 4 0,-2 2 1 0,-1 5 0 16,0 3 13-16,-3 3-11 0,3-1 11 0,0 4-10 16,3 2 10-16,0 2 0 0,0 3-9 0,6 3 9 15,-3-3-8-15,3 1 8 0,3 2-10 0,3-1 10 0,3 1-11 0,0 0 11 16,3 0-12-16,3-3 12 16,0 0 0-16,2 1 0 0,4-4 0 0,-3 4 0 0,3-7 0 15,-6 4 0-15,0-6 0 0,-3 3 0 0,0 0 0 0,-4 0 17 16,-2-3-1-16,-6-5-1 0,0 0 10 0,0 8 3 15,-3 0 0-15,-3-2 0 0,-5-1-8 0,-1 3 0 16,-3-3-1-16,-3 0 0 0,-3-2-19 0,3 0-17 16,-3-1 3-16,4-2 1 15,-1 0-192-15,0 0-39 0</inkml:trace>
  <inkml:trace contextRef="#ctx0" brushRef="#br0" timeOffset="59191.91">8089 16261 2354 0,'0'0'52'0,"0"0"10"0,0 0 2 0,3 3 3 0,-3-3-54 0,6 5-13 0,6 1 0 0,6-1 0 31,0 3-52-31,3-3-12 0</inkml:trace>
  <inkml:trace contextRef="#ctx0" brushRef="#br0" timeOffset="59773.62">9580 16777 2131 0,'-11'-16'94'0,"8"8"20"0,0 0-91 0,-3-5-23 15,3 0 0-15,0-3 0 0,0 0 141 0,0 3 24 16,0 0 5-16,3 0 1 0,0-1-88 0,3 6-18 15,0 3-3-15,0-3-1 0,0 0-47 0,-3 8-14 16,0 0 0-16,0 0 8 0,0 0-8 0,0 0 0 16,3 13 0-16,-3 1 0 0,3 2 0 0,-3-1 0 15,0 7 0-15,0-1 8 0,3 0-8 0,-3 3 9 16,0 0-9-16,3-1 10 0,0 1-10 0,0-3 0 16,-1 3 0-16,1-3 0 0,6-2 0 0,-3-1 0 15,6-4 0-15,-3-4 0 0,3-2 0 0,3-3 8 16,0-5-8-16,0-2 0 0,3-6 0 0,2-3 0 15,1-5 8-15,3 1-8 0,0-7 0 0,0 1-11 0,5-5 3 0,-5-3 0 16,0-3-2-16,0-5 0 0,0 0 0 0,-3-6 0 31,-4 1-18-31,1 0-3 0,-6-6-1 0,0 3 0 0,-3 0 32 0,-3 0 0 0,-3 0 11 0,0 3-3 16,-3 2 18-16,-3 6 4 0,0 5 1 0,0 5 0 16,-3 0 19-16,0 8 4 0,0 3 1 0,-3 5 0 15,3 5-37-15,0 1-7 0,-3 4-2 0,0 4 0 16,1 4-9-16,2 1 0 0,0 2 0 0,3 6 0 15,0 4 0-15,-3 4 0 0,3 2 0 0,-3 3 0 16,3 5 0-16,0 2 0 0,0 1 0 0,0 3 0 16,0 1 0-16,0 1 0 0,6-2 11 0,-3-1-11 15,0-2 19-15,3-3-3 0,3 0 0 0,0-5 0 16,3-3-8-16,3-5-8 0,0-3 12 0,5-3-12 16,1-5 14-16,0-5-4 0,3 0-1 0,-3-8 0 15,3 0-9-15,2-8 0 0,-2 0 0 0,0-2 0 16,0-3-124-16,-3-8-21 0,0-3-4 0,-3-8-1176 15</inkml:trace>
  <inkml:trace contextRef="#ctx0" brushRef="#br0" timeOffset="59897.3">9408 16346 2750 0,'-21'0'122'0,"18"3"25"0,3-3-118 0,0 0-29 15,-3 8 0-15,3-8 0 0,3 7 0 0,6-1 0 16,9-1 0-16,3 0 0 15,2 1-87-15,10-4-17 0</inkml:trace>
  <inkml:trace contextRef="#ctx0" brushRef="#br0" timeOffset="61048.36">10390 16515 3186 0,'0'0'70'0,"-12"-5"14"0,3 2 4 0,0-2 1 0,-3 0-71 0,3-3-18 0,1 3 0 0,2-1 0 16,0 1 24-16,6 5 0 0,0 0 1 0,0 0 0 15,-9-3-25-15,3 3 0 0,6 0 0 0,-6 6 0 16,0-1-16-16,0 3-6 0,3 5-1 0,-3 0 0 16,0 3-8-16,0 3-1 15,3-1-1-15,3 1 0 0,0 2 9 0,3-3 3 0,0 1 0 0,3-3 0 0,3 2 5 16,3-2 2-16,0-3 0 0,6-2 0 15,-1 2 14-15,4-2 0 0,0-3 0 0,-3 2-9 16,3-2-16-16,-3-2-3 16,0 2-1-16,-4-3 0 0,1 3 18 0,-3-3 11 0,0 0-12 0,-6 1 12 0,0-1 0 0,-6-5 0 15,0 0 0-15,-3 5 0 0,-3 3 9 0,-3-3 3 16,-6-5 0-16,3 3 0 0,-6 0-12 0,-2-1 10 16,-4-2-10-16,0 3 10 0,3 0-10 0,-3-3 0 15,4 2-10-15,-1 1 10 0,0 0 0 0,9-1 0 16,0 1 0-16,6-3 0 0,-3 3 0 0,9-3 0 15,0 0 0-15,9 2 0 0,0-2 0 0,9 0 0 16,6 0 0-16,3-5-9 0,5 2 9 0,1-2 0 16,3-3 0-16,-1 0-8 0,1 0 8 0,-3 0-12 0,6-5 12 0,-7 0-12 15,1 0 12-15,0-1-10 0,-3-4 10 0,2 2-10 16,-8 0 10-16,3-2 0 0,-6-1 0 0,-6-2 0 16,0 0 17-16,-7-1-1 0,1 1 0 0,-3 3 0 15,-6-3 10-15,0 5 2 0,-3 0 0 0,-6 3 0 16,3-1-10-16,-5 4-2 0,-1 2 0 0,0 3 0 15,-3 2-16-15,0 0 0 0,0 6 8 0,0 0-8 16,3 2 0-16,-3 3 0 0,4 2-13 0,2 4 5 16,-3-1 0-16,3 5 0 0,3 6 0 0,0 3 0 15,3-4 8-15,0 1-13 0,3 0 5 0,3 0 8 16,0-3-11-16,6 0 11 0,3-5-8 0,6-3 8 16,-1-2-9-16,7-3 9 0,6-5-10 0,0-3 10 15,5-3-26-15,1-2 1 0,0-6 0 0,0-5 0 16,-1 0-20-16,1-2-4 0,0-3-1 0,-3-3 0 15,-4-5 8-15,1-3 2 0,0 0 0 0,-6-2 0 0,-1-3 31 0,-2 0 9 16,-3-3 0-16,0-2 0 0,-6-3 0 0,0 0 0 16,-3 5 12-16,-3 3-4 0,-6 0 8 0,-3 5 2 15,0 8 0-15,-3 6 0 0,0 2 46 0,0 8 8 16,-6 0 3-16,3 5 0 0,0 9-47 0,-3 2-10 16,-3 2-2-16,0 3 0 0,1 3-16 0,2 8 10 15,-3 3-10-15,3 4 8 0,0 1-8 0,3 5 0 16,0 0 0-16,0 3 0 0,6-3 0 0,-3 3 0 15,6-3 0-15,0 0 0 0,6 0-9 0,0-5 9 16,3-6 0-16,3 0 0 0,3-4 0 0,3-4 0 16,3-5 0-16,-1-5 9 0,10-2-9 0,-3-9 12 15,6-5-12-15,-1-3 12 16,1-2-36-16,0-5-8 0,0-4 0 0,-4-1-1 16,1-4-11-16,-3-2-3 0,0 0 0 0,-3 0 0 0,-4-3 31 0,1 0 5 0,-3-2 2 0,0 0 0 15,-6-3 30-15,-3 5 7 0,0 3 0 0,-3 2 1 16,0 1 17-16,-3 7 3 0,-3 6 1 0,-3 2 0 15,0 6-14-15,0 3-2 0,-6 4-1 0,3 3 0 16,-3 9-17-16,-3 4-3 0,-3 3-1 0,0 8 0 16,0 3 9-16,3 5 2 0,-2 3 0 0,-1 2 0 15,0 6-23-15,0 5 0 0,-3 5-12 0,0-2 4 16,0 2 8-16,0-3 0 0,1 1 0 0,2 0 0 16,0-4 0-16,0 1 8 0,3-2-8 0,6-4 8 15,0-2-8-15,3-5 0 0,0-3-8 0,3-3 8 16,3-7 0-16,0-1 0 0,3-5 0 0,0-2 0 0,3-8 0 0,0-1 0 15,3-5 9-15,0-2-9 0,0-6-12 0,3-2-8 16,-1-5-3-16,4-6 0 16,0-3-20-16,-3-5-4 0,3-5-1 0,0-3 0 0,-3-5 20 0,2-5 4 15,-2-3 1-15,0-3 0 0,3 1 11 0,-3 2 1 16,-3 0 1-16,-3 3 0 0,0 5 10 0,-6 5-10 16,-3 3 10-16,-6 5-10 0,0 5 18 0,-3 6 3 15,-3 3 1-15,-3 2 0 0,0 5 20 0,0 3 5 16,0 3 1-16,1-1 0 0,-1 4-4 0,0 1-1 15,6 4 0-15,0 0 0 0,0 2-21 0,6 0-4 16,3 0 0-16,6 1-8 16,0-4-50-16,3 1-17 0,3-6-3 0,6-5-808 0,5 3-162 0</inkml:trace>
  <inkml:trace contextRef="#ctx0" brushRef="#br0" timeOffset="61252.6">9964 16322 2476 0,'0'0'220'0,"0"0"-176"0,0 0-35 0,9 5-9 15,0-2 0-15,6 0 0 0,3-3 9 0,6 0-9 16,3 0-14-16,2 0-7 0,7-3-2 0</inkml:trace>
  <inkml:trace contextRef="#ctx0" brushRef="#br0" timeOffset="62361.36">12402 16314 230 0,'15'-16'10'0,"-6"11"2"0,3-3-12 0,3 0 0 0,-3-2 0 0,6-1 0 15,-7 3 298-15,4 3 57 0,-3-3 11 0,0 5 2 16,0 1-159-16,-3 2-32 0,0 5-6 0,0 3-2 16,-3 0-52-16,-3 5-10 0,0 3-3 0,-3 5 0 15,-3 0-15-15,-3 3-3 0,3 2-1 0,-6 4 0 16,0-1-25-16,0 2-4 0,3 4-2 0,-3-3 0 16,0 2-24-16,0-2-5 0,0-6-1 0,0 1 0 15,4-4-12-15,-1 1-4 0,-3-8 0 0,6-3 0 16,0-2-8-16,0-3 10 0,3-8-10 0,0 0 10 15,0 0-10-15,0 0 0 0,6-8 0 0,0-3 0 0,3-5-24 0,2 1 4 16,4-7 0-16,0-1 0 16,3-1-16-16,3 0-2 0,3 3-1 0,0 0 0 15,-1-1 3-15,1 1 1 0,0 8 0 16,0 0 0-16,0 5 25 0,-4 0 10 0,1 3-8 0,0 2 8 0,-3 6 0 0,-3-1 0 16,0 1 0-16,0 5 11 0,-3 2 15 0,-1 1 3 15,4 2 1-15,-3 3 0 0,0 0-4 0,0 5-1 16,0 0 0-16,0-2 0 0,0-1-9 0,3 4-3 15,0-4 0-15,-1 1 0 0,4-3-13 0,-3-1 0 16,3-1 8-16,0-1-8 16,3-5-56-16,0 0-13 0,-1-6-3 0,1 1-1 15,0-3-9-15,0-5-2 0,-3-3 0 0,-3-3 0 16,0-2-2-16,-4 0-1 0,1-3 0 0,-3-3 0 0,-3-4 87 0,-3-4 31 16,0 3-1-16,-3 0 0 0,-3-2 68 0,0 5 14 0,-3-3 2 0,3 3 1 15,-6 2-27-15,-3 1-4 0,4 2-2 0,-4 5 0 16,-3-2-38-16,0 5-8 0,3 3-2 0,-3 0 0 15,3 5-16-15,0 0-3 0,0 0-1 0,3 5 0 16,0 0-14-16,1 6 0 0,2 2 0 0,0 0 0 16,3 3 0-16,0 3-8 0,3 2 8 0,-3-3-10 15,0 3 10-15,3 1 0 0,3 1 0 0,6-1 0 32,-3-4-29-32,3-2-1 0,-1 0 0 0,1-3 0 0,3-2 15 0,3-6 3 0,-3-2 1 0,0-3 0 15,0 0-2-15,0-6-1 0,-3-2 0 0,0-2 0 16,0-3 4-16,0-1 1 0,-4-2 0 0,1-2 0 15,-6-3 9-15,3 2 0 0,0 1 0 0,-3-1 8 16,-3 1-8-16,0-1 8 0,0 6-8 0,-3 0 8 0,4 5 4 0,-1 0 0 16,0 0 1-16,3 8 0 0,0 0 1 0,0 0 0 15,0 0 0-15,3 8 0 0,0 2-14 0,2 1 0 16,1 0 0-16,0 2 0 0,0 0 0 0,3 3 0 16,0-3 0-16,3 0 0 0,0 1 0 0,3-1 0 15,0 0 0-15,3-2 0 0,-1-6 0 0,1-2 8 16,3 2-8-16,3-2 0 0,-3-6 8 0,3-2-8 15,-1-3 11-15,-2 0-11 0,0-3 10 0,0 1-10 16,-3-6 8-16,0 2-8 0,-3-1 20 0,-1-4 0 16,-5 1-1-16,0-1 0 0,-3-2-34 0,0 2-6 15,-3-2-2-15,-3 3 0 0,-3 4 3 0,-3 1 1 16,-3 5 0-16,0 0 0 0,-3 3 5 0,1 2 1 16,-4 6 0-16,3 0 0 0,3 5 2 0,-3 2 1 0,3 1 0 0,0-1 0 15,0 4 0-15,6 1 0 0,0-1 0 0,3 2 0 31,0-1-23-31,3 1-5 0,3-2-1 0,3-1 0 0,0-3 20 0,3 1 4 0,0 0 1 0,0-4 0 16,-3 1 14-16,3 0 0 0,-4-2 0 0,4 2 0 16,-3 0 0-16,3 2 0 0,-3 1 0 0,0-1 0 15,0-2 0-15,3 3 16 0,-3-1-3 0,3 1-1 16,0-3-12-16,-3 2 0 0,5-2 8 0,1 0-8 31,6-2-165-31,0-4-36 0,21-4-7 0,-7 2-2 0</inkml:trace>
  <inkml:trace contextRef="#ctx0" brushRef="#br0" timeOffset="62749.63">14117 16513 2476 0,'-12'-6'220'0,"-3"-2"-176"16,-3 0-35-16,0 1-9 0,-3 1 109 0,1-2 20 15,-4-2 4-15,0 2 1 0,3 3-50 0,3-1-11 16,-3 1-1-16,1 0-1 0,5 5-41 0,0 0-8 16,3 0-2-16,0 2 0 0,0 4-20 0,3-1 0 15,0 3 0-15,3 0 0 0,0 2 0 0,0 6-12 16,3 0 12-16,0 5-12 0,0 6 12 0,0-3-10 15,6 5 10-15,0 0-10 0,0-3-7 0,3 1-2 16,0-6 0-16,6-3 0 16,0-2-16-16,0-3-3 0,3-2-1 0,-3-3 0 0,6-5 15 0,-1-3 4 15,1-6 0-15,0-4 0 0,0-4 11 0,0-4 9 16,0-1-12-16,0-4 12 0,-3 1 0 0,-1-7 0 0,1 0 0 0,-3-8 0 16,-6 3 0-16,3-6 0 0,-6 0 0 0,3-2 0 15,-3-6 10-15,0-2 2 0,0 0 1 0,3-3 0 16,0 0 3-16,-3 0 1 0,0 8 0 0,0 3 0 15,0 10-5-15,-3 6 0 0,0 7-1 0,-3 6 0 16,3 8 3-16,0 5 1 0,-6 5 0 0,-3 8 0 16,0 8-15-16,-3 11 9 0,3 8-9 0,0 5 8 15,6 2 4-15,-3 6 1 0,9 3 0 0,3 2 0 16,3 0-13-16,6 3 0 0,3-3 0 0,9 1 0 16,-1-4-12-16,7-5 4 0,3-7 8 0,12-9-1420 15</inkml:trace>
  <inkml:trace contextRef="#ctx0" brushRef="#br0" timeOffset="64300.59">15685 16066 1227 0,'0'0'54'0,"0"0"12"0,0 0-53 0,0 0-13 16,0 0 0-16,3 7 0 16,6-1 81-16,-3-1 14 0,0 0 2 0,6-2 1 0,0 0 20 0,3-3 4 15,3 0 1-15,3 0 0 0,-1-6-42 0,10 4-8 16,9-1-1-16,3-2-1 0,2-3-11 0,7 0-1 15,5 0-1-15,4 0 0 0,8 3-37 0,4-3-7 16,2 2-2-16,1 4 0 0,2-1-4 0,9 3-8 16,7-2 11-16,-1 2-11 0,-6 2 11 15,9-2-11-15,7 3 10 0,-1 2-10 0,-3 0 10 0,3 3-10 16,0 0 10-16,1 0-10 0,5-2 12 0,0 1-3 16,6 1-1-16,-3 0 0 0,0 0 16 0,3 0 4 15,1-3 0-15,-1 1 0 0,0-4-28 0,0-2 0 0,-3 6 0 0,0-4 0 16,-6 1 0-16,1 0 0 15,-7-3 0-15,-3 2 0 0,-6 1 12 0,-2 0-4 16,-10-3 0-16,-3 0 0 0,1 0-8 0,-4 2 0 0,-2-2 0 16,-1 0 0-16,-2-2 0 0,-7 2 0 0,1 0 0 0,-7 0 0 15,1 0 0-15,-6 2 0 0,-1 1 0 0,-5-3 0 16,-1 5 0-16,-5-5 0 0,-3 5 0 0,-6-2 0 16,0 2 0-16,-7-2 0 0,-5 0 0 0,0-1 0 15,-6 1 0-15,0 2 8 0,0-2-8 0,-9-3 8 16,0 0-8-16,0 0 0 0,0 0 0 0,0 0 0 15,0 0 0-15,0 0 0 0,-6 8 0 0,-3-5-11 16,3-1-135-16,0 1-27 0,-9 2-6 16,15-5-1-16</inkml:trace>
  <inkml:trace contextRef="#ctx0" brushRef="#br0" timeOffset="65716.39">15855 15042 460 0,'0'0'41'0,"0"0"-33"0,0-6-8 0,0 6 0 16,3-8 124-16,6 3 22 0,-3 0 5 0,6-1 1 15,0 1-65-15,3 0-13 0,-1 0-2 0,7-1-1 16,0 4-2-16,3-4 0 0,3 1 0 0,3-3 0 16,2 3-6-16,4-3-2 0,6-3 0 0,5 3 0 15,4 0-5-15,-1 1-2 0,1 1 0 0,6 1 0 0,-1-3-22 0,4 3-4 16,-1-3 0-16,10 0-1 0,-1 0-9 0,4 3-2 15,2-3 0-15,0 0 0 0,7-3 13 0,5 6 3 16,6 0 0-16,1-1 0 0,-1 1 1 16,3 2 1-16,12-2 0 0,-2 5 0 0,2 0-17 15,3 0-3-15,-3 0-1 0,0 5 0 0,-3-2-5 0,3 2-8 16,1 3 11-16,-4 3-11 0,-3-3 11 0,-3 0-11 16,3 0 10-16,-5 2-10 0,-4 3 8 0,0-2-8 15,-5-3 0-15,-1-3 9 0,-3 3-9 0,-5-3 8 16,-7 3-8-16,-5-5 8 0,-1 0 7 0,-5-3 1 15,-4 0 0-15,-5 0 0 0,-1 0-25 0,-5-3-5 16,-3 0-1-16,-10 3 0 0,-2-2 15 0,-6-4-11 16,-3 1 11-16,-6 3-10 0,-3-4 10 0,-4 1 0 15,-2 0 0-15,-3-3 0 0,0 2 0 0,-3-2 0 0,-3 1-9 0,3 1 9 32,-3 1-48-32,3 5-6 0,-3-3-1 0,3 3-959 0</inkml:trace>
  <inkml:trace contextRef="#ctx0" brushRef="#br0" timeOffset="70040.91">9423 17293 806 0,'-3'-8'72'0,"3"8"-58"0,3-5-14 0,6 2 0 0,-3-2 122 0,2 2 22 15,1 1 4-15,6 2 0 0,3 0-94 0,3 0-19 16,3 0-4-16,3 2-1 0,5 1 27 0,7 0 6 15,6-1 1-15,8 1 0 0,16-3 3 0,11 0 1 16,6 0 0-16,13 0 0 0,11-5-26 0,9 2-5 16,9-2-1-16,12-1 0 0,3 4-20 0,11-4-5 15,4-1-1-15,3 1 0 0,0-2-10 0,-1 3 10 16,-2-3-10-16,0 3 10 0,-3 0-10 0,-7-3 0 16,-5 5 0-16,-9 0 0 0,0 3 0 0,-12 0 0 15,-6 0 0-15,-8-2 0 0,-4-1 0 0,-12 3 21 0,-6-3-2 0,-8 3-1 16,-10-5 8-16,-2 2 2 0,-4-2 0 15,-2 2 0-15,-13-4-5 0,-2 1-1 16,-9-2 0-16,-7 3 0 0,-2-3 17 0,-9 3 3 0,-3-1 1 16,-3 1 0-16,-6 0 17 0,0 0 3 0,-3-3 1 0,-3 2 0 15,-3 4-24-15,-3-4-4 0,0 1 0 16,-3 0-1-16,0 2-25 0,0 3-10 0,0-2 8 0,3 2-8 16,-3-3 0-16,3 6 8 0,0-1-8 0,6-2 0 15,0 0 0-15,-6 3 0 0,6-3-12 0,0 0 12 16,0 0-17-16,0 0 4 0,0 0 1 0,0 0 0 15,0 0-17-15,0 0-3 0,0 0-1 0,0 0 0 16,0 0-81-16,0 0-16 16,0 0-3-16,0 0-928 0</inkml:trace>
  <inkml:trace contextRef="#ctx0" brushRef="#br0" timeOffset="71826.99">7446 14975 1094 0,'-3'0'97'0,"-3"-2"-77"15,0-1-20-15,3 3 0 0,3 0 88 0,0 0 13 16,-9-5 3-16,6 2 1 0,3 3-29 0,-3-5-7 15,1 0-1-15,2-3 0 0,2 2-15 0,1-2-3 16,0 1-1-16,-3-1 0 0,0-3 8 0,0 0 2 0,0 1 0 0,0-1 0 16,-3-2-4-16,0 2-1 0,6 1 0 0,-3-1 0 15,-5-5-14-15,2 1-4 0,3-1 0 0,-3-6 0 16,6 1-12-16,-3 0-2 0,-3-8-1 0,3 0 0 16,3-5-11-16,0-6-2 15,-1-5-8-15,1 0 12 0,0-8-12 0,3-3 8 0,-3-2-8 0,-3-8 0 16,0-3 0-16,0-7 0 0,0-4 0 0,-3-5 0 15,-3-4-9-15,0-7 9 0,4-2 0 0,-7 0-9 16,-3 3 9-16,3-3 0 0,0 0-9 0,3 8 9 16,-3 6 0-16,0-1 0 0,-3 6 0 0,3-1 0 15,0 6 0-15,3 3 0 0,-6 2 0 0,6 0 0 16,0 1 10-16,1-1-10 0,-4-3 12 0,3 1-12 16,3 2 12-16,6 3-4 0,3-3 0 0,0 0-8 15,-3-2 0-15,8-1 0 0,4 4 0 0,6 2 0 0,-3 5 0 16,9 0 0-16,0 0 0 0,8 3 0 0,4-3 12 0,0 3-4 15,2 5 0-15,7 2-8 0,6 4 11 0,-4 2-11 16,-2 5 10-16,-1 3-10 0,7 3 0 0,0-1 8 16,-4 4-8-16,-2 4 0 0,5 3 0 0,-5 3 0 15,0 3 0-15,-7 7 0 0,1 0 0 0,-6 4 0 16,-4 1 0-16,-2 1 9 0,0 2-9 0,-6 3 0 16,-3 0 0-16,-4 3 0 0,1 0 0 0,-3-1 0 15,3 1-14-15,-3 2 5 0,-3-5 9 0,0 5 12 16,-3-2-2-16,-3 0-1 0,3-1-9 0,0 1 0 15,-1 0-12-15,-2-3 12 0,0 0-10 0,3 2 10 16,-6-2 0-16,3 0-9 0,-3 0 17 0,-3 0 3 16,0 0 1-16,0 0 0 0,0 0-24 0,0 0-4 15,0 0 0-15,0 0-1 16,-3-5-102-16,-3 2-20 0,0 1-4 0,0-1-1 0</inkml:trace>
  <inkml:trace contextRef="#ctx0" brushRef="#br0" timeOffset="72121.07">8208 10755 2070 0,'0'0'45'0,"0"-5"10"0,-3 0 1 0,0-3 3 0,6 3-47 0,0-1-12 0,0-2 0 0,3 0 0 15,0 0 18-15,3 3 2 0,0-3 0 0,3 3 0 16,-3 0 19-16,6 2 4 0,-6 0 1 0,3 1 0 0,2 2-20 0,1 0-3 15,0 0-1-15,0 0 0 0,0 2 10 0,3 1 2 16,0-3 0-16,3 5 0 0,-1-2-22 0,-2 2-10 16,3 3 10-16,0-3-10 0,-3 3 11 0,0 3-11 15,-4-3 12-15,1 5-12 0,-3-5 8 0,0 3-8 16,-6 2 0-16,0-3 0 0,-3 6 0 0,-9 0 0 16,-3 5 0-16,-6 1-9 15,-3 4-73-15,-5 0-14 0,-4 6-4 0,-6-3-918 0</inkml:trace>
  <inkml:trace contextRef="#ctx0" brushRef="#br0" timeOffset="76400.25">7702 12986 1209 0,'-9'2'108'0,"9"-2"-87"15,0 0-21-15,-9 11 0 16,-6 2 32-16,7 0 1 0,8 6 1 0,-3 2 0 0,-6 3 30 0,3 5 7 16,3 0 1-16,3 6 0 0,0-1 24 0,-3 6 6 15,0-1 1-15,3 1 0 0,9 2-24 0,-6-2-5 16,-9 2-1-16,6 1 0 0,3-4-32 0,0 1-6 16,-3-3-2-16,0 0 0 0,-3-2-18 0,6-4-4 15,3-2-1-15,-3 1 0 0,-9-4-10 0,6-5 0 16,6 0 0-16,-6-2 0 15,-6-1-104-15,3-4-27 0,3-6-5 0,0 2 0 0</inkml:trace>
  <inkml:trace contextRef="#ctx0" brushRef="#br0" timeOffset="77648.5">7744 12951 1450 0,'0'0'64'0,"0"0"14"0,0 0-62 0,0 0-16 0,12-2 0 0,0-1 0 16,0 0 35-16,0 3 4 0,-1 3 1 0,10-3 0 16,0 3 23-16,3-3 5 0,-3 0 0 0,9 2 1 15,5 1 3-15,4-3 0 0,0 3 0 0,2-1 0 16,10-2-19-16,-1 0-3 0,4-2-1 0,6-1 0 15,5 3-20-15,7 0-4 0,2-3-1 0,3 1 0 16,1 2-12-16,2-3-2 0,9 3-1 0,1 0 0 0,2 0-9 0,0 0 0 16,1 3 0-16,2-3 8 0,0 2-8 0,-3 1 0 15,1 0 0-15,-1-1 0 0,0 1 0 0,0 0 8 16,1-1-8-16,-7-2 0 0,0-2 0 0,-2-4 0 16,2 4 0-16,-3-1 0 0,-2-2 0 0,-1-3 0 15,-3 0 8-15,1 0-8 0,-1 3 0 0,-5-3 0 16,-4 0 0-16,-5 0 0 0,2 3 0 0,-5-3 0 15,-4 0 0-15,1 2 0 0,-4-2 0 0,-2 3 0 16,0 0 0-16,-4 0 0 0,-2-1 0 0,2 1 0 16,-5 0 0-16,3-1 0 0,2 1 0 0,-2 2 0 15,-3 1 0-15,-1-1 0 0,1 3-11 0,0 0-1 16,-1 0 0-16,-2 0 0 0,0 3 12 0,2-1 14 0,1-2-3 0,-3 3-1 16,2 0-10-16,1-1-17 0,0-2 4 0,-1 3 1 15,-2-3 12-15,-3 3 0 0,0-3 0 0,-1 0 0 16,1 0 13-16,3-3-1 0,2-2 0 0,1 2 0 15,0 0-12-15,2 1 0 0,-2-1 0 0,0 0 0 16,-1 1 0-16,-2-1 0 0,0 3 0 0,0-2 0 16,-1 2 0-16,1 0 0 0,0 0 0 0,2 0 0 15,-5 0 0-15,0 2 0 0,2 1 0 0,-2-1 0 16,-3 1 0-16,0 0 0 0,-1-1 0 0,-2-2 0 16,3 3 0-16,-3-3 0 0,-1 0 0 0,-2 0 0 15,0 0 0-15,0 0 0 0,-3 0 0 0,2 0 0 16,-2 0 0-16,3 0 0 0,-6-3 0 0,0 3 0 0,-4 0 0 15,-2 0 0-15,0 0 0 0,-3 0 0 0,0-2 14 16,0 2 6-16,-3-3 2 0,0 3 0 0,-3 0-22 0,0 0 0 16,-6 0 0-16,9 0 0 0,-9 0 0 0,6 0-12 15,-6 0 2-15,9 3 0 0,-9-3 10 0,6 2 0 16,-6-2 0-16,8 3 0 0,-8-3 0 0,3 5 14 16,3 1-3-16,-3 2-1 0,0-3-10 0,0 5 0 15,-3-2 0-15,0 3 0 0,0 2 0 0,0 3-14 16,0 3 3-16,0-1 1 0,0 3 10 0,0 0 0 15,0 6 10-15,0-1-10 0,-3-2 8 0,3 5-8 16,-3 3 0-16,3-3 0 0,0 0 15 0,3 3-3 16,-3-3-1-16,3 0 0 0,-3 3-11 0,3-3 0 0,0 0 0 15,0 0 0-15,-3 3 0 0,3-3 0 16,-3 0 0-16,0 0 0 0,3 0 0 0,-3-2 0 0,0-1 11 0,0 1-11 16,0-6 0-16,0 0 0 0,0 0 0 0,-3-2 0 15,3-1 11-15,0-2-11 0,-3 0 12 0,0-3-12 16,0 3 15-16,3-5-4 0,-3-3-1 0,-3 0 0 15,6 0 3-15,-3 0 1 0,0-3 0 0,3-5 0 16,0 0-2-16,0 0 0 0,-3 2 0 0,3-2 0 16,0 0-2-16,0 0-1 0,-6 3 0 0,1-3 0 15,2 0-9-15,-6 3 12 0,3-6-12 0,0 3 12 16,-6 0-4-16,3 0-8 0,-6 0 12 0,-3 3-4 16,0-3-8-16,-3 2-9 0,-5-4 9 0,-4 2-13 15,0 2 13-15,-3 1 0 0,-5-3 0 0,-1 0 0 16,-3 0 0-16,-5 0 0 0,-7 0 0 0,-2-3 0 15,-4 3 0-15,0-2 0 0,-5-1 0 0,0 0 0 0,-7 1 8 0,-5-3-8 16,-7 2 0-16,1 0 0 0,-3 1 0 0,-7-4 0 16,-5 6 0-16,-3-2 0 0,-3-1 8 0,-6 0-8 15,-6 3 0-15,-1 0 0 0,1 0 0 0,-6 0 0 16,0 0 0-16,0 0-9 0,3 0 9 0,0-2 0 16,-3 2 10-16,9 2-10 0,0 1 0 0,3 0 0 15,-3-1 0-15,3 4 0 0,2-4 0 0,-2 1 0 16,-6 5 0-16,3-3 0 0,3 3 0 0,-3 0 0 15,0 0 0-15,0-3 0 0,-1 1 17 0,1 1-2 16,-3-1-1-16,6-1 0 0,6 0 12 0,3 1 2 16,3-1 1-16,5 3 0 0,7-3-5 0,9 0-2 0,5 1 0 15,7-1 0-15,8-2-11 0,3 2-3 16,10-2 0-16,-4 2 0 0,1 0-8 0,8 0 0 0,3-2 0 0,6 2 0 16,1 1 0-16,2-6-11 0,0 2 3 0,3-2 0 31,-3 0-25-31,-2 0-5 0,-1-2-1 0,6-1 0 15,3 0-73-15,-3-5-14 0,-5 6-3 0,8-3-639 0,6-1-127 0</inkml:trace>
  <inkml:trace contextRef="#ctx0" brushRef="#br0" timeOffset="79601.57">9646 13782 1324 0,'-6'-8'118'0,"6"8"-94"15,-3-5-24-15,3 2 0 0,0 3 26 0,0 0 1 16,0 0 0-16,0 0 0 0,0 0-2 0,0 0 0 15,0 0 0-15,0 0 0 0,0 8 33 0,0 0 6 16,3 5 2-16,3 3 0 0,-3 3 13 0,3 5 2 16,0 2 1-16,3 3 0 0,-3 0-23 0,3 6-5 15,0-4-1-15,2 4 0 0,1-3-25 0,0-1-6 16,3-2-1-16,0 1 0 0,3-1-7 0,0 0-2 16,3-5 0-16,-1-1 0 0,1 1-2 0,3-3-1 15,-3-5 0-15,0-3 0 0,0-2 0 0,-4-3 0 16,-2 0 0-16,0-3 0 0,-3-2 0 0,-3-3 0 15,0-3 0-15,-3 1 0 0,0-6 4 0,0-3 1 0,-6-2 0 0,3-3 0 16,0-3-1-16,0-2 0 0,-3-3 0 0,0-5 0 16,0-2-13-16,0-1 11 0,0-3-11 0,3 1 10 15,-3-3-10-15,3 0 0 0,0 3 0 0,0-1 0 16,-3 3 0-16,3 3-16 0,0 3 3 0,0 5 0 16,0-1-117-1,0 7-23-15,0 1-5 0</inkml:trace>
  <inkml:trace contextRef="#ctx0" brushRef="#br0" timeOffset="80408.81">10328 13925 1785 0,'-6'-13'79'0,"6"13"17"16,0 0-77-16,-3-3-19 0,-3 3 0 0,3 3 0 0,0 5 66 0,0 2 10 15,-3 4 1-15,3 4 1 0,-3 3-27 0,0 3-6 16,0 3-1-16,-3-1 0 0,3 3-6 0,-3-2-2 15,3 2 0-15,0 0 0 0,0-3-21 0,3 1-5 16,-3-1-1-16,0-5 0 0,3 3-9 0,0-5 0 16,-3-1 9-16,4-5-9 0,-1 1 0 0,3-4 9 15,-3-5-9-15,0 3 0 0,3-5 0 0,0-3 0 16,0 0-15-16,0 0 5 16,9-8-14-16,-4-5-4 0,4-3 0 0,3-5 0 15,0-3-68-15,0 0-13 0,3-5-3 0,-3-3-1 16,0-2-1-16,0 0 0 0,6-6 0 0,-7 3 0 0,-2-3 76 0,0 8 15 0,0 1 3 15,-3 4 1-15,0 1 86 0,-3 7 17 0,3 1 3 0,-3 4 1 16,0 7 0-16,0-1 0 0,0 2 0 0,-3 6 0 16,0 0-38-16,0 0-7 0,6 8-2 0,0 3 0 15,0 2-5-15,-3 0-2 0,3 1 0 0,0 4 0 16,0 3-21-16,0 6-4 0,3-4-1 0,-3 4 0 16,2-1 0-16,-2 3 0 0,3-2 0 0,0-1 0 15,-3 1 1-15,0-3 0 0,3-1 0 0,-3-1 0 16,0-4-9-16,-3 1 8 0,0-3-8 0,-3-3 8 15,0 0-24-15,0-2-4 0,-6-3-2 0,-3-1-1022 16</inkml:trace>
  <inkml:trace contextRef="#ctx0" brushRef="#br0" timeOffset="80556.5">10164 14198 1612 0,'0'0'144'0,"0"0"-116"16,3-6-28-16,3 1 0 0,3 0 88 0,0 2 11 15,3-2 2-15,2 2 1 0,4 0-83 0,0 3-19 16,6-2 0-16,3-1 0 0,0 1 0 0,2 2 0 16,4 0 0-16,0 0 0 0,0 2-15 0,2-2-1 15,-2 3-1-15</inkml:trace>
  <inkml:trace contextRef="#ctx0" brushRef="#br0" timeOffset="80788.14">10679 13891 1555 0,'-3'-3'138'0,"3"3"-110"0,0 0-28 0,0 0 0 15,0 0 94-15,-3 5 14 0,0 6 2 0,3 2 1 16,-3 3-63-16,3 2-12 0,-3 4-2 0,3 4-1 16,-3 1 15-16,0-1 2 0,3 3 1 0,-3-2 0 15,0 4-17-15,0-2-3 0,-3-2-1 0,3-1 0 16,0 1-13-16,0-3-2 0,-3 2-1 0,6-5 0 15,-3-2-14-15,3-1 8 0,0-2-8 0,0-3 0 16,3 1-81-16,0-4-23 0,0-4-4 0,-3-6-861 16</inkml:trace>
  <inkml:trace contextRef="#ctx0" brushRef="#br0" timeOffset="81025.95">10649 14002 864 0,'-6'-6'76'0,"3"1"-60"16,-3 0-16-16,3 0 0 0,3 5 257 0,0 0 49 16,0-6 10-16,0 6 1 0,6-5-236 0,0 0-47 15,3 2-10-15,0-2-1 0,3-1 1 0,-3 4 0 16,3-1 0-16,3 3 0 0,-1-2-4 0,1-1 0 16,0 0 0-16,0 3 0 0,0 0 7 0,3 0 1 15,-3 0 0-15,3 0 0 0,-1 0-19 0,1-2-9 0,0 2 10 0,0 0-10 16,0 0 0-16,0 0 0 0,0 0 0 0,-1 0 0 31,-2 2-155-31,-3 1-24 0,0 0-5 0</inkml:trace>
  <inkml:trace contextRef="#ctx0" brushRef="#br0" timeOffset="81226.14">10581 14224 979 0,'-12'-3'43'0,"9"3"9"0,-3 0-41 0,0 3-11 0,3-3 0 0,3 0 0 15,0 0 235-15,0 0 45 0,0 0 8 0,0 0 3 16,9 0-199-16,3 0-40 0,0-3-8 0,2 3-2 16,1-2-2-16,0 2 0 0,3 0 0 0,3-3 0 15,-3 3-20-15,3-3-4 0,2 3 0 0,1 0-1 16,-3 0-15-16,0 0 0 0,0 0 8 0,0 0-8 16,-4 0-122-16,1 0-27 15,-6 3-6-15</inkml:trace>
  <inkml:trace contextRef="#ctx0" brushRef="#br0" timeOffset="81378.61">10518 14467 2264 0,'-9'0'50'0,"0"3"10"0,0 2 3 0,3 1 0 0,3-1-51 0,3-5-12 16,0 0 0-16,9 11 0 0,3-6 64 0,6 0 11 16,6-5 1-16,6 0 1 0,8-5-13 0,4 0-4 15,6-6 0-15,5 3 0 0,7 0-47 0,-1 0-13 0,1-5 0 0,2 2 0 16</inkml:trace>
  <inkml:trace contextRef="#ctx0" brushRef="#br0" timeOffset="82764.45">9771 10665 831 0,'-6'-5'36'0,"6"5"9"0,-6-3-36 0,0 1-9 0,3-4 0 0,0 1 0 16,3 5 76-16,0 0 12 0,3-5 4 0,0 0 0 15,6-1-28-15,3 1-6 0,3 0-1 0,6-1 0 16,5-1-22-16,7 4-5 0,9-2-1 0,5 2 0 16,7 0 10-16,6-2 1 0,8 5 1 0,9-3 0 15,10 3 7-15,5-2 0 0,9 4 1 0,6 1 0 16,12 0-5-16,3-1 0 0,3 4-1 0,3-4 0 16,3 4-11-16,6-1-3 0,-3 0 0 0,0-2 0 15,-3 5-20-15,3-8-9 0,-3 2 8 0,-6 1-8 0,-6-3 8 0,-3 0-8 16,0-3 0-16,-8 1 8 0,-10-1 33 0,-6 0 7 15,0-2 0-15,-8 0 1 0,-1 2-13 0,-12 1-2 16,-5-4-1-16,-7-2 0 16,-2 6-1-16,-6-4 0 0,-4 1 0 0,-2 0 0 0,-3-1-5 15,-7 1-2-15,1 0 0 0,-6 2 0 0,-3 1-11 16,-4-1-2-16,-5 0-1 0,0 1 0 0,-6-1-11 0,0 0 8 16,-3 1-8-16,-3-1 8 0,0 3-8 0,-6 0 8 15,0 0-8-15,0 0 8 0,0 0-8 0,0 0 0 16,0 0 0-16,0 0 0 0,0 0 0 0,0 0 0 15,6-3 0-15,-6 3 0 0,0 0 0 0,0 0 0 16,0 0 0-16,6-2 0 0,-6 2 0 0,0 0 0 0,6-3 0 0,-6 3 0 16,0 0 0-16,0 0 0 0,6-3 0 0,-6 3 0 15,0 0 0-15,8-2 0 0,-8 2 0 0,6 0 0 16,0-3 0-16,-6 3 0 0,6-2 0 0,-6 2 0 16,0 0 0-16,6-6 0 0,-6 6 0 0,0 0 0 15,3-2 0-15,-3 2 8 0,0 0-8 0,3-6 0 16,0 1 0-16,-3 5 8 0,-3-3-8 0,3-2 0 15,-3 0 0-15,3 5 0 0,-3-3 0 0,3 3 0 16,-6-5 0-16,3 2 0 0,0 1 0 0,3 2 0 16,0 0 0-16,-3-6 0 0,0 4 0 0,0-4 0 15,3 6 0-15,0 0 0 0,0 0 0 0,0 0 0 16,0 0 0-16,0 0 0 0,-5 0-10 0,5 0 10 16,0 0-20-16,0 0 1 0,-3-2 1 0,3 2 0 15,-6 0-20-15,6 0-4 16,-6 2-1-16,0-2 0 0,-3 3-29 0,-3 0-7 0,0-1-1 15,0 4-591-15,-3-4-118 0</inkml:trace>
  <inkml:trace contextRef="#ctx0" brushRef="#br0" timeOffset="83959.26">1993 12777 806 0,'-9'-13'72'0,"6"7"-58"0,-3 1-14 0,0 0 0 16,6-1 44-16,-6 1 5 0,6 5 2 0,-3-5 0 16,-3 2-13-16,6 3-2 0,0 0-1 0,0 0 0 15,0 0 29-15,-2 0 7 0,-4 3 1 0,3 5 0 16,0 0 14-16,-3 5 3 0,3 3 1 0,3 5 0 16,0 3-8-16,0 2-2 0,-6 3 0 0,3 3 0 15,3 2-44-15,0 1-10 0,0-1-2 0,0 3 0 16,0 0-13-16,0 0-3 0,0-5-8 0,0 2 12 15,-3-7-12-15,3-1 11 0,0 1-11 0,0-3 10 0,-6-3-10 0,3-3 10 16,-3-2-10-16,3 0 10 16,-3-3-62-16,3-2-12 0,0 0-2 0</inkml:trace>
  <inkml:trace contextRef="#ctx0" brushRef="#br0" timeOffset="85042.6">1919 12676 1785 0,'-9'-21'159'0,"9"13"-127"0,0 3-32 0,0-3 0 16,0 8 18-16,0 0-2 0,9-3-1 0,3 3 0 16,-3-2-15-16,5 2-18 0,1 2 4 0,6 1 1 15,0 0 13-15,0 2 8 0,0 0 0 0,0 0-8 16,8 1 29-16,1-1-1 0,3-2 0 0,6 5 0 15,-1-3 12-15,-2-3 1 0,6 4 1 0,2-6 0 16,-2 0-18-16,0 0-3 0,5-3-1 0,4 0 0 16,-1 1-7-16,1-1-1 0,0 3-1 0,-4-2 0 15,1-4-11-15,-1 1 0 0,-2 2 0 0,3-2 0 16,2-3 14-16,-5 3 4 0,0 5 1 0,-4-3 0 16,1 1-19-16,-3-1 8 0,2 0-8 0,-8 1 0 15,0-1 0-15,3 0 0 0,-7-2 0 0,1 2 0 16,0 1 0-16,0-1 10 0,-4 0-2 0,4-2 0 15,-3 2-8-15,3-2 10 0,0 5-10 0,-4-2 10 16,4-1-10-16,-6 0 0 0,3 1 0 0,-4-1 0 16,1 0 0-16,0 1 0 0,-3 2 8 0,3 0-8 15,-3 0 0-15,-1-3 0 0,-2 0 0 0,0 3 8 0,6-2-8 16,-3 2 0-16,-6 0 0 0,0 0 0 0,-1-3 0 16,1 0 0-16,6 3 0 0,-6-2 0 0,3 2 0 15,0-3 8-15,3 3-8 0,-1 0 8 0,-8 0-8 0,6 0 0 16,-6 0 0-16,3 0-11 0,-3 3 11 0,0-1 0 15,0-4 0-15,-3 4 0 0,0-2 0 0,0 0 0 16,-9 0 0-16,0 0 8 0,11 3-8 0,-11-3 0 16,3-3 8-16,-3 3-8 0,0 0 8 0,0 0-8 15,0 0 8-15,0 0-8 0,0 0 0 0,6 3 8 16,-6-3-8-16,12 3 0 0,-12-3 0 0,3 2 0 0,3-2 0 0,0 0 0 16,0 3 0-16,-6-3 0 0,0 0 0 15,9 3 0-15,-3-3 0 0,3 2 0 0,-9-2 0 0,6 3 0 16,0 0 0-16,-6-3 0 0,0 0 0 0,3 5 0 15,0 0 0-15,0 0 8 0,0 3-8 0,0-2 0 16,-3 2 0-16,0 0 0 0,0 2 0 0,0 1 0 16,-3-1 0-16,3 4 14 0,0-1-3 0,0 0-1 15,-3 0-10-15,3 0 0 0,0 3 0 0,0 0 0 16,0 0 8-16,3 3-8 0,-3-1 12 0,0 1-4 16,0-1-8-16,0 1 0 0,0 2 0 0,3 0 0 15,-6 3 0-15,3-3 0 0,0 0 0 0,-3 3 0 16,3-3 20-16,-3 3 0 0,3-3-1 0,-3 0 0 15,0 0-19-15,0 1 0 0,0-1 0 0,3-3 0 0,-6-2 8 0,3 3 0 16,0-6 1-16,0 3 0 16,0-3-1-16,0 0-8 0,3 1 12 0,0-1-4 15,-6-3-8-15,6 4 10 0,-3-4-10 0,3 3 10 0,3-5-10 16,-3 3 0-16,0-1 0 0,6-2 8 0,-6 0-8 0,0 0 0 16,0 3 0-16,3-3 8 0,-3 0-8 0,3-3 0 15,-3 3 0-15,3-3 8 0,-3-5-8 0,0 0 0 16,0 6 0-16,0 1 0 0,0-1 0 0,0-6 12 15,0 0-4-15,0 0 0 0,0 0-8 0,0 0 12 16,0 0-12-16,0 0 12 0,0 0-12 0,0 0 12 16,0 0-12-16,-3 5 12 0,0-2-12 0,0 2 0 15,-3-2 0-15,0-1 8 0,6-2-8 0,-3 0 0 16,-6 3 9-16,3-3-9 0,0-3 0 0,-3 3 0 16,3-2 0-16,-8 2 8 0,2 0-8 0,-6 0 8 0,0-3-8 0,0 3 8 15,-3-3-8-15,-6 1 0 0,-5-1 0 0,2 0 0 16,-3 3 9-16,-3-2 1 0,1-4 0 0,-4 4 0 15,-3 2-10-15,-8-3 0 0,-1 1 0 16,1-1 0 0,-10 0-25-16,-2-2-7 0,2 2-2 0,-5-2 0 0,-4 5 34 0,1 0-8 0,-10-3 8 0,4 3 0 15,2-2-9-15,1 2 9 0,-6-3-13 0,5 3 5 16,1-5 8-16,-1 5 0 0,1-5 0 0,2 2 0 16,10-2 19-16,2-1-1 0,-2-2 0 0,8 3 0 15,0-3 3-15,4 3 1 0,5 0 0 0,9-1 0 16,-5 1-22-16,8 0 0 0,6 5 0 0,6-6 0 15,-3 4 0-15,10 2 0 0,2-3-10 0,0 3 10 16,3 0-58-16,6 0-5 16,0 0-1-16,6 5-1070 0</inkml:trace>
  <inkml:trace contextRef="#ctx0" brushRef="#br0" timeOffset="87442.77">1615 10671 691 0,'0'0'61'0,"0"0"-49"16,0-6-12-16,3 1 0 0,-3 5 24 0,9-3 1 15,-6-2 1-15,6 0 0 0,0 2-26 0,0-2 0 16,3 2-14-16,6 1 5 0,-7-1 56 0,7-2 11 16,-6 2 2-16,9 0 1 0,0-2 31 0,3 2 7 15,3-2 1-15,2 3 0 0,1 2-31 0,0-3-5 16,3 0-2-16,5 3 0 0,1 3-33 0,6 0-6 0,5-3-2 0,7 5 0 15,-4-3-9-15,7 4-3 0,2-1 0 0,7-2 0 16,2 2-9-16,10 0 0 16,-1-2 0-16,3 2 0 0,1-2 0 0,8-1 0 15,6 1 0-15,0-3 0 0,7 0 0 0,-1 0 0 0,6 0 9 0,0 0-9 16,0-3 0-16,0 1 0 0,6-1 0 0,-5 1 0 16,-1-1 0-16,0 0 0 0,-3-2 0 0,-3 5 0 15,-3-3 28-15,-2 1 0 0,-4-1 1 0,-3 3 0 16,-3 0 13-16,-2 0 2 0,-10-3 1 0,-2 3 0 15,-4 3-11-15,-3 0-2 0,-2-3-1 0,-4 2 0 16,1 1-22-16,-12-3-9 0,-7 0 8 0,1 0-8 16,-6 0 8-16,-4 0-8 0,-2 0 0 0,-6 0 8 15,-3 0-8-15,-4-3 10 0,-8 3-10 0,3-2 10 16,-6 2 2-16,0-3 0 0,3 0 0 0,-12 1 0 0,0 2 14 0,0 0 3 16,0 0 1-16,0 0 0 0,0-6-22 0,-6 1-8 15,0 0 0-15,6 5 0 0,-6-3 0 0,0 1 0 16,0-4-13-16,0 6 4 15,6 0 9-15,0 0 0 0,0 0 0 0,0 0 0 0,-6-2 0 16,6 2 0-16,-3-3 0 0,3 3 0 16,0 0-28-16,0 0-4 0,0 0-1 0,0 0 0 15,0 0-57-15,0 0-11 0,0 0-3 0,0 0-729 0</inkml:trace>
  <inkml:trace contextRef="#ctx0" brushRef="#br0" timeOffset="89666.29">18873 3453 1350 0,'0'0'29'0,"0"-3"7"0,0 3 0 0,0 0 3 0,0 0-31 0,0 0-8 0,0 0 0 0,-3 5 0 16,0 3 0-16,3 6 0 0,-3 4 0 0,0 9 0 15,0-1 8-15,3 8 8 0,-3 11 0 0,-3 8 1 16,3 11 7-16,-2 7 2 0,-1 1 0 0,-6 12 0 16,3 9-2-16,0-3-1 0,3 3 0 0,-3 4 0 15,6 1-7-15,0-8 0 0,0 3-1 0,0-8 0 16,3-1-7-16,0-7 0 0,0 2-8 0,0-7 12 16,0-6 0-16,-3-8-1 0,0-5 0 0,0-3 0 15,0 1 12-15,-6-6 2 0,6-3 1 0,-3-5 0 16,0-3-26-16,0-5 8 0,0-5-8 0,0-5 0 15,-2-1 0-15,5-4 0 0,0-7 0 0,3-7-528 16,0 0-112-16</inkml:trace>
  <inkml:trace contextRef="#ctx0" brushRef="#br0" timeOffset="90474.35">18942 3561 921 0,'0'-24'40'0,"-3"17"10"0,0-7-40 0,3 6-10 16,-3-7 0-16,6 4 0 0,6-2 92 0,3-1 16 15,2 4 3-15,7-3 1 0,3-1-78 0,9 1-15 0,6 0-3 0,2 0-1 16,10-6-3-16,2 3 0 0,10-2 0 0,5-6 0 16,4 5 9-16,5-2 2 15,1 0 0-15,11-3 0 0,9 3-5 0,3-5-1 0,1 5 0 16,5 2 0-16,3-5-5 0,6 8-2 0,-3 3 0 0,3 0 0 15,3 2 2-15,0 6 0 0,-3 2 0 0,3-2 0 16,3 5 0-16,-3 5 1 0,-5-5 0 0,-1 3 0 16,-3 2 7-16,-9 1 0 0,-9-4 1 0,-2 4 0 15,-7-1 15-15,-3-3 2 0,-2 1 1 0,-7 5 0 16,-8-8-9-16,-1 5-2 0,-5-5 0 0,-4 8 0 16,1-8-12-16,-4 3-4 0,-5 0 0 0,-3-1 0 15,-4 4-12-15,-2-1 11 0,-3-5-11 0,-3 8 10 16,-6-8 5-16,-1 5 1 0,-2-2 0 0,0 2 0 15,-3 0 9-15,-3-5 3 0,3 6 0 0,-6 1 0 16,2 1 0-16,-2 0 1 0,0 3 0 0,-3-6 0 16,3 6-9-16,-3-1-1 0,0 4-1 0,-3-1 0 15,3 0 5-15,0 6 1 0,-3-1 0 0,3 3 0 0,-3 11-24 16,0-3-10-16,2 8 1 0,-2-2 0 0,0 7 9 0,3 6 12 16,-3 4-2-16,0 7-1 0,3 4-9 0,0 3 0 15,-6 0-10-15,3 6 10 0,0-1 0 0,0 6 0 16,6-3 8-16,-3 3-8 0,3-6 0 0,0 3 0 15,2-2 0-15,-2 5-12 0,3-1 12 0,0 1 0 16,-3-3 0-16,-3 0 0 0,0 0 0 0,0 0 0 16,-3-2 0-16,0-1 0 0,-3-7 0 0,0 5 12 15,0-11-3-15,-3 0 0 0,3 0 5 0,0 0 1 16,-3-5 0-16,3-5 0 0,0-3-3 0,0-3-1 16,-1 1 0-16,1-9 0 0,0 0-3 0,0-2-8 15,0-5 12-15,0-6-4 0,-3 3-8 0,3-6 12 0,-3 1-12 0,3-11 12 16,-6-1 6-16,3 1 2 0,0-5 0 0,0-3 0 15,-3 3 19-15,-3-3 4 0,0-6 1 0,1 4 0 16,-4-4-19-16,0 4-3 0,-6-3-1 0,3-1 0 16,-6 4-9-16,-3-9-3 0,-6 0 0 0,1 6 0 15,-10-3-9-15,0-2 0 0,-6-1 0 0,-5 0 0 16,-7-2 0-16,-8 0 0 0,-10-3 0 0,-2 3 0 16,-9 0 0-16,-10-1-14 0,-5-1 3 0,-9 1 1 15,-3-2 10-15,-9 1 0 0,-9 1 0 0,-3-2 0 16,-6 3-16-16,-3 0-2 0,-3 0 0 0,-3 2 0 15,0-5 18-15,1 0 0 0,-1 3 0 0,3 0 0 16,0 0 0-16,9 2 0 0,0 3 0 0,6 0 0 16,9 6 0-16,12-1 0 0,9-5 0 0,8 5 9 15,7 3-1-15,9 3 0 0,5 0 0 0,13 2 0 0,5 0-8 0,12 3 0 16,3-5 0-16,13 0 0 16,5 2-117-16,3-3-26 0,12 1-5 0,3-3-1000 15</inkml:trace>
  <inkml:trace contextRef="#ctx0" brushRef="#br0" timeOffset="93314.47">14414 8326 115 0,'0'0'10'0,"0"0"-10"15,0 0 0-15,0 0 0 0,0 0 262 0,0 0 50 16,6-2 11-16,0 2 1 0,0 2-232 0,0 1-48 15,3-3-8-15,0 5-3 0,6 1-4 0,0-1-1 16,0 3 0-16,6-3 0 0,-1-2-1 0,4 2-1 0,6-2 0 0,0 2 0 16,2 0-10-16,10-2-3 0,3 0 0 15,5-3 0-15,10 0 1 0,-1-3 0 0,4 0 0 0,5-2 0 16,1 0-14-16,5-3 0 0,4 3 0 0,2-3 0 16,-3 2 0-16,1 1 8 0,2 0 0 0,1-1 1 15,2 1 15-15,-3 3 4 0,-5-1 0 0,2 3 0 16,-3-5 4-16,4 2 0 0,-1 3 1 0,-2 0 0 15,-1 0 2-15,-5 3 0 0,2-3 0 0,3-3 0 16,7 3-5-16,-4 0-1 0,-11-3 0 0,5 1 0 16,3 2-8-16,1-6-1 0,-1 4-1 0,1-4 0 15,-4 4-6-15,1-1-1 0,-4-2 0 0,-2 2 0 16,-4-2 0-16,4 2 0 0,-1 1 0 0,-5-1 0 16,-7 3-12-16,-2-3 11 0,-4 1-11 0,-2-1 10 15,-6 3 2-15,-1-3 0 0,-5 1 0 0,0 2 0 16,-3 0 13-16,-4 0 3 0,-2 0 1 0,-3 0 0 15,-3 2-11-15,3 1-2 0,-3-3-1 0,0 0 0 0,-7 3 0 0,4-1 0 16,0 1 0-16,-3-3 0 0,-3 0-4 0,3 3-1 16,0-3 0-16,-3 2 0 0,0-2-10 0,0-2 10 15,0 2-10-15,-9 0 10 0,6 0-10 0,-6 0 8 16,5 0-8-16,-5 0 8 0,0 0 1 0,9 0 0 16,-9 0 0-16,0 0 0 0,0 0 3 0,0 0 1 15,0 0 0-15,0 0 0 0,3-3-2 0,-3 3-1 16,0 0 0-16,0 0 0 0,0 0-10 0,0 0 0 15,0 0 0-15,0 0 0 0,0 0 0 0,0 0 0 0,0 0 8 16,0 0-8 0,0 0-32-16,0 0-8 0,0 0-1 0,0 0-1 15,0 0-154-15,0 0-30 0,0 0-6 0,0 0-2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3:38.638"/>
    </inkml:context>
    <inkml:brush xml:id="br0">
      <inkml:brushProperty name="width" value="0.05292" units="cm"/>
      <inkml:brushProperty name="height" value="0.05292" units="cm"/>
      <inkml:brushProperty name="color" value="#FF0000"/>
    </inkml:brush>
  </inkml:definitions>
  <inkml:trace contextRef="#ctx0" brushRef="#br0">5381 17190 1094 0,'0'0'97'0,"0"0"-77"0,-3-5-20 0,0-1 0 0,3 1 78 16,0 5 12-16,0 0 2 0,0 0 1 0,-6-3-73 0,6 3-20 15,0 0 8-15,0 0-8 0,0 0 48 0,0 0 6 16,0 0 2-16,0 0 0 0,0 0-15 0,0 0-2 15,0 0-1-15,6 0 0 0,2 0-6 0,1 3-2 16,3-3 0-16,0 5 0 0,6-2-9 0,3 0-1 16,3-1-1-16,8-2 0 0,1 0-11 0,9 0-8 15,11 0 12-15,7-5-12 0,5 2 12 0,1-2-4 16,-7 5 0-16,4 0-8 0,-3-3 8 0,-1 1-8 16,-2-1 0-16,-1 1 0 0,-2 2 0 0,-1 0 0 0,-5 0 0 0,-3 0 0 15,-4 0 13-15,-2 0-4 16,-3-3-1-16,-4 0 0 0,1 1 15 0,-3-1 2 15,-3 0 1-15,0 1 0 0,-1-1 8 0,-5 0 2 16,-3 3 0-16,0 0 0 0,-6-2-23 0,-3-1-4 0,-3 0-1 16,0 3-681-16,-6 0-137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0:57.502"/>
    </inkml:context>
    <inkml:brush xml:id="br0">
      <inkml:brushProperty name="width" value="0.05292" units="cm"/>
      <inkml:brushProperty name="height" value="0.05292" units="cm"/>
      <inkml:brushProperty name="color" value="#FF0000"/>
    </inkml:brush>
  </inkml:definitions>
  <inkml:trace contextRef="#ctx0" brushRef="#br0">4833 5617 403 0,'-6'-13'17'0,"0"5"5"0,3 3-22 0,-3-1 0 16,0-2 0-16,0 3 0 0,3 0 32 0,-3 0 3 16,0 2 0-16,6 3 0 0,0 0 1 0,0 0 1 15,0 0 0-15,0 0 0 0,0 0-14 0,0 0-3 16,12-3-1-16,-3 3 0 0,6 0 19 0,3 0 4 15,3 0 1-15,2 3 0 0,7 0 10 0,6-1 3 16,3 3 0-16,5-2 0 0,4 0 10 0,2-1 2 16,4 4 1-16,6-6 0 0,5 2-49 0,4 4-11 15,-4-6-1-15,3 0-8 0,-2-8 15 0,8 2-4 16,-2-2-1-16,2 3 0 0,-5-3-10 0,2-2 12 16,-2-4-12-16,-4 1 12 0,1-5-12 0,-1 2 10 0,1 0-10 0,-1 3 10 15,-8 2-2-15,-1-2 0 0,-5 2 0 0,-1-2 0 16,-2 3-8-16,-3 2 0 0,-4 0 0 0,-2 2 0 15,-9 4-9-15,-1 2 9 0,-8 0-12 16,-3 0-417-16,-6 8-84 0</inkml:trace>
  <inkml:trace contextRef="#ctx0" brushRef="#br0" timeOffset="810.81">1103 6440 403 0,'-3'-3'36'0,"-9"1"-36"16,6 2 0-16,3-3 0 0,3 3 39 0,0 0 1 15,0 0 0-15,0 0 0 0,12 0 5 0,6 0 2 16,6-3 0-16,12-2 0 0,-1 2-23 0,13-2-5 15,12 0-1-15,2 0 0 0,1-1 10 0,14-2 3 16,-3-2 0-16,16 4 0 0,-1-1-2 0,3-1 0 16,9-3 0-16,10 0 0 0,-4 3 1 0,9 3 0 15,6-5 0-15,0 2 0 0,0 0-8 0,9 0-2 16,3 0 0-16,0 0 0 0,3-3-6 0,-3 3-2 0,6 3 0 16,-9 0 0-16,5 0 13 0,-5-1 3 0,0 1 0 0,-3 0 0 15,-6 2-13-15,0 0-3 0,-8 3 0 0,-1-5 0 16,0 2-12-16,-6-2 9 0,-6 2-9 0,-3 1 8 15,1-3 0-15,-7-1 0 0,-3 6 0 0,-3-8 0 16,-5 3-8-16,-4 5 0 0,-2-8 0 0,-7 5 0 16,-2 1 0-16,-7-1 0 0,-2 1 0 0,-10-1 0 15,-5 3 0-15,-6-3 0 0,-4 3 0 0,-5 0 0 16,-6 0-10-16,-9 3-1 0,0-3 0 0,-12 0-398 16,0 0-80-16</inkml:trace>
  <inkml:trace contextRef="#ctx0" brushRef="#br0" timeOffset="1210.73">1088 7109 403 0,'6'-16'17'0,"0"11"5"0,-3 0-22 0,6 2 0 0,9-2 0 0,3 0 0 15,3-3 116-15,11 2 18 0,7-4 4 0,9-1 1 16,2 1-57-16,7-4-11 0,2-1-3 0,10-1 0 16,5 2-16-16,3 4-3 0,1-1-1 0,-1 3 0 15,12 0-38-15,-5 6-10 0,79-1 0 16,-35 8 0-16</inkml:trace>
  <inkml:trace contextRef="#ctx0" brushRef="#br0" timeOffset="2052.56">2309 13499 514 0,'15'-21'23'0,"-4"10"5"0,-2-5-28 0,3 1 0 0,3-1 0 0,0 0 0 15,6-3 86-15,-6 6 12 0,3 0 2 0,2 0 1 16,-2 2-65-16,0 3-14 0,3-3-2 0,3 6-1 16,3 0-19-16,-7 2 0 0,1 1 0 0,0 2 0 15,-3 5 0-15,9-2 0 0,0 2 8 0,2 0-8 16,-5 6 37-16,6-1 4 0,0 1 1 0,2 2 0 15,7-2-19-15,3 5-4 0,2-3-1 0,10 0 0 16,6 3 6-16,-1-3 2 0,-5 0 0 0,5 1 0 16,4-1-8-16,-1-3-2 0,4 4 0 0,-1-4 0 15,1 1-3-15,-1-1-1 0,-2 1 0 0,2-3 0 0</inkml:trace>
  <inkml:trace contextRef="#ctx0" brushRef="#br0" timeOffset="2845.62">9583 14010 576 0,'9'-14'51'0,"-3"7"-41"0,3-4-10 0,6 0 0 16,0 3 60-16,3-2 11 0,6-1 1 0,2-2 1 15,4 5 1-15,9-2 0 0,3-4 0 0,8 6 0 16,4-2-24-16,8 2-5 0,1 0-1 0,5 3 0 16,4-1-4-16,5 1 0 0,3 2-1 0,4 3 0 0,2 0-21 0,0 3-4 15,7 0-1-15,2-1-650 16</inkml:trace>
  <inkml:trace contextRef="#ctx0" brushRef="#br0" timeOffset="3519.8">20737 6141 1278 0,'68'-42'56'0,"-32"23"12"0,11 1-54 0,10-6-14 0,5 3 0 0,10 2 0 16,8 9 0-16,10 4 0 0,2 12-12 0,12 7-551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1:09.579"/>
    </inkml:context>
    <inkml:brush xml:id="br0">
      <inkml:brushProperty name="width" value="0.05292" units="cm"/>
      <inkml:brushProperty name="height" value="0.05292" units="cm"/>
      <inkml:brushProperty name="color" value="#FF0000"/>
    </inkml:brush>
  </inkml:definitions>
  <inkml:trace contextRef="#ctx0" brushRef="#br0">7131 2529 288 0,'0'0'12'0,"0"0"4"0,0 0-16 0,0 0 0 0,6-5 0 0,3 5 0 15,0 5 82-15,2-5 14 0,4 0 2 0,-3 0 1 16,0-5-38-16,6 5-7 0,3 5-2 0,0-5 0 16,2-5-9-16,1 5-3 0,3 5 0 0,6-5 0 15,0 0 1-15,-1 0 0 0,7 0 0 0,3 3 0 16,2-3-1-16,1 0-1 0,-3 5 0 0,5-5 0 16,7 0-6-16,-4 6-1 0,-2-12 0 0,9 6 0 15,5 0-18-15,1-5-4 0,-4 2-1 0,-2-2 0 16,2-3-1-16,1 3-8 0,-1 0 12 0,4-3-4 15,-4 0 6-15,1 2 1 0,-4-1 0 0,-2 1 0 16,-6 1 8-16,-1 0 1 0,-8 2 1 0,0-2 0 16,-7 5-5-16,-2-6-2 0,-3 4 0 0,-6 2 0 15,-3 0-4-15,-3 0-1 0,-1 0 0 0,-5 0 0 0,-3 8-13 0,0-8 8 16,-6 0-8-16,3 5 0 0,-3-5 0 0,0 0-10 16,0 0 0-16,3 8 0 15,3-3-127-15,-6-5-26 0,0 0-5 0,21 0 0 0</inkml:trace>
  <inkml:trace contextRef="#ctx0" brushRef="#br0" timeOffset="698.97">10316 2519 864 0,'0'-8'76'0,"3"0"-60"16,3 3-16-16,-3-3 0 0,3 5 165 0,5 0 31 15,1-2 5-15,9 3 2 0,0 2-174 0,9-3-29 16,0 0-16-16,5 3 1 0,1 0 7 0,6 0 8 16,5 0-13-16,4 0 5 0,2 0 8 0,7 0-8 15,2 0 8-15,4 3-8 0,-1-3 8 0,7 0 0 16,-1 0 0-16,10 0-8 0,-1 0 20 0,3 0 4 16,4-3 0-16,2 3 1 0,3 0-27 0,4 0-6 0,-4 0 0 15,6-5-1-15,0 5 17 0,6-5 0 0,-2 2 11 0,2-2-11 16,3-3 32-16,0 8 0 0,3-6 0 0,0-1 0 15,1 1 4-15,2 1 1 0,-3 2 0 0,3-2 0 16,3-3 4-16,-3 3 1 0,0 5 0 0,0-8 0 16,0 3-10-16,1-6-1 0,-4 8-1 0,-3-2 0 15,0-3-8-15,0 3-2 0,-3-3 0 0,-5 3 0 16,-4-1-1-16,3 4-1 0,-3-9 0 0,-2 3 0 16,-7 3-3-16,0 0-1 0,-2-3 0 0,-4 0 0 15,0 8 5-15,-8-6 1 0,-4-2 0 0,-2 8 0 16,-7-5-20-16,-2-3 0 0,-7 8-11 0,1 0 11 15,-3-5 0-15,-4 5 0 0,-5 0 0 0,-3 0 0 16,-4 5 0-16,1-5 0 0,-3 0 0 0,0 3 0 16,-4 2-20-1,1 3-6-15,0-3-2 0,3 1-629 0,-3 7-127 0</inkml:trace>
  <inkml:trace contextRef="#ctx0" brushRef="#br0" timeOffset="4667.12">10328 4419 864 0,'0'0'76'0,"0"0"-60"0,0 0-16 0,0 0 0 15,0-3 204-15,0-5 37 0,0 8 8 0,0 0 2 16,0-5-103-16,0 5-21 0,3-6-4 0,-3 6-1 16,5-5-38-16,1 0-7 0,0 2-1 0,3 1-1 15,0-4-33-15,3 4-6 0,0-1-2 0,3 3 0 16,3 0-3-16,0 0-1 0,-3 3 0 0,2-1 0 15,1 1-30-15,0 0-15 0,0 2 2 0,0 3 0 16,0 0 13-16,0-3 0 0,-1 6 0 0,1-1 0 0,-3 3 10 16,0 1 5-16,-3-1 1 0,-3-3 0 0,0 6-24 0,-6 3-5 15,0-3-1-15,-6 2 0 16,-3 3 14-16,-3 1 13 0,-3-1-2 0,-3 0-1 0,-6 0-1 16,0 0 0-16,-2 0 0 0,-4-2 0 0,0 2-1 0,-3-5-8 15,-2-3 12-15,2 3-4 0,3-3-8 0,3 0-11 16,0 1 3-16,7-6 0 15,-1-3-19-15,6 0-3 0,3-5-1 0,0 0 0 16,6-5-135-16,6-3-27 0,6-8-6 0</inkml:trace>
  <inkml:trace contextRef="#ctx0" brushRef="#br0" timeOffset="4917.85">10863 4289 1209 0,'-6'0'108'0,"0"3"-87"0,-3-1-21 0,4 1 0 16,-7 5 156-16,3-3 28 0,0 3 4 0,-3 5 2 16,0-5-53-16,3 5-10 0,-3 1-3 0,3 2 0 15,0 5-60-15,0-3-12 0,0 3-2 0,3 6-1 16,3-9-13-16,-2 9-4 0,5-6 0 0,0 3 0 16,5 0-12-16,1-1-2 0,6-1-1 0,3-4 0 15,3 1-4-15,3-4-1 0,0 1 0 0,6-8 0 16,-1 0-12-16,4-5 8 0,0-3-8 0,3-3 0 15,-4-5-52-15,7 0-16 0,-3-8-3 0,6 1-1077 16</inkml:trace>
  <inkml:trace contextRef="#ctx0" brushRef="#br0" timeOffset="5653.12">10119 4112 806 0,'0'0'72'0,"0"0"-58"0,-3-3-14 0,3 3 0 16,0 0 216-16,0 0 41 15,0 0 8-15,0 0 2 0,0 0-119 0,6 0-23 0,0-8-5 0,3 5 0 16,0 3-40-16,3 0-7 0,0 3-1 0,0-3-1 16,3 0-25-16,2 0-5 0,4 0-1 0,3 3 0 15,0-3-7-15,0 5-1 0,3-10-1 0,2 2 0 16,1 3-13-16,0-3-2 0,0-2-1 0,2 2 0 16,-2-2-6-16,-3 0-1 0,0-3 0 0,-1 3 0 15,-2-3-8-15,-3 2 0 0,-3-2 0 0,-3 6 0 16,0-3-98-16,-6-1-12 0,-3 1-2 0,0 2-644 15,-3-5-128-15</inkml:trace>
  <inkml:trace contextRef="#ctx0" brushRef="#br0" timeOffset="5862.64">10470 3966 1094 0,'0'0'48'0,"0"0"11"0,6 0-47 0,3 0-12 15,0 0 0-15,3-5 0 0,-3 5 180 0,6 0 33 16,-3 0 7-16,3 0 2 0,0-3-87 0,0 3-18 15,2 0-3-15,1 3-1 0,-3 2-42 0,3-2-9 16,0-1-2-16,0 6 0 0,0-2-29 0,-4 2-7 16,1-3 0-16,0 0-1 0,0 6 8 0,-3-1 1 15,0 4 1-15,-3-7 0 0,-3 4-41 0,-3 2-9 16,0-2-2-16,-3 2 0 16,-3 3-88-16,-3 0-17 0,3 0-4 0,-3 0-921 0</inkml:trace>
  <inkml:trace contextRef="#ctx0" brushRef="#br0" timeOffset="6187.16">11453 4260 2422 0,'0'0'108'0,"-3"0"21"0,-3-8-103 0,3 3-26 0,0-1 0 0,-3 1 0 15,6 2 56-15,0 3 5 0,-6-8 2 0,6 8 0 0,-6-2 1 16,0-1 0-16,0 3 0 0,-3 0 0 0,0 0-64 16,0 5-18-16,-3 3-1 0,0 6 0 15,-5-1 19-15,2 0 0 0,3 0 0 0,0 8 0 0,0-2 0 16,0 5-10-16,0-3 10 0,3 3-8 0,3 2 8 16,0-2-8-16,3 0 8 0,3 0-8 0,3-3-8 15,0-3-2-15,3 3 0 0,3-7 0 0,3-1-2 0,3 0 0 16,-3-2 0-16,6-1 0 0,0-4 20 0,-1-1 0 15,1-2 0-15,3-3 0 16,-3-3-27-16,3 3-5 0,-3-11 0 0,0 3-1 16,-1 0-131-16,-2-7-25 0,0 1-6 0,0-2-1 0</inkml:trace>
  <inkml:trace contextRef="#ctx0" brushRef="#br0" timeOffset="6346.11">11253 4434 1969 0,'0'0'87'0,"0"0"18"0,0 0-84 0,0 0-21 0,0 0 0 0,9 3 0 16,3-3 73-16,0-3 11 0,3 3 1 0,6-2 1 16,0-1-38-16,5 3-7 0,1-8-1 0,3 3-1 31,-3-3-87-31,5 3-18 0,1-9-3 0,0 4-1 0</inkml:trace>
  <inkml:trace contextRef="#ctx0" brushRef="#br0" timeOffset="6571.05">11855 4077 2408 0,'0'0'107'0,"0"0"21"0,0 0-102 0,0 0-26 16,0 0 0-16,0 0 0 0,0 0 59 0,0 0 6 16,-3 6 2-16,0 1 0 0,3 1-3 0,-3 6 0 15,3 2 0-15,0 5 0 0,0 5-51 0,-3-2-13 16,0 2 0-16,0 9 0 0,-6-6 22 0,6 5 2 15,-3 1 0-15,0-6 0 0,0 3-39 0,3-3-7 16,3-3-2-16,-3 1 0 16,3-1-32-16,0-7-6 0,3 2-2 0,0-8-1152 15</inkml:trace>
  <inkml:trace contextRef="#ctx0" brushRef="#br0" timeOffset="6802.95">12090 4003 518 0,'0'0'46'0,"0"0"-37"0,0 0-9 0,-3 8 0 15,-3-3 453-15,3 3 89 0,-3 0 18 0,3 3 3 16,0 2-377-16,0 3-75 0,3 2-15 0,0 4-4 16,0 1-73-16,-3 4-19 0,3 2 0 0,0 0 0 15,0 3 32-15,-3-3 2 0,-3 3 1 0,6-1 0 16,0-4-20-16,3-3-4 0,-3 2-1 0,0-2 0 15,-3 0-10-15,6-6 0 0,-3 1 0 0,3-3 0 16,-3 2-136 0,0-5-30-16,0-7-6 0,3 2-1007 0</inkml:trace>
  <inkml:trace contextRef="#ctx0" brushRef="#br0" timeOffset="7211.73">11959 4040 2419 0,'0'0'107'0,"0"0"22"0,0-2-103 0,0 2-26 16,0-11 0-16,3 8 0 0,0-5 108 0,3 3 16 15,-6 5 3-15,6 0 1 0,5-8-52 0,-2 6-9 16,3-1-3-16,3 3 0 0,0-3-51 0,6 6-13 16,-3 0 0-16,3 2 0 15,-4 0-19-15,1 3-6 0,0-3-2 0,-3 9 0 16,-3-7-8-16,-3 7-1 0,3-1-1 0,-3 0 0 15,-3-2-22-15,-3 2-4 0,-3 0-1 0,-3 0 0 0,0 1 52 0,-6-1 12 16,3 0 0-16,-3 3 0 16,-6 0-54-16,3-3-8 0,-6 0-2 0,3 1 0 15,-2-1-2-15,2-5-1 0,0 2 0 0,3-2 0 0,0-5 51 0,6 2 16 0,0-2-10 16,6-3 10-16,0 0 0 0,0 0 0 0,0 0 12 0,0 0-4 16,6-3 23-16,3-2 5 0,0 2 0 0,0 3 1 15,3-5-8-15,3 2-1 0,-1 3-1 0,1 0 0 16,0 8 6-16,0-8 2 0,0 6 0 0,3-1 0 15,-3 3-5-15,3-3-1 0,-4 3 0 0,4 0 0 16,-6 0-17-16,3 2-4 0,-3-4-8 0,0 4 12 16,-3-4-12-16,0 2-8 0,0-3 8 0,-3 0-13 15,3-2 13-15,-3-1 0 0,-6-2 0 0,8 0-788 16,-2 0-154-16</inkml:trace>
  <inkml:trace contextRef="#ctx0" brushRef="#br0" timeOffset="7822.29">12622 3717 403 0,'0'0'36'0,"0"0"-36"0,0 0 0 0,0 0 0 16,0 0 301-16,0 0 54 16,-2-5 10-16,-1-3 3 0,0 3-141 0,0-3-28 0,0 3-6 0,0-1-1 15,0 1-51-15,-3 2-10 0,0-5-3 0,0 3 0 16,-3-3-85-16,0 3-18 0,0 5-3 0,-3-8-1 15,3 3 18-15,-6 5 3 0,0-6 1 0,3 4 0 16,-5 2-43-16,2 0 0 0,0 2 0 0,-3 4 0 16,0 2 0-16,0 2 0 0,0 1 0 0,4-1 0 15,-4 4 0-15,3 4 0 0,0-2 8 0,6 8-8 16,3-8 0-16,0 8 0 0,3-6 0 0,6-2 0 16,6 2-20-16,0 1-7 0,3-11-1 0,0 5 0 15,6-2 2-15,-1-3 0 0,-2-3 0 16,3-5 0-16,0 0 13 0,0-5 2 0,0-3 1 0,0 2 0 0,2-7 10 15,-2-5 12-15,0 2-2 0,0-3-1 0,-3-5-9 0,0 3-12 16,0-2 2-16,-3-7 1 0,-3-1 33 0,2-1 8 16,-2-2 0-16,0-6 1 0,-3 0-11 0,0-2-2 15,-3 2-1-15,0 0 0 0,0 6-7 0,-6 5 0 16,-3 8-1-16,0 0 0 0,3 7-11 0,-3 9 0 16,3-6 0-16,-3 9 0 0,0 7 0 0,-2 3 0 15,2 5 0-15,-3 6 0 0,3-1 26 0,3 9 0 16,-3 2 0-16,3 3 0 15,3-1-42-15,3 1-8 0,3 8-1 0,0-8-1 0,3 2 38 0,0 0 8 16,5 3 2-16,4-5 0 0,-3 8-22 0,3-11 0 16,0 0 0-16,6 0 0 15,-3-5-117-15,2-3-19 0,1-2-3 0</inkml:trace>
  <inkml:trace contextRef="#ctx0" brushRef="#br0" timeOffset="10505.3">13637 4247 1612 0,'0'0'72'0,"0"0"14"0,0 0-69 0,0 0-17 16,0 0 0-16,12-6 0 0,0 4 76 0,0 2 11 16,0-3 2-16,0 0 1 0,0 3 13 0,0 0 2 15,3-8 1-15,0 8 0 0,2-2-47 0,-2 2-10 16,3-3-1-16,0 3-1 0,0 0-38 0,0 0-9 16,3 0 0-16,-4 3 0 15,1-1-152-15,-3 6-33 0,6-2-7 0,-9 4 0 0</inkml:trace>
  <inkml:trace contextRef="#ctx0" brushRef="#br0" timeOffset="10669.98">13703 4382 2149 0,'-6'0'95'0,"6"0"20"0,0 0-92 0,0 0-23 0,0 0 0 0,0 0 0 15,0 0 31-15,0 0 1 0,9 0 1 0,3 0 0 16,0 0 13-16,6 0 2 0,-1 0 1 0,4 0 0 15,3-3-37-15,6 0-12 0,3 1 8 0,8-1-8 16,-2-8-139-16,3 3-31 0</inkml:trace>
  <inkml:trace contextRef="#ctx0" brushRef="#br0" timeOffset="11189.26">15173 3672 2257 0,'-6'-13'49'0,"3"8"11"0,0 0 1 0,-2 2 3 0,2-5-51 0,-3 3-13 16,0 5 0-16,3-8 0 0,-3 3 67 0,0-1 10 0,-3-2 3 0,3 3 0 15,-3 0-26-15,3-1-5 16,-3 4-1-16,-3 2 0 0,3-8-38 0,-3 5-10 15,0 1 0-15,1 2 0 0,-1 0 0 0,-3 0 0 0,0 0 0 0,0 2 0 16,0 1 0-16,0 5 0 16,0-6 0-16,3 9 0 0,-2-6 0 0,2 3 0 0,0 0 0 0,3 3 0 15,-3 2 0-15,6 0 0 0,-3 0 0 0,3 6 0 16,0 2 0-16,0-2 0 0,6 2 12 0,-3 5-4 16,3 1 2-16,-3-1 0 0,3 6 0 0,0 0 0 15,0-1-10-15,3 4 12 0,-3 2-12 0,-3 5 12 16,0 1 0-16,3-1 1 0,-3 8 0 0,0-5 0 15,0 0 7-15,0 3 0 0,-3-3 1 0,0 2 0 16,0 4-10-16,3-4-3 0,-5 3 0 0,-1-5 0 16,3-2-8-16,-3-4 8 0,3-1-8 0,0-1 8 0,-3-6-8 0,3-2 8 15,-3-2-8-15,3-1 8 0,-3-2-8 0,0 3 10 16,3-9-10-16,3 3 10 0,-6-5 1 0,6 0 0 16,0-3 0-16,0 1 0 0,3-7 2 0,3 1 1 15,-3-8 0-15,0 0 0 0,9 0-4 16,3-2-1-16,0-6 0 0,6 3 0 0,0-9-9 0,6-4 0 15,-1 2 0-15,7-3 0 16,0 1-18-16,0-3-9 0,0 2-1 0,2-2-1 16,-2 2-104-16,0 1-21 0,-3-3-4 0,-1 2-639 15,-2-2-128-15</inkml:trace>
  <inkml:trace contextRef="#ctx0" brushRef="#br0" timeOffset="11524.38">15432 4167 2188 0,'-9'-10'97'0,"6"7"20"0,-3-2-93 0,4 5-24 0,-1-8 0 0,0 5 0 15,3 3 107-15,3-3 17 0,0 3 3 0,5-5 1 16,1 3-103-16,0 2-25 0,6-3 0 0,3 3 0 15,3 3 22-15,-6 4-1 0,6-4 0 0,-4 8 0 16,1 2-9-16,0-5-1 0,-3 5-1 0,3 3 0 16,-6 0-10-16,-3 2 0 0,0 1 0 0,-3 2 0 15,-3-5 8-15,-6 0 0 0,0 2 0 0,-3-2 0 16,-6 3 4-16,0-3 0 0,-3-3 0 0,-3 5 0 0,-3-2 16 16,0-3 3-16,-2 1 1 0,-1-1 0 15,0-3-56-15,3 1-12 0,0 0-1 0,1-3-1 16,5-3-76-16,3-2-15 0,0-3-3 0,6-3-621 15,3-2-124-15</inkml:trace>
  <inkml:trace contextRef="#ctx0" brushRef="#br0" timeOffset="11726.88">15676 4038 1958 0,'0'0'43'0,"0"0"9"0,0 0 1 0,0 0 3 0,0 0-45 0,-3 5-11 15,-2 3 0-15,-1 5 0 0,0 0 97 0,-3 3 18 16,0 5 3-16,0 8 1 0,0-2-37 0,0 2-7 15,3-3-2-15,0 9 0 0,0-9 15 0,0 6 2 16,3 0 1-16,0-3 0 0,3-3-29 0,3-2-6 16,0 3 0-16,6-4-1 0,0-1-44 0,3-9-11 15,3 3 0-15,3-6 0 0,5-4 0 0,1-4 0 0,3-2 0 0,3-5 0 32,-3-6-186-32,5 1-33 0,25-17-6 0,-15 3-2 0</inkml:trace>
  <inkml:trace contextRef="#ctx0" brushRef="#br0" timeOffset="12217.07">16159 4305 2102 0,'0'0'46'0,"0"0"10"0,0 5 1 0,0 3 3 0,-3-3-48 0,0 6-12 0,3-1 0 0,-3 4 0 16,-6-1 126-16,6-2 23 0,0 4 5 0,0 4 1 15,0-6-58-15,0 0-11 0,0 6-2 0,0-3-1 16,-3-3-33-16,6 3-6 0,-3-3-2 0,3 0 0 16,-3 8-34-16,3-7-8 0,3-6 0 0,-3 0 0 15,3 0-28-15,-3-1-7 0,6-4-1 0,0-3-1310 16</inkml:trace>
  <inkml:trace contextRef="#ctx0" brushRef="#br0" timeOffset="12454.24">16668 4437 2649 0,'0'0'58'0,"0"0"12"0,0 0 2 0,12-3 4 0,2 3-61 0,-2 0-15 15,-6 0 0-15,3 0 0 16,0 0 54-16,0-2 8 0,3 2 2 0,-3 0 0 0,-9 0-52 0,12 0-12 0,9-3 0 0,-1 3 0 31,-5 0-100-31,3 0-22 0,6-8-5 0,0 6-1 0</inkml:trace>
  <inkml:trace contextRef="#ctx0" brushRef="#br0" timeOffset="12612.99">17236 4461 1958 0,'0'0'87'0,"0"0"17"0,12 0-83 0,0 0-21 0,-12 0 0 0,9-3 0 16,0 3 105-16,0-2 17 0,0 2 3 0,0 0 1 16,-3 0-49-16,8 0-9 0,1-6-3 0,0 4-818 15,-3-4-164-15</inkml:trace>
  <inkml:trace contextRef="#ctx0" brushRef="#br0" timeOffset="12802.08">17712 4464 1324 0,'0'0'118'0,"0"0"-94"16,0 0-24-16,6 0 0 0,0-3 278 0,0 0 51 15,0 1 11-15,3 2 1 0,3 0-252 0,0 0-50 16,0-6-11-16,3 4-1 15,3-1-73-15,2 0-14 0,-2 3-4 0,3-5 0 16,0 2-177-16,-3 1-36 0,21-6-7 0,-10 5-2 0</inkml:trace>
  <inkml:trace contextRef="#ctx0" brushRef="#br0" timeOffset="12948.16">18311 4421 2188 0,'0'0'97'16,"0"0"20"-16,6 8-93 0,-6-8-24 0,0 0 0 0,0 0 0 15,12 3 56-15,-1-1 6 0,-2-2 2 0,0 3 0 16,3-3 23-16,0-3 5 0,3 3 0 0,3-2 1 16,0-1-125-1,3 3-26-15,2-8-5 0,4 6-1097 0</inkml:trace>
  <inkml:trace contextRef="#ctx0" brushRef="#br0" timeOffset="13516.12">18829 4429 1152 0,'20'0'102'0,"-20"0"-82"15,-6 5-20-15,6-5 0 0,0 0 184 0,0 0 32 16,0 8 6-16,0 0 2 0,0-8-99 0,3 8-19 16,-6 3-4-16,3-3-1 0,-2 0-8 0,-1 8-1 15,-6-8-1-15,3 2 0 0,-6-2-73 0,0 5-18 16,-3-5 0-16,-3 5-781 15,-3-5-160-15</inkml:trace>
  <inkml:trace contextRef="#ctx0" brushRef="#br0" timeOffset="13813.83">19424 3895 2246 0,'0'0'200'0,"-6"-6"-160"0,0 6-32 0,6 0-8 16,0 0 91-16,6 0 17 0,9 0 3 0,0 6 1 15,0-6-72-15,2 5-15 0,1 0-2 0,6 3-1 16,0 5-14-16,-3-5-8 0,-3 3 10 0,2 2-10 16,1 3 0-16,-6 3 0 15,0-9 0-15,-3 6 0 0,-3 3-16 0,0-6-8 0,-6 5-3 0,0 3 0 16,-6-2 27-16,-6 7 0 0,-6-4 0 0,-3-4 0 15,-3 1 24-15,-5-3 9 0,-4-1 3 0,-3 1 0 16,3-2-74-16,1-1-14 0,-1-3-4 0,3 1 0 16,3-3-82-16,3 0-17 0,6-3-3 0,4-5-829 15</inkml:trace>
  <inkml:trace contextRef="#ctx0" brushRef="#br0" timeOffset="14026.01">19829 3791 1440 0,'0'0'128'0,"-3"6"-103"16,-6 2-25-16,3 2 0 0,3 4 172 0,-6-1 28 16,0 0 7-16,0 6 1 0,-3 2-64 0,0-3-13 15,0 1-3-15,3 5 0 0,-2-1-51 0,2 1-10 0,0 3-3 0,3-1 0 16,-3 1 0-16,6-1 0 0,-6 3 0 0,9-2 0 16,3-4-51-16,3 1-13 0,0-3 0 0,3 1 0 15,6-4 0-15,-1-5 0 0,4-2 0 0,3-3 0 31,9-3-202-31,0-2-43 0</inkml:trace>
  <inkml:trace contextRef="#ctx0" brushRef="#br0" timeOffset="14556.86">20320 4318 2480 0,'0'0'110'0,"0"0"22"0,-3 0-105 15,0-8-27-15,0 3 0 0,0-1 0 0,-3 1 43 0,3 0 3 16,-3 2 1-16,3-2 0 0,0 2 36 0,-6-2 7 16,3 5 2-16,-3-8 0 0,-3 5-56 0,3 1-12 15,1-3-1-15,-1 2-1 0,0 0-6 0,0 1-2 16,-3-4 0-16,-3 4 0 0,3-1-14 0,-3 0-12 16,-3 3 3-16,0 0 0 0,-2 0 9 0,2 0 0 15,0 0 0-15,3 3 0 16,0 2-8-16,0 3 8 0,0 3-8 0,0 2 8 0,1 0 0 0,2 6 17 15,0-3-2-15,0 7-1 0,0-4-14 0,9 2 0 16,0 0 0-16,6-2 0 16,0-1-48-16,6-2-13 0,3 0-3 0,6-5 0 15,0-1 0-15,2-4 0 0,-2-1 0 0,3 3 0 0,0-13 52 0,-6 2 12 0,3 0 0 16,2 1 0 0,-2-9-29-16,3 3-3 0,-6 0-1 0,3-2 0 0,-3 2 33 0,0-11 0 15,-3 3 0-15,0-2 0 0,-1-3 29 0,1-3 0 0,-3-11 0 0,3 1 0 16,-3-3-29-16,3-8 0 0,0-5 0 0,0 2 0 15,-6 6 0-15,0 5 0 0,0 2 0 0,-3 6 0 16,-3 5 57-16,0 8 6 0,0-2 1 0,-3 5 0 16,0 5-52-16,0 2-12 0,-3 1 0 0,6 5 0 15,0 0 0-15,-3 8 0 0,0 3 0 0,0-3 0 16,-3 5 0-16,0 3 0 0,-3 5 0 0,3 5 0 16,3-4 54-16,0 15 8 0,-3 2 2 0,6-2 0 15,0 0-64-15,0 0-28 0,6-2 3 0,0 2 0 16,-3-11 25-16,6-2 0 0,3 3 0 0,3-6 0 15,-3-3 20-15,5 1 2 0,4-6 1 0,3-2 0 16,-3-1-65-16,3-5-13 0,3-5-2 0,2 0-1 16,1 0-148-16,3-5-30 0,-3-3-5 0</inkml:trace>
  <inkml:trace contextRef="#ctx0" brushRef="#br0" timeOffset="14988.1">20847 3307 2649 0,'0'0'58'0,"6"0"12"0,6 0 2 0,-1 0 4 0,4 0-61 0,6 0-15 0,9 0 0 0,-3 0 0 16,-6 0 105-16,-1 0 19 0,4 0 3 0,3 0 1 15,0 6-103-15,3-6-25 0,-4 2 0 0,1 4 0 16,0-1 0-16,-3 3 0 0,-3 0 0 0,-4 2 0 15,1 4 0-15,0-1 0 0,-6 0 0 0,-3 5 0 16,-6-2 0-16,0 8 0 0,-6-5 0 0,-3 7 0 16,-9 6 22-16,3-3-1 0,0 5 0 0,0 3 0 15,-2 3-9-15,2 5-1 0,0 0-1 0,-3 0 0 16,3 0 18-16,-3 8 4 0,0-5 1 0,0 10 0 16,3 0-47-16,0 0-10 0,1-2-1 0,-4 2-1 15,6-5 26-15,-3 2 0 0,0 4 0 0,0-6 0 16,3 0 0-16,3-3 14 0,0-8-3 0,3 3-1 0,-3-8 4 0,3-2 1 15,6-4 0-15,-6-4 0 0,3-3-15 0,3-3 8 16,-3-5-8-16,3-3 0 0,0-3 0 0,-3 1 0 16,3-6 0-16,3 1 0 0,-6-6 15 0,0 0 6 15,-6-3 2-15,-3-2 0 0,-3-1-23 0,-5-4 9 16,-4-1-9-16,-9 1 0 16,-12-4-77-16,-8-2-23 0,-1 3-4 0,-17-5 0 0</inkml:trace>
  <inkml:trace contextRef="#ctx0" brushRef="#br0" timeOffset="16150.98">7506 8750 518 0,'0'0'46'16,"0"0"-37"-16,0 0-9 0,0 0 0 15,9 0 180-15,-9 0 33 0,0 0 7 0,0 0 2 16,0 0-98-16,9 0-19 0,0 0-4 0,-9 0-1 16,0 0-17-16,8 0-4 0,10-3-1 0,-6 3 0 0,0 0-11 15,6 0-3-15,9-5 0 0,-3 2 0 16,5 3-51-16,-2 0-13 0,3-5 0 0,0 2 0 0,-4 1 0 0,1-1 0 16,-3-2 0-16,0-1 0 0,0 4-16 0,-3-4-7 15,-4 1-1-15,-2 3 0 16,3-4-147-16,-6 1-29 0,-3 0-7 0</inkml:trace>
  <inkml:trace contextRef="#ctx0" brushRef="#br0" timeOffset="16337.13">7815 8599 1652 0,'0'0'73'0,"0"0"15"0,0 0-70 0,0 0-18 0,9 3 0 0,0-3 0 16,-3 5 10-16,6-2-2 0,0-1 0 0,3 3 0 15,3 1 20-15,-3-1 3 0,-4 3 1 0,7 0 0 16,6 0-32-16,-6 2-12 0,-6-2 1 0,0 6 0 16,6-4 11-16,-3 3 14 0,-9-2-3 0,-6 0-1 31,0 2-38-31,-9 3-7 0,0-3-1 0,-3 0-724 0</inkml:trace>
  <inkml:trace contextRef="#ctx0" brushRef="#br0" timeOffset="18558.78">6360 9835 518 0,'0'0'46'0,"0"0"-37"0,0 0-9 0,0 0 0 15,0 0 148-15,0 0 28 16,0 0 6-16,0 0 1 0,0 0-140 0,6-3-28 0,-6 3-6 0,9-3-1 15,-3-2 0-15,0 5 0 0,0-3 0 0,-1 3 0 16,4 0 23-16,-3-2 4 0,3 2 1 0,0 0 0 16,0-3 14-16,3 3 3 0,0 0 1 15,3 0 0-15,0-3-26 0,6 1-4 0,-1-1-2 0,1 0 0 16,6 6 13-16,6-6 2 0,0 1 1 0,5-1 0 16,1 3 3-16,3-2 1 0,2-4 0 0,4 4 0 15,-1 2-7-15,1-3-2 0,0-2 0 0,5-1 0 16,4 4-17-16,2-4-4 0,1 1-1 0,-4-3 0 15,4 3-3-15,-3-3-8 0,2 3 12 0,-2-1-4 16,-4 1-8-16,1 2 10 0,2-2-10 0,-8 5 10 16,-3-2-10-16,-1 2 0 0,7-3 9 0,-9 3-9 15,-4 3 12-15,1-1-1 0,3-2-1 0,-1 0 0 16,-5 3-2-16,0-1 0 0,-9 1 0 0,-1 0 0 16,-2-3-8-16,-6 2 12 0,0 1-12 0,-6 0 12 15,0-3-4-15,-3 0 0 0,-9 0 0 0,0 0 0 0,0 0 9 0,9 0 2 16,-9 0 0-16,0 0 0 0,0 0 5 0,0 0 2 15,5-3 0-15,-5 3 0 0,0 0-12 0,3-5-2 16,0-3-1-16,-3 5 0 0,0 3-3 0,0 0-8 16,3-5 12-16,0 0-4 0,0-1-8 0,3 1 0 15,-6 5 9-15,0-5-9 0,3-1 0 0,0 1 8 16,0 2-8-16,0-2 0 0,0-3 0 0,0 3 0 16,0 0 0-16,0-3 0 0,0 0 0 0,0-3 0 15,0 3-8-15,0-2 8 0,0-4 0 0,0 1 0 0,0 0 0 0,3-3 0 16,-3 0 0-16,3-2 0 0,0-3 0 15,0-1-8-15,0-1 8 0,0-4 0 0,3 1 8 0,0-3-8 16,-4-3 0-16,1-3 9 0,3-4-9 0,0-4 0 16,0-4 10-16,0 2-10 0,0 0 8 0,0 0-8 15,-3 2 0-15,3 1 0 0,-3 2 0 0,0 1 0 16,-3 2 0-16,3 0 0 0,-6 0 12 0,0 0-4 16,-3 2 13-16,0 3 3 0,0 1 0 0,-3 2 0 15,0 0-13-15,0 2-3 0,0 3 0 0,-3 0 0 16,0 3 10-16,0 0 2 0,3 0 0 0,-3 0 0 15,0 5-20-15,3-3 0 0,-3 1 0 0,7 2 0 16,-4 3 0-16,3-3 0 0,-6 3 0 0,6 2 0 16,0 0 0-16,0 1 0 0,0-1 0 0,-3 3 0 15,3 0 0-15,3 3 0 0,-3 0 0 0,0 0 0 16,-3 2 0-16,6 3 0 0,-3-3 0 0,0 3 0 16,-3-2-22-16,0-1-8 0,0 3-2 0,0 0 0 0,-3 3 32 0,0-3 0 15,0 2 0-15,0-2 0 0,-2-2 0 0,-1 2 0 16,0 0 0-16,-6-3 0 0,-3 3 0 0,0-3 0 15,0-2 0-15,-5 2 0 0,-7 1 0 0,-3 2 0 16,0-3 0-16,1 3 0 0,-7 0 0 0,-3-3 0 16,-5 1 0-16,-1-3 0 0,3-1-17 0,-5 4 2 15,-10-1 1-15,4 0 0 0,2-2 14 0,4 2 0 16,-7-2 0-16,1 0 0 0,-1-3 10 0,1 5-2 16,-1 1 0-16,4-1 0 0,-4-2-8 0,3-1 8 15,1 4-8-15,-1-4 8 0,7 4-8 0,-1-1 8 16,4 3-8-16,2-3 8 0,6-2-8 0,3 5 0 15,4-3 0-15,2 1-11 0,3 2 11 0,0 0 0 16,7 0 0-16,-1 0 0 0,6 0 0 0,0 5 0 0,3-2 0 16,3 2 0-16,3 0 0 0,0 1 0 15,3-1 0-15,0 6 0 0,6-4-8 0,-3 4 0 0,3 2 0 0,3 1 0 16,0-1 8-16,3 0 0 0,-6 5 0 0,3-2 0 16,3 6 0-16,-3-1 0 0,-3 3 8 0,0-1-8 15,-3 6 0-15,-3 1 0 0,0 1 0 0,0 6-8 16,-3 6 8-16,-3-1 0 0,3 3 0 0,-6 0 0 15,3 0 0-15,0 3-8 0,-3-3 8 0,3 0-8 16,-5-1 8-16,2 1-10 0,0 3 10 0,0 0-10 16,0-1 10-16,0 1 0 0,0-3 10 0,0-3-10 15,3 1 0-15,0-4 0 0,0-2-13 0,0 3 4 16,4-8 9-16,2 0 0 0,0-3 0 0,-3-3 0 16,6 1 0-16,0-4 0 0,0 1 0 0,-6-3 0 15,12-5 0-15,-6 0 0 0,0-5 0 0,0-1 0 0,0 1 0 16,0-3 0-16,0 0 0 0,0-8 0 15,0 0 0-15,0 0 11 0,0 0-3 0,0 0 0 0,0 0-8 0,0 0 0 16,0 0 0-16,0 5 0 0,0 3-12 0,-6 0 1 16,3 0 1-16,0 2 0 0,0-2 10 0,-3 3 0 15,3 0 0-15,0-1 0 0,3 1 0 0,-3 2 0 16,0-5 0-16,3 0-8 0,0 0 8 0,0-8 0 16,0 0 0-16,3 5 0 0,-3-5 0 0,0 0 0 15,0 0 0-15,6 5 0 0,3-2 0 0,-3 0 0 16,3-3 0-16,0 0 0 0,-1 0 8 0,4-6-8 0,3 4 8 0,-3-4-8 15,3 1 0-15,0 2 0 0,0-2 0 0,-3 0 0 32,6 0-80-32,-4 2-21 0,4-2-4 0,0 2-1 0</inkml:trace>
  <inkml:trace contextRef="#ctx0" brushRef="#br0" timeOffset="21093.89">10884 9821 806 0,'3'-13'36'0,"-3"13"7"0,6-3-35 0,3 1-8 0,-3-3 0 0,3-1 0 0,6 4 199 15,-3-1 37-15,6 0 8 0,2 1 2 0,-2-4-122 0,3 4-25 16,0-4-5-16,3 1-1 0,0 2-57 0,2 1-12 16,1-1-3-16,0 1 0 0,3-1-11 0,-1 0-2 15,1 1-8-15,0 2 12 0,-3 0-22 0,-3 2-5 16,-1 1-1-16,1-3-913 16</inkml:trace>
  <inkml:trace contextRef="#ctx0" brushRef="#br0" timeOffset="21681.21">11869 9718 1220 0,'0'0'54'0,"0"0"11"0,0 0-52 0,9-5-13 0,3 2 0 0,3 1 0 15,0-4 38-15,6 4 5 16,6-4 1-16,-1 1 0 0,7-3 22 0,0 3 5 0,6-3 1 0,5 3 0 15,-2-1-13-15,0 1-3 0,-1 0 0 0,-5 2 0 16,0 0-35-16,-10 3-7 0,-2 0-2 0,-6 0-564 16,-3 6-112-16</inkml:trace>
  <inkml:trace contextRef="#ctx0" brushRef="#br0" timeOffset="22798.89">13209 9771 576 0,'0'0'25'0,"0"0"6"0,9-3-31 0,0 1 0 0,0 2 0 0,0 0 0 16,2-3 85-16,4 3 11 0,-3-3 3 0,3 3 0 15,0-2-6-15,0 2-1 0,6-3 0 0,0 3 0 16,-1-5-9-16,4 5-3 0,6-3 0 0,0 1 0 16,5 2-11-16,1-3-2 0,0-2-1 0,3 2 0 15,2 3-1-15,1-3 0 0,6 3 0 0,-1-2 0 16,7 2-35-16,-1-3-7 0,4 3-2 0,2 0 0 15,4 5 1-15,2-5 0 0,1 0 0 0,5 0 0 16,1 6 0-16,2-4 0 0,1 1 0 0,2 0 0 16,0-3-22-16,7 2 0 0,-1-2 0 0,3 3-12 15,-2 0 20-15,-1-1 4 0,6-2 1 0,1 0 0 16,2 0-13-16,-3 0 0 0,4 0 0 0,-1 0 0 0,0 3 0 0,0-3 0 16,-5 0 0-16,-1 0 0 0,3 2 0 0,-5 1 0 15,-4-3 0-15,0 3 0 0,-8-1 0 0,-4 1 0 16,-2 0 0-16,-1-1 0 0,1-2 0 0,-7 3 0 15,-5-3-9-15,-7 3 9 0,-2-1 11 0,-6 1 8 16,-3 0 1-16,-7-3 1 0,-2 2 3 0,0-2 1 16,0-2 0-16,-4 2 0 0,-2 0 3 0,-3 0 1 15,3 0 0-15,-3 0 0 0,-3-3-7 0,0 0-2 16,-3 1 0-16,-1 2 0 0,7-3 8 0,-6 0 2 16,-6 1 0-16,0-1 0 0,6 3-30 0,-6-3 0 0,-6 3 0 15,0 0 0-15,0 0 12 0,0 0-3 0,3-5-1 0,-3 5 0 16,0 0-8-16,0 0 0 15,0 0 0-15,0 0 0 16,0 0-73-16,-3-3-17 0,-3 1-3 0,-3 2-1034 0</inkml:trace>
  <inkml:trace contextRef="#ctx0" brushRef="#br0" timeOffset="25216.48">14441 7440 1324 0,'0'0'118'0,"0"0"-94"0,-3-3-24 0,-3 3 0 15,0 0 110-15,-3-2 18 0,-3 2 3 0,4 0 1 16,-7 0-9-16,3 0-2 16,-3 0 0-16,0 0 0 0,3 0-45 0,-6 0-8 0,3 0-3 0,-6 2 0 15,4 1-36-15,-1-3-7 0,-3 3-2 0,0 2 0 16,-3 0-5-16,3 3-2 0,-2 0 0 0,-4 3 0 15,0-3-13-15,3 5 9 0,3 0-9 0,4 6 8 16,5-3-8-16,-3 2 0 0,6 1 0 0,3-1 0 16,3 1-14-16,3 2 5 0,3-3 1 0,3 4 0 15,6-4-11-15,0 1-1 0,3-6-1 0,2-3 0 16,4-4-30-16,3-4-5 0,-3-2-2 16,3-5 0-16,-1-6 46 0,1 1 12 0,-3-6 0 0,3-3 0 15,-6-2 8-15,0 0 6 0,0-5 2 0,-4-1 0 0,-2 1 17 0,0-3 4 16,-3-3 1-16,3-3 0 0,-6 1-11 0,3-3-3 15,-3-3 0-15,-3-2 0 0,0 5-2 0,-3 3-1 16,0 4 0-16,0 4 0 0,3 2 7 0,-3 3 0 16,-3 8 1-16,3 0 0 0,0 5-2 0,-3 0-1 15,3 8 0-15,0 0 0 0,0 0-17 0,0 0-9 16,0 8 10-16,-3 2-10 0,0 6 8 0,0 3-8 16,0 2 0-16,0 8 9 0,3 3-9 0,-3 2 8 15,3 0-8-15,0 6 8 0,0-3-8 0,3 3 0 16,-3-3 0-16,3 3 0 0,3-6 0 0,-3 0 0 15,6-2 0-15,0-3 0 0,3-5-11 0,0-3-1 16,2-2 0-16,1-3 0 0,-3-6 2 0,3-2 0 16,0-5 0-16,-3-1 0 0,0-4 10 0,3-1 0 0,-3-2 0 0,0-3-8 15,-4-5 8-15,1-3 8 0,0 0-8 16,-3-5 11-16,3 0-11 0,-3-3 0 16,-3 0 0-16,0-2-11 0,-3-4-9 0,0 4-1 0,0-1-1 15,-3 1 0-15,0 5 22 0,0 0 0 0,0 0 0 0,-3 5 0 16,0 5 0-16,0 3 0 15,0 0 0-15,0 8 0 0,0 3 0 0,-2 5 0 0,2 2 0 0,0 4 0 16,0 1 0-16,0 4 0 0,0 0 0 0,3 2 0 16,3 0 0-16,3 0 0 0,0 0 0 0,3-2 0 15,6-1-30-15,0-5-2 0,5 1 0 0,1-4 0 16,3-2 21-16,3-3 11 0,0-5-12 0,2-2 12 16,1-3-10-16,-3-3 10 0,3-6-8 0,0 1 8 15,-4-3-12-15,1-2 4 0,0 2 0 0,-3-5 0 0,-3-3 8 16,0 0 16-16,0-5-4 0,-4 0-1 0,1 2 11 0,0 1 2 15,-3 5 1-15,0 0 0 0,-6 2-25 0,3 3 0 16,-3 6 0-16,-3 2 0 0,3 0 33 0,-6 8 11 16,0 0 3-16,0 0 0 0,-6 8-24 0,6 2-5 15,-3 4-1-15,0 4 0 0,0 3-17 0,-3 8 0 16,0 3 0-16,-3 5 0 0,-3 3 0 0,3 5-19 16,-3-3 4-16,0 8 1 0,0 1 14 0,1 4 0 15,-1 1 0-15,-3-1 0 0,3-2 0 0,0 0 16 16,3-5-3-16,0 2-1 0,3-8-12 0,3 1 0 15,-3-9 0-15,3 1 0 0,3-4 0 0,-3-4 0 16,6-6 0-16,-3 0 0 0,3-5 0 0,3-5 0 16,0-4 8-16,3-4-8 0,6-3 0 0,-3-5 0 0,3-3 0 0,3-5 0 15,-1-3 0-15,4-3-15 16,-3-2 3-16,-3-3 1 0,3-5-1 0,0 0 0 16,-6 3 0-16,-3-1 0 0,-1 3 12 0,-5 3 0 0,-3-3 0 0,-3 3 0 15,-2 0 9-15,-4-3 1 0,-6 6 0 0,-3-1 0 16,-3 3-10-16,-3 0 0 0,0 1 0 0,1 1 0 15,-7 4 0-15,3 2 0 0,6 0 0 0,0 3 0 16,4 2 0-16,2 0 0 0,0 6 0 0,6-3 0 16,0 5-11-16,9-5 3 0,0 6 0 0,3-1 0 15,6 3-8-15,3-3 0 0,3 0-1 0,5 1 0 16,7-6 3-16,3 0 1 0,0 0 0 0,2-6 0 16,1-2 13-16,0 3 0 0,-3-3 0 0,2 0 10 15,-5-2-31-15,0 2-7 0,-3-6 0 0,0 1-1 0,-6-3 49 0,-4 0 9 16,4-2 3-16,-3 2 0 0,-3 0 0 0,-3 3 0 15,-3 0 0-15,0 0 0 0,0-1 15 0,-6 1 3 16,3 0 1-16,-3 5 0 16,-3-3-7-16,3 3-2 0,-3 0 0 0,0 3 0 0,0-3-24 0,0 3-5 15,3 5-1-15,0 0 0 0,-3-3-12 0,3 3 9 16,0 0-9-16,0 0 8 0,-6 6-8 0,3-1 0 16,-3 5 0-16,3 1 0 0,0 0 0 0,0 2 0 15,3 3 0-15,0 2 0 0,0 1-10 0,0-1 10 16,3 3 0-16,3 1-9 0,0-1 1 0,3-3 0 15,-3-2 0-15,6 0 0 16,3-3-21-16,-3-2-4 0,5-3-1 0,1-3 0 0,0-2 10 0,0-1 3 16,3-2 0-16,-3-2 0 15,-3-4-5-15,0 1-1 0,-1 0 0 0,1-6 0 0,0-2 27 0,0 0 0 16,-3-3 0-16,-3-3 0 0,3-2 0 0,-3 0 0 0,0 0 0 0,0-3 0 16,-3 3 18-16,2 0 9 0,-2 2 1 0,0 1 1 15,3 5-10-15,-3-1-3 0,0 4 0 0,0 2 0 16,3 2-16-16,-3 4 0 0,-6 2 8 0,0 0-8 15,6 2 0-15,0 6 0 0,0 3 0 0,0 2 0 16,-6 3 0-16,3 3 10 0,-3-4-10 0,-3 7 8 16,3-1 4-16,-3 3 1 0,0-3 0 0,0 0 0 15,0-3-13-15,0-2 0 0,0-2 0 0,3-1 0 16,-3-3 0-16,3 1 0 0,0-6 0 0,0-5 0 16,0 0 0-16,0 0 0 0,3-2 0 0,3-6 0 15,0-3-48-15,0-2-13 0,6-3-3 0,0-3 0 0,0 1 52 0,-1-3 12 16,4 2 0-16,0 1 0 0,0-1-21 0,0 3-2 15,3-2 0-15,-3 5 0 0,0 2 23 0,-3 3-11 16,-7 3 11-16,4 2-8 0,3 1 28 0,0 2 5 16,-6 5 2-16,0 3 0 0,0 0-27 0,-3 5 0 15,3 0 0-15,-3 0 0 0,0 6 0 0,3-1 0 16,0-2 0-16,0 3 0 0,0-1 0 0,0 1 0 16,3-3 0-16,0 2 0 0,3-5 0 0,-4 1-16 15,4-1 3-15,0-5 0 0,3 0 13 0,0-6 8 16,0 1 0-16,0-6-8 0,0 1 16 0,0-3-4 15,-4-3-1-15,7 0 0 0,-6-3-11 0,3-2 0 16,-3-3-10-16,-3 0 10 0,3-5 0 0,-3 0 0 16,0-6 0-16,-3 3 0 0,0-2 0 0,-3 2 0 0,6-2 0 15,-7 2 0-15,-2 0 18 0,-2 6 10 16,2 2 1-16,-3 2 1 0,3 7-30 0,-6 1 0 16,3 4 0-16,-3 4 0 0,3-2 0 0,-6 6 0 0,3 1-12 0,0 7 12 15,-3-1-13-15,0 5 4 0,0 6 1 0,6 3 0 16,-3 2-6-16,3 0-1 0,3 3 0 0,0-1 0 15,3-1 15-15,0-1 0 0,3-3 0 0,3 1 0 16,3-6 0-16,0-5 0 0,3-3 0 0,-3-3 10 16,2-4-10-16,1-4 0 0,6 1-10 0,-3-3 10 15,3-3-20-15,0-2 1 0,0-3 1 0,2-8 0 16,-2-2-196-16,-3-6-39 0</inkml:trace>
  <inkml:trace contextRef="#ctx0" brushRef="#br0" timeOffset="25359.7">15337 7173 2746 0,'0'0'60'0,"0"0"13"0,0 0 3 0,0 5 1 0,3 3-61 0,6-3-16 16,3 3 0-16,9-2 0 16,9-1-55-16,2 0-13 0,7 0-4 0,12-5 0 0</inkml:trace>
  <inkml:trace contextRef="#ctx0" brushRef="#br0" timeOffset="26116.31">17028 7670 3106 0,'-9'-16'138'0,"6"8"28"0,0-2-133 0,0-3-33 0,-6 2 0 0,3-2 0 15,3 0 43-15,0-3 1 0,-6 0 1 0,0 3 0 16,-3-1-18-16,3 1-4 0,3 0-1 0,0 2 0 16,-2 1-22-16,-1 4-15 0,0-1 3 0,-3 1 0 15,-6 6-16-15,6 3-2 0,6 0-1 16,-6 4 0-16,-6 1 5 0,3 6 1 0,4 4 0 0,-1 1 0 16,0-1 13-16,-3 3 4 0,3 1 0 0,3 1 0 15,9-1 8-15,-3-1 14 0,-6-3-3 0,6 3-1 16,12-5-10-16,-3-3 0 0,0 1 0 0,0-9 0 15,0 3-49-15,6-8-12 0,6-3-3 0,-3-2 0 0,-7 2 52 16,7-7 12-16,3-1 0 0,-3-2 0 0,-3 2 0 0,0 1 0 16,0-3 0-16,0-1 0 0,-3-2 0 0,-6 3 0 15,-6 3 0-15,6-4 0 0,6 4 22 0,-4-1 7 16,-5 3 2-16,0-2 0 0,3 2-17 0,3 3-3 16,-6 5-1-16,-6-6 0 0,0 6-10 0,6 0 0 15,6-2 0-15,-6 2 0 0,0 0 0 0,0 0 0 16,9 2-10-16,-3 4 10 0,-6-6 0 0,6 7-9 15,0-4 9-15,-6-3 0 16,0 0-32-16,9 5-2 0,0-2 0 0,3 0 0 0,0-1 78 0,-3-2 16 16,-9 0 4-16,9 3 0 0,0-6-52 0,0 3-12 15,-9 0 0-15,6-2 0 0,3-1 0 0,-1 0-12 16,1 1 3-16,-3-4 0 0,0 4 9 0,0-1 12 16,9-2-2-16,-6 0-1 0,-6-1-9 0,6 1 0 15,9 0 0-15,-6-3 0 0,0 5 0 0,-3 0 0 16,-1-2 0-16,1 5 0 0,3-2 0 0,-3 4 0 0,-9-2 0 0,0 0 0 15,9 5 0-15,-6 1 0 0,-3 2 0 0,-3 2 0 16,3 1 0-16,-3-1 0 0,-3 4 0 0,-9-1 0 16,-8 0 0-16,5 0 0 0,6 3 0 0,6-3 0 15,0-2 0-15,3-3 0 0,6 3 0 0,0-3 0 16,-6-3 0-16,3-5 0 0,6 0 0 0,3 2 0 16,0-4 0-16,0-3 0 0,0-3 0 0,-1 0 0 15,1-3 0-15,3 0-12 0,0-4 2 0,0-1 1 16,3 0 9-16,3-3 0 0,6 1 0 0,-3-1 0 0,-4 1 0 0,-2 2 0 15,9 0 0-15,-6 3 0 0,-6 2 0 16,0 3-8-16,3 6 8 0,0-1 0 0,-10 6 0 0,4-1 0 16,-3 6 0-16,0 0 11 0,0 5 5 0,-3 3 2 15,-3 3 0-15,0-1 0 0,6-2-18 0,0 3-14 16,-6 2 2-16,6-3 1 16,6 1-42-16,0-6-9 0,3 0-2 0,0-5 0 0</inkml:trace>
  <inkml:trace contextRef="#ctx0" brushRef="#br0" timeOffset="26979.46">18480 7474 1958 0,'0'0'87'0,"0"-7"17"0,0 1-83 0,0-2-21 16,0 0 0-16,0 0 0 0,-3 1 56 0,0 1 6 15,-3 1 2-15,-2-3 0 0,-1 5 51 0,-3 3 10 16,0 0 3-16,0 0 0 0,-3 8-52 0,-3 0-9 16,-6 3-3-16,-2 5 0 0,-1 0-51 0,0 5-13 15,-3 0 0-15,3 3 0 0,4 2 54 0,2 1 8 16,6-1 2-16,3-2 0 16,3 0-103-16,6-3-20 0,3-3-4 0,6-2-1 0,6-3 52 0,3-5 12 15,0-2 0-15,6-4 0 0,-1-2 0 0,1-2 0 16,3-6 0-16,-3 0 0 0,0-8-9 0,-3 3 9 0,-1 0-8 0,-5-6 8 15,0 3 14-15,-3 0 8 0,-3 0 2 0,0 0 0 16,-3 1-35-16,0-7-6 0,-3 4-2 0,0 2 0 16,-3-2 19-16,0-1 0 0,-6 3 0 0,-3 6 0 15,0-1 0-15,0 3 0 0,3 0 0 0,-5 3 0 16,2 5 0-16,0 0 0 0,0 2 0 0,3 1 0 16,-3 5 0-16,6 0 0 0,0 3 0 0,3-4 0 15,3 4 0-15,0 0 0 0,9-1 0 0,0 1 0 16,3-3 0-16,3 2 0 0,3-4 0 0,5-1 0 15,1 0 0-15,3-2 8 0,-3-6-8 0,6 1 12 16,2-4 0-16,1 1-1 0,-3-3 0 0,-3 0 0 0,-1 0-23 16,-2-2-5-16,-3-1-1 0,-3 3 0 0,-3-3 18 0,-3 1 0 15,0-1 0-15,-6 3 0 0,0 0 0 0,-6 3 0 16,0-3 0-16,-3 3 0 0,-3 2 0 0,-3 1 0 16,0 2 0-16,0 2 0 15,0 1 0-15,0 0 0 0,-3 5 0 0,3-1 0 0,0 1 0 0,3 3 0 16,0 0 0-16,3 2 0 15,3-3-55-15,0 1-7 0,0 2-2 0,6 0 0 0,-3 1 52 0,6-1 12 16,0-3 0-16,3 4 0 0,0-4 0 0,0 1 0 16,3-3 0-16,0 0 0 0,0 0 0 0,2 0 0 15,4-3 0-15,0 0 0 16,3-2-136-16,3-3-24 0,2 0-4 0,1 0-2 0</inkml:trace>
  <inkml:trace contextRef="#ctx0" brushRef="#br0" timeOffset="28370.14">19222 7530 2649 0,'-9'-16'58'0,"6"11"12"0,-3-3 2 0,0 0 4 0,-3 0-61 0,-3-3-15 0,-3 1 0 0,0-1 0 16,0 1 105-16,-3 2 19 0,1-3 3 0,-1 3 1 15,0 3-65-15,3 2-13 0,-3-2-2 0,3 5-1 16,0 0-24-16,-3 5-5 0,7-2-1 0,-4 5 0 16,0 0-17-16,3 5-11 0,0 3 2 0,3 2 0 15,0 1 9-15,0 2 12 0,0 3-2 0,6 2-1 16,-3-2-46-16,3 3-10 0,3-1-1 0,6 1-1 15,0-4-75-15,6-1-16 0,0-4-2 0,3-2-1 16,3-8 63-16,3-3 13 0,-1-5 3 0,4 0 0 16,0-5-4-16,0-3 0 0,-3 0 0 0,0-5 0 0,-7-3 68 0,4-5 25 15,0 0-1-15,3-3 0 0,-3-3 16 0,-3-2 4 16,3-5 0-16,-4-3 0 0,1-6 16 0,-3-1 3 16,3-7 1-16,-3-2 0 0,0 6 0 0,0-1 0 15,-3 3 0-15,-6 3 0 0,-3 7-20 16,0 9-3-16,6 2-1 0,-3 6 0 0,-3 2-6 0,0 2-2 15,0 7 0-15,-3 4 0 0,3 3-32 0,-6 5 0 16,3 3-12-16,-6 8 3 0,-6 3 9 0,3 4 0 16,3 4 0-16,3 5 0 0,3 2 0 0,0 3 0 15,0 5 0-15,0 1 0 0,3 2 13 0,0-3 5 16,3-2 1-16,-3-1 0 0,6 1-19 0,0-6 0 16,0-2 0-16,6 0 0 0,-3-6-14 0,3 1-3 15,3-6-1-15,0-2 0 0,0-6 18 0,2-5 0 16,1-3 0-16,6 0 0 0,-3-5 0 0,0-2 0 15,0-6 0-15,2 0 0 0,1-5 0 0,-3-3 0 0,3-3 0 0,-6 1 0 16,-3-6 0-16,-1-3-10 0,4 1 10 0,-6-3-8 16,0 0 8-16,-6 2-13 0,0 1 5 15,-3 2 8-15,-3 0 0 0,-6 6 10 0,-6 2 1 0,0 5 0 16,0 1-11-16,0 7 0 0,6-2 0 0,-2 7 0 16,-1 1 0-16,3 5 0 0,-3 2 0 0,3 4 0 15,0 2 0-15,0 2 0 0,0 1 0 0,3 4 0 16,3 1 0-16,3 0 0 0,-3 2 0 0,3 1 0 15,6-1 0-15,-3-2 0 0,6-3 0 0,0 3 0 16,-1-5 0-16,4-1 0 0,0-2 0 0,0-5 0 16,3-6 0-16,0 0 0 0,0-2 0 0,3-6 0 15,-4-5 0-15,4 0 0 0,3 0 0 0,0-2 0 0,-3-6-10 16,3 0-4-16,-1-2-1 0,1-1 0 16,-3-2 15-16,-3-6 0 0,0 4-10 0,0-4 10 15,-4 3-26-15,-5 1-1 0,0-1 0 0,-6 3 0 0,0 2 7 0,-3 6 0 16,-3 0 1-16,0 5 0 15,-3 2-7-15,0 6-2 0,0 0 0 0,-2 6 0 16,-4 2-6-16,3 0-2 0,6 2 0 0,-3 1 0 0,0-1 51 0,0 1 9 16,6 2 3-16,0-2 0 15,3-1-51-15,6 1-9 0,0-3-3 0,0 0 0 16,3 0-30-16,-1 0-6 0,1-3-2 0,-3 0 0 0,3 0 53 0,0-2 10 16,-3 0 3-16,0 2 0 0,-3-2 28 0,3 2 5 15,0 3 2-15,-3-3 0 0,-3 3 19 0,3-3 4 16,0 6 1-16,3-3 0 0,-4 0-31 0,1 0-5 15,0 0-2-15,3 0 0 0,-3-3-13 0,3 3 0 0,-3-3 0 16,3-2 0-16,3 2 0 0,0-2 0 0,0-3 0 0,0 0 0 16,3-3 0-16,-4-2 0 0,1 0 0 0,0-3 0 15,0 0 0-15,3-3 0 0,0-2 0 0,-3 0 0 16,-3-1 32-16,0 1 3 0,3-5 1 0,-3-1 0 16,-3 1-12-16,-1-1-1 0,-2-5-1 0,3 3 0 15,-3 3-13-15,0 2-9 0,0 0 12 0,0 5-12 16,-3 3 58-16,3 0 5 0,-3 8 1 0,0 0 0 15,0 0-52-15,0 0-12 0,-3 8 0 0,3 3 0 16,0 0 0-16,3 2 0 0,-6 3 0 0,3-3 0 16,0 5 0-16,0 1-10 0,0-3 2 0,0 5 0 0,3-3 8 15,0 1 0-15,0-3 0 0,3 2-8 0,-3-4 8 0,3 1 14 16,-3-1-3-16,6-4-1 16,0-2-59-16,-3 0-12 0,3-5-3 0,3-1 0 0,0-2 52 0,0-2 12 15,-6-3 0-15,5-3 0 0,1 2 0 0,0-2 0 16,-3-2 0-16,3-3 0 0,-6-1 9 0,6 1 5 15,-3-3 1-15,3 0 0 0,-3 0-24 0,0 1-5 16,3-1-1-16,2-5 0 0,-2 2 35 0,0 1 8 16,3 2 0-16,0 0 1 0,0 3 5 0,-3 2 1 15,3 3 0-15,0 5 0 16,-1 1-79-16,1-1-16 0,-3 3-4 0,0 5 0 0,0-2 103 0,-3 5 20 16,-3-3 4-16,0 6 1 0,-6-3-64 0,3 2-10 15,-3 4-3-15,0 1-1 0,-3-1 14 0,0 4 0 16,0 1 0-16,0-1 0 0,0-2 10 0,-3 0-10 15,3-5 8-15,0 2-8 0,0-3 0 0,0-2 0 0,0 0 0 16,3-2 0-16,3-1 0 0,-3-5 0 0,3 0 0 0,6-3-11 16,9 1 19-16,-6-6 3 0,-6 0 1 0,0 0 0 31,3-3-32-31,0-2-7 0,2 0-1 0,1-3 0 16,3-3-6-16,0 1-2 0,3 5 0 0,-3-3 0 0,0 2 52 0,0 4 9 0,0-1 3 15,-4 3 0 1,1 3-45-16,0 0-9 0,-3 2-2 0,0 3 0 0,0 0 49 0,0 0 10 0,-9 0 1 0,6 8 1 15,0 0-18-15,-3 3-4 0,0 2-1 0,0 0 0 16,0 0-1-16,0 0 0 0,0 1 0 0,0-1 0 16,0 3-9-16,3-6 0 0,0 1 0 0,0 2 8 15,-1-5-8-15,4 3 0 0,0-3 0 0,0-3 0 16,0-2-39-16,0-1-13 0,0-4-2 0,3-1-1 16,6-5-161-16,-6-3-32 0</inkml:trace>
  <inkml:trace contextRef="#ctx0" brushRef="#br0" timeOffset="28481.84">20722 7088 2649 0,'-21'5'58'0,"12"-2"12"0,0 2 2 0,6 3 4 0,3-2-61 0,0 2-15 16,3 0 0-16,6 2 0 16,9 1-48-16,3-1-13 0,8 1-3 0,7 2 0 0</inkml:trace>
  <inkml:trace contextRef="#ctx0" brushRef="#br0" timeOffset="28875.16">21561 7395 2534 0,'-9'-13'112'0,"3"8"24"0,0-6-109 0,0 0-27 0,0-2 0 0,0 3 0 16,-6-1 146-16,4-2 24 0,-4 2 5 0,3 3 1 15,3 0-105-15,-3 3-21 0,3 0-4 0,-3 5-1 16,3 2-37-16,3 4-8 0,-6 2 0 0,3 2 0 15,0 3 0-15,3 3 0 0,-3 3 8 0,0 2-8 16,0 0-38 0,3-2-14-16,0 2-2 0,0 0-1 0,0 0 37 0,3 0 7 15,0 1 2-15,3-1 0 0,3-5-44 0,0 2-9 16,3 1-2-16,3 2 0 0,-3-5 0 0,3 2 0 16,-3 3 0-16,0 1 0 0,3-1 0 0,-3 2 0 0,0 1 0 0,0 3 0 15,-1-3 11-15,-5 2 1 0,-3 3 1 0,0-2 0 16,-3-1 31-16,1-2 5 0,-4-3 2 0,0 0 0 15,0 0 113-15,-3-2 22 0,-3-1 5 0,-3 1 1 0,0-6-52 0,-3 3-11 16,-3-5-1-16,-5 2-1 0,-1-8 5 0,0 3 0 16,0-3 1-16,0 1 0 0,1-9-35 0,2 0-7 15,0-2-2-15,6-6 0 0,0-2-13 0,6-3-2 16,0-2-1-16,7-6 0 0,5-2-9 0,2 2 0 16,7-5 0-16,9-6 0 15,0-4-61-15,6-4-11 0,6-4-3 0</inkml:trace>
  <inkml:trace contextRef="#ctx0" brushRef="#br0" timeOffset="29852.6">22484 7337 2307 0,'0'0'51'0,"-3"-5"10"0,0-1 3 0,-3-2 0 0,0 0-51 0,3 3-13 0,-3 3 0 15,0-1 0-15,0 0 79 0,-6 1 13 16,0 2 2-16,0 0 1 0,12 0-76 0,-9 2-19 0,-5 6 0 0,5-3 0 16,0 6 55-16,0 0 7 0,-3 2 2 0,0 3 0 15,3 0-52-15,-3-1-12 0,3 1 0 0,-3 3 0 16,6-1 0-16,0-2 0 0,0 0 0 0,3 0 0 15,-2-5 0-15,2 2 0 0,3-5 0 0,6 0 0 16,-4-3-46-16,4-5-12 0,0-3-2 0,3 1-1 16,0-6 46-16,0-3 15 0,0 1 0 0,0-1-10 15,0-2 2-15,-3 0 0 0,0-1 0 0,0 1 0 16,-3-3 8-16,0 3 11 0,-3-3-3 0,0 3 0 0,0 0-8 0,0 2 0 16,0 0 0-16,-3 1 0 15,0 2 0-15,0 0 0 0,0 3 0 0,3 5 0 16,0 0 0-16,0 0 0 0,0 0 0 0,-6 2 0 0,0 6 0 0,3 0 0 15,6 0 0-15,3 0 0 0,3 0 0 0,0 0-16 16,3-3 4-16,3 1 1 0,2-6 0 0,7 0 0 16,0-3 0-16,0-2 0 15,0-9-25-15,5 1-6 0,10 3-1 0,0-9 0 0,-6-2 43 0,-1 0 0 16,-2-3 0-16,-6 3 0 16,0-3 0-16,-3-5 0 0,-1 0 0 0,-2-3 0 0,0-2 46 0,0-3 14 15,-3 0 4-15,3-14 0 0,-6 12 0 0,0 4 0 16,-7 9 0-16,1 5 0 0,-3 5 0 0,0 2 0 15,0 7 0-15,-3 7 0 0,0 0-52 0,-3 10-12 16,-3 6 0-16,-2 5 0 0,-1 8 0 0,0-2 0 16,-3 7 0-16,0 0 0 0,-6 11 0 0,0 3 0 15,-6 5 0-15,-2 8 0 0,-4 5 0 0,0 0 0 0,0-2 0 0,6 2 0 16,4 0 0-16,-7 13 0 0,9-7 0 0,3-3 0 31,6-17-48-31,6 1-13 0,0-10-3 0,6-6 0 0,3-5 40 0,3-9 7 0,0-4 1 0,6-6 1 16,3-5 24-16,3-3 5 0,2-7 1 0,1-6 0 15,0-3-3-15,0-2-1 0,0-3 0 0,-7-8 0 16,1-2 33-16,-3-3 8 0,-3-8 0 0,0-11 1 16,-12 0-76-1,0 6-15-15,-6 2-3 0,-3 1-1 0,-3 7-35 0,-9 3-7 0,-2 5-2 0,-10 3 0 16,0 8-105-16,3 2-21 0,-35 0-4 16,26 11 0-16</inkml:trace>
  <inkml:trace contextRef="#ctx0" brushRef="#br0" timeOffset="30593.49">20308 8374 1728 0,'0'0'153'0,"0"0"-122"0,0 0-31 0,0 0 0 16,0-5 125-16,0 5 19 0,0 0 4 0,0 0 1 16,0 0-18-16,0 0-4 0,6 10-1 0,-3 4 0 15,-6 4-43-15,3 1-9 0,-6 2-2 0,3 3 0 16,0 2-13-16,0 3-3 15,-3-2-1-15,0-1 0 0,0 3-35 0,0 0-6 0,-3-2-2 0,3-1 0 16,0 1-12-16,0-4 11 0,0-1-11 0,4-4 10 31,-4-2-49-31,3-3-9 0,0 1-3 0,3-7 0 0,0 1-137 0,0-8-27 16</inkml:trace>
  <inkml:trace contextRef="#ctx0" brushRef="#br0" timeOffset="30749.98">20740 8538 2804 0,'0'0'124'0,"0"0"26"0,-6-3-120 0,3-2-30 15,-6 3 0-15,3-1 0 0,0 3 44 0,0 3 4 16,0-3 0-16,0 2 0 0,3 3-22 0,3-5-4 16,0 3-1-16,0 2 0 15,0 3-72-15,0 0-14 0,3-2-3 0,3 2-796 16,0 2-158-16</inkml:trace>
  <inkml:trace contextRef="#ctx0" brushRef="#br0" timeOffset="30908.95">20740 8771 1324 0,'-6'-3'118'0,"0"1"-94"16,0-4-24-16,0 6 0 0,0-2 364 0,0-1 69 0,0 0 14 0,6 3 2 15,-6 0-317-15,6 0-63 0,0 0-13 0,0 0-2 16,0 0-54-16,0 0 0 0,9-2 0 0,6-1-929 15,3 3-180-15</inkml:trace>
  <inkml:trace contextRef="#ctx0" brushRef="#br0" timeOffset="31334.98">21567 8562 3114 0,'0'0'68'0,"-6"-5"15"16,0-3 2-16,0-3 3 0,0-2-71 0,-3 0-17 0,3 2 0 0,0 0 0 16,0-2 54-16,0 3 7 0,1-4 2 0,-1 1 0 0,0 3-51 0,0-1-12 15,0 0 0-15,-3 4 0 0,0-1 0 0,-3 0 0 16,0 2 0-16,-3 1 0 0,0 2 0 0,-3 3 0 16,-2 0 0-16,-1 6 0 0,0-1-8 0,0 6-5 15,-6 4-1-15,3 4 0 0,4-3-3 0,-1 5-1 16,3 0 0-16,6 6 0 15,0-1-22-15,6-2-4 0,3 2 0 0,9 1-1 16,3-6-26-16,6-2-5 0,3-4 0 0,9-4-1 16,-1-6 31-16,4-2 6 0,0-6 2 0,3-5 0 0,-4-2 38 0,1-3 0 15,-3-3 0-15,0-3 0 0,-6-5 59 0,2 1 19 0,-5-4 4 16,3-2 1-16,-3-3-43 0,0-2-9 0,0-3-2 0,0-8 0 16,-4 2 3-16,4-2 1 15,0-5 0-15,-3 5 0 0,0 6-33 0,-9 4-20 16,-3 3 2-16,6 11 1 0,0 5 30 0,0 6 7 0,-6 2 0 0,-3 8 1 15,0 0-21-15,0 10 8 0,-6 6-8 0,0 8 0 16,0 5-14-16,0 8-7 0,0 11-2 0,-3 7 0 16,3 1 35-16,3 2 6 0,9 3 2 0,6 3 0 15,6-4-94-15,9 1-18 16,5-10-4-16</inkml:trace>
  <inkml:trace contextRef="#ctx0" brushRef="#br0" timeOffset="34085.94">13185 9657 288 0,'0'0'12'0,"0"0"4"0,0 0-16 0,0 0 0 0,0 0 0 0,0 0 0 16,0 0 258-16,0-5 49 0,0 5 9 0,0 0 3 16,0 0-186-16,0 0-37 0,0 0-7 0,0 0-1 15,0 0-33-15,0 0-7 0,0 0 0 0,0 0-1 16,0 0-20-16,0 0-4 0,0 0-1 0,0 0 0 15,0 0-8-15,0 0-2 0,0 0 0 0,0 0 0 0,0 0 0 0,0 0-1 16,0 0 0-16,0 0 0 0,0 0-2 0,3 8 0 16,-3-8 0-16,0 0 0 15,6 5-1-15,-3 3 0 0,-3-8 0 0,6 5 0 0,3 3-8 0,0 0 0 16,-3-2 0-16,3-1 0 0,3 3 0 0,-1-5 0 16,4 2 0-16,0-3 0 0,0 4 0 15,6-4 12-15,0-2-12 0,3 3 12 0,-1-3-12 0,7-3 0 16,6 3 0-16,3-2 0 0,2-4 0 0,1 6 0 15,9-2 8-15,-4 2-8 0,7-3 0 0,-1 3 0 16,4 0-12-16,2 0 12 0,7 0-9 0,-4 0 9 16,4 0 0-16,-1 0 0 0,1-2 0 0,5-1 9 15,1 0 1-15,2 1 0 0,-2-1 10 0,-1 0 1 16,0 1 1-16,4 2 0 0,-1-6-22 0,1 4 0 0,-1 2 0 0,1 0 0 16,2 0 0-16,-3-3 0 15,10 3 0-15,-7 0 0 0,3 0 8 0,-2 0 1 0,-1 0 0 0,4 0 0 16,2 0-9-16,-3 0 0 15,1 0 0-15,-4 0 0 0,3 0 0 0,-2 0 0 0,2 0 0 16,-5 3 0-16,-4-1 0 0,-3 4 0 0,-2-4 0 0,-1 1 0 16,4 2 0-16,-10-2 0 0,-5 2 0 0,-6-2 0 15,2-1 0-15,-8-2 0 0,-6 0 0 0,-1 0 0 16,-2 3 0-16,-3-3 12 0,0-3-12 0,-7 3 12 16,-2 0 1-16,0-2 1 0,0-1 0 0,-3 1 0 15,-12-1-2-15,3 3-1 0,3-5 0 0,-3 2 0 16,-4-2 9-16,-5 5 3 0,0 0 0 0,3-3 0 15,3 0-13-15,-6 3-2 0,0 0-8 0,0 0 12 16,9-2-12-16,-9 2 0 0,0 0 0 0,0 0 0 16,0 0 0-16,0 0 8 0,0 0-8 0,0 0 0 15,0 0 0-15,0 0 0 0,6 0 0 0,-6 0 0 0,0 0 0 0,0 0 0 16,6-3 0-16,-3 0 0 0,-3 3 0 0,6 0 0 16,0 0 0-16,3-2 0 0,3 2 0 0,-6-3 0 15,0 0 0-15,0 3 0 0,3-5 0 0,0 3 0 16,-9 2 0-16,6-6 0 0,0 4 0 0,0-1 0 15,-6 3 0-15,0 0 0 0,0 0 0 0,0 0 0 16,0 0 0-16,0 0 0 0,0 0 0 0,0 0 0 16,0 0 0-16,0 0 0 0,-9 0 0 0,9 0 0 15,0 0 0-15,0 0 0 0,0 0 0 0,0 0 0 16,-6 5 0-16,6-5 0 0,0 0 0 0,0 0 0 16,-6 3 0-16,6-3 0 0,0 0 0 0,0 0 0 0,0 0 0 15,0 0 0-15,0 0 0 0,3 8 0 0,0-3 0 0,-3 3 0 16,0-3 0-16,0 3 0 0,9-2 0 0,-6 2 0 15,-3 2 0-15,3 1 0 0,0-1 0 0,-3 1 0 16,0 2 0-16,0 0 0 0,0 1-13 0,0-1 4 16,2 5 9-16,-4-4 0 0,-4 1 0 0,6-1 0 15,0 1 0-15,0-4 0 0,-3 0 0 0,3-1 0 16,-3-2 0-16,3 0 12 0,0 0-4 0,0-8 0 16,0 3-8-16,0-3 0 0,0 0 0 0,0 0 0 15,0 0 0-15,0 0 8 0,0 0-8 0,-3-6 8 16,-3-2-8-16,-3 3 0 0,0-3 0 0,-3 0 8 15,6-2-8-15,-9 4-16 0,-6-2 4 0,0 1 0 16,1 1 3-16,-4 1 0 0,-6 2 0 0,0-2 0 16,0 5-4-16,-2 0-1 0,-4 0 0 0,-6 0 0 15,-5 0-17-15,-4 3-3 0,1-6-1 0,-7 3 0 16,-3 3-3-16,1-3-1 0,-7-3 0 0,1 3 0 16,-7-3 4-16,-2 3 1 0,3-2 0 15,-4-1 0-15,1-2 17 0,-4 0 3 0,1 2 1 0,0-2 0 0,-7 2 13 16,4-2 0-16,-3 2 0 0,-4 0 0 0,-2 3 0 0,-3-2 0 15,2 2 0-15,-2 0 0 0,-9 0 60 0,6-3 4 16,-1 3 2-16,1-3 0 16,0 1-101-16,0-1-20 0,2-2-4 0,4 0-1 15,6-1 68-15,2-2 12 0,4 3 4 0,3-3 0 0,2 3-7 0,10-3-1 16,-1-3 0-16,7 1 0 0,-1 2 10 0,6-3 2 16,4 3 0-16,2-2 0 0,3 4-16 0,7-2-2 15,2 3-1-15,3 2 0 0,3-2 2 0,4 3 0 0,2-1 0 16,6 3 0-16,0-3 1 0,3 3 0 0,6-2 0 15,-3 2 0-15,9 0-12 0,0 0 0 0,0 0 0 0,0 0 0 16,0 0 0-16,0 0 0 0,0 0 0 0,0 0 8 16,0 0-22-16,0 0-5 0,0 0-1 0,0 0 0 15,3 5 4-15,-3-5 0 0,0 8 0 0,-3 0 0 32,0-3-12-32,0 0-1 0,-6 1-1 0,3-1 0 0,-3 0 30 0,1-2-9 0,-4 2 9 0,3 0 0 15,-3-2 0-15,3 0 0 0,0-1 0 0,3 1 8 16,-3 0-8-16,0-1 0 0,3 1 0 0,3-3 0 15,3 0 0-15,0 0 0 0,0 0 0 0,0 0 0 16,0 0 0-16,0 0 14 0,0 0-2 0,0 0 0 16,6 3 7-16,9-3 1 0,-3 0 0 0,3 0 0 15,0 0-20-15,6 0 0 0,-1 0 0 0,10 0 0 16,0-3 10-16,3 0-2 0,5 3 0 0,7 0 0 16,3 0-8-16,2 0 8 0,4 0-8 0,5 0 8 0,4-2-8 15,5 2 12-15,7 0-12 0,-1 2 12 0,7 1-2 0,2 0 0 16,6-3 0-16,3 2 0 0,1 1-10 0,2 0 0 15,3-1 0-15,3 1-11 0,-2-1 11 0,5 1-8 16,-3 0 8-16,0 2-8 0,3-2-10 0,-5-1-2 16,-1 4 0-16,0-1 0 0,-3 0 20 0,1 3 0 15,-7-3 0-15,0 3 0 0,-3-2 0 0,1 2 0 16,-4-3 0-16,-5 3 0 0,-4-5 0 0,-3 2 0 16,-5 3 0-16,-4-6 0 0,-2 1 0 0,-7 0 0 0,-8-1 0 15,-6 1 0-15,-6-3 0 0,-4 0 0 0,-2-3 0 16,-9 3 0-16,-6-2 0 0,-3-1 0 0,3 0 0 15,-6 1 0-15,-6 2 10 0,0 0 9 0,3-6 1 16,-3 6 1-16,0-5-7 0,0 5-2 0,-6-8 0 0,3 3 0 16,3 0-12-16,0 5 8 0,-3-6-8 0,3-2 0 15,0 3 0-15,0 5 0 0,0 0 0 0,0 0 0 16,0-5 0-16,0 5 0 0,0-5 0 0,-3-3 0 16,0 2 0-16,3 1 0 0,3 0 0 0,0-3 0 15,-6 2 0-15,6 1 8 0,0-3-8 0,0 0 0 16,0 0 0-16,0 0 8 0,-3-2-8 0,6 2 0 15,0-3 8-15,-3 3-8 0,-3-2 0 0,2-1 0 16,4 6 0-16,0-3 0 0,-6 0 0 0,3 3 0 0,0-1 0 16,-3 6-8-16,0 0 8 0,0 0 0 15,0 0-16-15,0 0 3 0,0 0 1 0,0 0-688 16,0 0-136-16</inkml:trace>
  <inkml:trace contextRef="#ctx0" brushRef="#br0" timeOffset="35405.86">11902 9835 1681 0,'0'0'36'0,"6"-6"8"0,0-2 2 0,0 3 2 0,0 0-38 0,6-1-10 0,0 1 0 0,3 3 0 16,0-4 56-16,2 4 10 0,1 2 2 0,6-3 0 15,-3 0-27-15,6 3-5 0,2 0 0 0,4-2-1 16,0 2-15-16,0-3-2 0,-1 3-1 0,1 0 0 16,3 3-2-16,-6-3-1 0,-1-3 0 0,-2 0 0 15,0 6-14-15,-3-3 9 0,0 0-9 0,-4 0 8 16,-2 0-8-16,0 0 0 0,-3 0 0 0,-3 0 8 15,-3-3-8-15,0 3 12 0,-3 0-12 0,-6 0 12 16,0 0-12-16,0 0 8 0,0 0-8 0,-9-2 8 16,-3-1-8-16,0 0-9 0,-3 1 9 0,-3-1-13 15,0 3 3-15,1-3 1 0,-4 1 0 0,0 2 0 16,0 0 9-16,-6 0-12 0,-2 0 12 0,2-3-12 0,-3 3 12 0,0 0 0 16,0-2 0-16,1 2 0 0,-1 0 0 0,3 0-8 15,0 0 8-15,4 0-8 0,2-3 8 0,3 3 0 16,3 0 0-16,6 0 0 0,0 0 0 0,3-3 8 15,6 3-8-15,0 0 11 0,9-2 0 0,6-4 0 16,6 4 0-16,6-4 0 0,2 1 6 0,7 2 2 16,3-2 0-16,2 0 0 0,1 0-19 0,0 2 0 15,-4 0 0-15,1 1 0 0,-3-4 0 0,3 1 0 16,-4 2-8-16,1 1 8 0,-3-4 0 0,-6 6 16 16,-1 0-1-16,-5 0-1 0,-6 0-5 0,-6 0-1 15,-9 0 0-15,0 0 0 0,0 0-8 0,-12 3-16 16,-9 2 4-16,-6-2 1 15,1 2-133-15,-7 1-28 0,-36 2-4 0,16-3-2 0</inkml:trace>
  <inkml:trace contextRef="#ctx0" brushRef="#br0" timeOffset="37275.47">9679 10724 1206 0,'-3'0'26'0,"-3"-3"6"0,-3 0 0 0,3 1 3 0,-3 2-35 0,0 0 0 0,3 0 0 0,6 0 0 0,-6 0 52 0,6 0 3 15,0 0 1-15,0 0 0 0,0 0-4 0,0 0 0 16,9 0 0-16,3 2 0 0,9 1 20 0,6 0 3 16,5-1 1-16,13-2 0 0,6 0-16 0,8 0-4 15,7 0 0-15,2-2 0 0,6 2-40 0,4-3-8 16,5-2-8-16,1 2 12 0,-1 0-2 0,3 1 0 16,-2-1 0-16,-1 0 0 0,0 3 5 0,-5-2 1 15,-7 2 0-15,-5 0-656 16,-7 0-132-16</inkml:trace>
  <inkml:trace contextRef="#ctx0" brushRef="#br0" timeOffset="44503.02">13256 9821 612 0,'0'0'27'0,"0"0"5"0,0 0-32 0,0 0 0 0,0 0 0 0,0 0 0 16,9-2 35-16,0-1 0 0,-3-2 0 0,3 2 0 15,0-2 28-15,3 5 5 0,0 0 2 0,0-3 0 16,-3 3 31-16,6-2 7 0,3-1 0 0,-1 3 1 15,7 0-29-15,3 0-5 0,3 0-2 0,5 0 0 16,7 0-29-16,3 3-7 0,8-3-1 0,4 0 0 16,8 2-17-16,7 1-4 0,2-3-1 0,7 0 0 15,2 2-2-15,6 1 0 0,7 0 0 0,-1-1 0 16,3 1-12-16,-3 0 0 0,3-1 0 0,1 4 0 16,-1-4 0-16,-3-2 0 0,0 3 8 0,-2-3-8 15,5 3 14-15,0-3 0 0,-6 0 0 0,7 0 0 16,5 0 30-16,-3 0 7 0,0-3 1 0,0 0 0 15,-2 1 6-15,2-1 2 0,-3 3 0 0,-3-3 0 16,-2 3-45-16,-4-2-15 0,-6-1 9 0,-2-2-9 16,-4-1 8-16,-8 1-8 0,-13 0 0 0,-2-3 8 15,-10 5 0-15,-2-5 0 0,-3 3 0 0,-10-3 0 16,-8 3 4-16,0-3 0 0,0 0 0 0,-3 3 0 0,-9-1-12 0,0 4 10 16,0-4-10-16,-3 4 10 0,-6 2-10 0,0 0-11 15,0 0 3-15,0 0-712 16,0 0-141-16</inkml:trace>
  <inkml:trace contextRef="#ctx0" brushRef="#br0" timeOffset="45554.13">11855 9798 864 0,'0'0'76'0,"0"0"-60"0,3-3-16 0,5 0 0 16,-2 1 98-16,3-1 17 0,0 0 3 0,3 1 1 15,3-1-36-15,0 0-7 0,3 1-2 0,0-1 0 16,5 3-1-16,4 0 0 0,6-3 0 0,6 1 0 16,-4-1-13-16,7 0-2 0,3 1-1 0,-4 2 0 15,1 2-42-15,3 1-15 0,-7-8 9 0,4 5-9 0,-3 0 8 0,-1 2-8 16,1-2 8-16,0 3-8 0,0-3 8 0,-7 0-8 16,-2 0 8-16,-3-3-8 0,-6 6 0 15,-6-3 0-15,-1 0 0 0,-2 0 0 0,-6 0 0 16,-6 0 0-16,0 0 0 0,0 0 0 0,0 0 8 0,-6-3-8 15,-3 1 8-15,0 2-8 0,-5-3 0 0,-4 3 0 16,-6-2 0-16,3 2 0 0,-3 0 0 16,-2 0-12-16,-1-3 0 0,0 3 1 0,3 3 11 0,-6-3-12 15,4-3 12-15,-7 0-12 0,3 1 12 0,-3-1 12 16,-2 0-2-16,2 1-1 0,0 2-9 0,0-6 0 16,7 4 0-16,-1-1 0 0,3-2-9 0,3 2-1 15,3 1 0-15,3-1 0 0,6-2 10 0,1 2 0 0,2 0 0 0,6 3 0 16,0 0 0-16,0 0 0 0,0 0 0 0,9-2 0 15,5 2 0-15,1-3-10 0,3 0 1 0,3 1 0 16,0 2 9-16,6 0 12 0,-1 2-2 0,1-2-1 16,0-2-9-16,0 2 0 0,3 2 0 0,-7-2 0 15,-2 3 0-15,-3-3-19 0,0 3 3 0,-6-3 1 16,-3 0 15-16,-9 0 0 0,0 0 0 0,0 0 0 16,-3 0-17-16,-9 2 2 0,-3 1 1 0,-3 0 0 15,-6-3-1-15,0 2 0 0,-5-2 0 0,-1 3 0 16,-6-3 15-16,6 0 0 0,-2 3 0 0,2-3 0 15,0 0 17-15,6 0 7 0,1 0 0 0,8 0 1 16,0 0-16-16,9-3-9 0,6 3 10 0,9 0-883 16</inkml:trace>
  <inkml:trace contextRef="#ctx0" brushRef="#br0" timeOffset="46232.94">13468 9811 115 0,'-9'-6'0'0,"9"6"10"16,0 0-10-16,-6 0 0 0,0-2 0 0,6 2 0 0,0 0 264 0,0 0 52 16,0 0 9-16,0 0 3 0,0 0-200 0,9 0-39 15,3-3-8-15,6 1-1 0,0-1-1 0,5 3 0 16,10-3 0-16,6 1 0 0,5 2-15 0,7-3-2 15,3 0-1-15,8 1 0 0,10-1-10 0,5 3-3 16,6-3 0-16,7 3 0 0,8 0-33 16,3 0-7-16,0 0-8 0,3 0 11 0,7 3-11 0,-1-3 0 15,6-3 0-15,-3 3 8 0,0 0-8 0,3 0 0 16,0 0 0-16,-3 0 0 0,-6-2 12 0,4-1-4 16,2 3 0-16,-9 0 0 0,-3 0 32 0,0 3 5 15,-3-1 2-15,-8 4 0 0,-7 2-35 0,0-3-12 16,-2 0 0-16,-10 0 9 0,-5-2-1 0,-7 2 0 15,1-2 0-15,-10 2 0 0,-8-2 3 0,-6 0 0 0,-6-3 0 16,-7 0 0-16,-2 2-1 0,-6-2 0 0,-3-2 0 0,-6-4 0 16,0 4-1-16,-6 2 0 0,0-3 0 0,-6-2 0 15,3-1-21-15,-3 4-4 0,0-1 0 0,-3 1-1 32,0-1-155-32,0 3-30 0,-6 5-6 0,1-2-2 0</inkml:trace>
  <inkml:trace contextRef="#ctx0" brushRef="#br0" timeOffset="48049.53">3306 14383 961 0,'0'0'42'0,"0"0"10"0,0 0-42 0,0 0-10 15,0 0 0-15,0 0 0 0,0 0 34 0,0 0 5 16,6-3 1-16,0 0 0 0,0 1-10 0,3-1-2 16,6 1 0-16,-7 2 0 0,4-6 58 0,3 6 11 0,3-2 3 0,3 2 0 15,0-3-27-15,6 3-5 0,2 0 0 0,1-3-1 16,6 6-7-16,5 0-2 0,4-3 0 16,0 2 0-16,5-2-19 0,4 3-4 0,5 0-1 0,7-1 0 15,-1 1-17-15,7-1-3 0,2 1-1 0,10 0 0 16,-4-3-13-16,9 2 0 0,7 1 8 0,2-3-8 15,6-3 8-15,6 1-8 0,-3 2 11 0,9-6-11 16,3 1 16-16,3 3-4 0,3-4-1 0,6 1 0 16,3-3-11-16,3 3-11 0,-3-1 3 0,3 1 0 15,0 0 8-15,3 2 11 0,3 1-3 0,-3 2 0 16,0 0-8-16,3 0 0 0,2 0 0 0,1 2 0 16,3 1 8-16,-3-1-8 0,-9 4 0 0,3-1 8 15,9 0 1-15,-10 1 0 0,-2 2 0 0,-3-3 0 16,0 3-9-16,-6 0 0 0,0-3 0 0,-3 0 8 15,-6 3-8-15,0-2 0 0,-3-4 0 0,1 4 0 16,-7-4 9-16,-3 1-9 0,-3-3 10 0,0 2-10 0,0-2 0 0,-5 0 0 16,-4 0 0-16,-3-2 0 0,-3-3 0 0,-2 2 0 15,2 0 0-15,-6-2 0 0,-2 0 14 0,-4-1-3 16,4 1-1-16,-4 0 0 0,-6-1 14 0,-2 1 4 16,-7 0 0-16,1 0 0 0,-4-1-1 0,-5 4 0 15,-3-6 0-15,-4 2 0 0,-5 1-15 0,-6 0-2 16,-4-3-1-16,-5 3 0 0,-3-1 11 0,-6-2 1 15,-6 3 1-15,-3 0 0 0,-3 0-22 0,-3-1 0 16,-6 1 0-16,-3 0-793 16,-6-1-156-16</inkml:trace>
  <inkml:trace contextRef="#ctx0" brushRef="#br0" timeOffset="51440.74">16587 13907 1209 0,'-6'5'108'0,"6"-5"-87"0,0 0-21 15,0 0 0-15,0 0 124 0,0 0 21 0,0 0 4 0,6 0 1 16,6-5-31-16,0 2-7 0,-3-8 0 0,9 1-1 16,12-6-15-16,-4 0-4 0,-2-5 0 0,3 0 0 15,0-3-46-15,6-3-10 0,-4-2-1 0,1 0-1 16,-3-3 5-16,3-5 1 0,-1-2 0 0,-2-6 0 15,-6 5-32-15,0-5-8 0,3 3 0 0,-3-3 0 16,-7 2 0-16,-5 4-12 0,0-1 4 0,-3 3 0 16,0 8 8-16,-3 2 0 0,-9 6 0 0,3 5 0 15,0 0 0-15,-3 6 11 0,-6 2-3 0,0 5 0 16,1 3 4-16,2 6 0 0,-6 2 0 0,0 7 0 16,0 4 0-16,0 5 0 0,6 2 0 0,0 9 0 0,-6 2 16 15,3 5 3-15,9 0 1 0,-2 3 0 16,-1 0-32-16,0 3 0 0,6-3 0 0,3 0 0 0,0-5 0 15,3-1-8-15,-4-2-1 0,4-5 0 0,9-3-3 0,0-2 0 16,-6-4 0-16,9-4 0 16,6-1-101-16,-3-10-21 0,2 0-4 0,4-8-630 15,0 0-125-15</inkml:trace>
  <inkml:trace contextRef="#ctx0" brushRef="#br0" timeOffset="52333.47">17573 13475 1954 0,'11'-8'43'0,"-11"3"9"0,-6 2 1 0,-2 1 3 0,-4-4-45 0,3 4-11 16,-3-4 0-16,-3 4 0 0,0 2 117 0,-3-3 22 0,6 3 4 16,-6 0 1-16,-2 3-41 0,-1-1-8 0,3 4-2 15,-3 2 0-15,3 0-37 0,-3 2-7 16,3 3-1-16,4 1-1 0,2-1-30 0,-3 3-5 16,-3 0-2-16,6 5 0 0,9 0-10 0,-6-2 0 0,-3-1 0 0,6 3 0 15,3-2 0-15,6-1 0 0,0-2-11 0,0 0 11 16,0-3-23-16,6-2 1 0,9-3 0 0,0-3 0 15,-9 0-20-15,3-2-4 0,6-3-1 0,-1-5 0 16,-2 2-14-16,0-2-3 0,-3-3-1 0,3-3 0 16,0 1 11-1,-6-4 2-15,-3 1 1 0,-3-3 0 0,6-2 29 0,-3-1 6 0,-6-5 0 0,0 3 1 16,0-3-4-16,0 1-1 0,-3-1 0 0,-3 3 0 16,-3 2 20-16,0 6 16 0,3 0-4 0,-6 5 0 0,0 0 19 15,3 3 3-15,0 2 1 0,3 3 0 0,-3 0 13 0,3 3 4 16,3 4 0-16,3-7 0 0,3 6-39 0,3 2-13 15,-3 2 9-15,3-2-9 0,9 3 0 0,-3-6 0 16,0 0 0-16,6 1 0 0,3-4-17 0,-1 1 4 16,-2-6 1-16,3 1 0 0,-3-1 3 0,3-2 1 15,6-1 0-15,-10 1 0 0,-5-3 8 0,3 3 0 16,6 0 0-16,0-3 0 0,-3 2 34 0,-3 1 9 16,3 0 1-16,-1 0 1 0,-2-1-13 0,0 4-2 15,-3-1-1-15,0 3 0 0,3-3 1 0,-3 3 0 16,-3 0 0-16,0 0 0 0,0 0-11 0,-1 0-3 15,-8 0 0-15,0 0 0 0,6 0-3 0,-6 0-1 0,0 0 0 0,0 0 0 16,0 0-28-16,0 0-5 0,0 0-2 0,0 0 0 16,0 0 45-16,0 0 9 0,0-5 1 15,-3 0 1-15,-2-1-21 0,-1 1-12 0,-3 0 12 0,3 0-12 16,-3 2 8-16,-3 0-8 0,-3-2 0 0,0 5 0 16,3 0 8-16,-3 0-8 0,-3 3 0 0,1 5 0 15,-1 0 8-15,3 2-8 0,0 1 0 0,3 5 0 16,-3-1 0-16,6 4 0 0,3 2 0 0,0-2 0 15,0-1 0-15,6 3 0 0,9-2 0 0,-3-1 0 16,0-4 0-16,3-4-11 0,3 1 11 0,3-3-13 16,3-3-19-16,-3 0-3 0,-6-2-1 0,5-3 0 15,1-3 47-15,0-2 9 0,0-3 1 0,-3 3 1 16,3-3-14-16,-3 0-8 0,-3-3 8 0,3 3-8 16,-3-2 16-16,0-1-2 0,-1 3 0 0,1-2 0 0,0 4-2 0,-3-2 0 15,0 8 0-15,3-2 0 16,-9 2-4-16,6 2-8 0,0 6 11 0,0 0-11 0,0 6 10 0,-3 4-10 15,3 3 8-15,0 3-8 0,-3 3 0 0,-3 4 0 16,0 4 0-16,0 2-11 0,0 2 11 0,0-2 0 16,0 6 0-16,0-1 8 15,0 0-29-15,0-2-6 0,0-3-1 0,-3 3 0 16,-3-8-23-16,3-3-5 0,-6-3 0 0,0 1-1 16,0-1 20-16,-6-5 4 0,0-2 1 0,-3-3 0 0,1 2 20 0,-7-7 4 15,-3-1 8-15,3-4-13 0,3 2-3 0,-2-8 0 16,-10 0 0-16,3 0 0 0,3-6 41 0,3-2 8 15,-2-2 2-15,2-6 0 0,0 0-11 0,3-5-3 16,9-3 0-16,-3-2 0 0,6-4 27 0,7-1 4 0,7-6 2 0,7-3 0 16,3 0-38-16,6-2-8 0,12-3-8 0,9 5-884 15,11 1-184-15</inkml:trace>
  <inkml:trace contextRef="#ctx0" brushRef="#br0" timeOffset="53034.44">18659 13541 2012 0,'0'0'44'0,"0"0"10"0,-3-5 2 0,3-3 0 0,0 3-45 0,0 0-11 15,0 5 0-15,0 0 0 0,0-6 92 0,0 6 17 0,0 0 3 16,0 0 1-16,0 0-14 0,0 6-3 0,-3 4-1 0,3 6 0 16,0 5-35-16,0 6-6 0,-3 2-2 0,-3 3 0 15,3 5-37-15,0-3-15 0,-3 3 11 0,3 3-11 16,-3-3 12-16,0 2-4 0,3-4-8 0,-3-1 12 15,3-2-12-15,0-6 0 0,-3-2 0 0,3-3 0 16,-2-2 0-16,2-6 11 0,0-2-3 0,-3-6-8 16,6-5 11-16,0 0-11 0,0 0 10 0,0-8-10 15,0-5 11-15,-3-3-11 0,3-8 12 0,3 0-12 16,3-2 0-16,-3-9 0 0,0-2 0 0,2-2 0 16,-2-4-20-16,0-4 3 0,0-3 0 0,0-1 0 0,3 1 6 15,-3 0 2-15,3 7 0 0,0 4 0 16,0 7 9-16,0 5-8 0,0 1 8 0,6 8-8 0,3-1 8 0,3 3 0 15,0 6 10-15,2 2-10 0,7 2-11 0,-3 6-8 16,6 0-1-16,3 6-1 0,2 2 12 0,1 2 9 16,3 3-12-16,-1 3 12 0,-2 3-11 0,-3-1 11 15,-6-5-10-15,-4 6 10 0,-5 2 20 0,-6-2 9 16,-6-3 3-16,-3-1 0 0,-6 1-16 0,-6 3-4 16,-6-3 0-16,-6 0 0 0,-5-3 4 0,-7 0 1 15,0 0 0-15,-3 1 0 0,1-1-25 0,2-5-6 16,0 0-1-16,6-3 0 15,4-2-183-15,5-3-37 0</inkml:trace>
  <inkml:trace contextRef="#ctx0" brushRef="#br0" timeOffset="53285.23">19784 12888 2811 0,'-6'-8'124'0,"6"8"27"0,-6-5-121 0,3 2-30 0,-6 0 0 0,0 1 0 16,-3 2 59-16,1 2 5 0,-1-2 2 0,0 6 0 16,0 2-39-16,-3 2-8 0,3 6-2 0,-3 8 0 15,0 2-17-15,-3 3 0 0,1 3 0 0,2 10 0 16,0 1 25-16,0 4 2 0,0-2 0 0,3 6 0 16,3-4-27-16,0 4 0 0,3-6 0 0,6 0 0 15,0 0 0-15,6-3 0 0,3-5 0 0,6-3 0 16,0-2 0-16,6-5-11 0,0-4 3 0,8-4 0 15,-2-9-86-15,9 1-17 0,3-8-3 0,5-3-758 16,7-3-151-16</inkml:trace>
  <inkml:trace contextRef="#ctx0" brushRef="#br0" timeOffset="53547.26">20147 13097 2073 0,'0'0'184'0,"0"0"-147"16,0 0-29-16,0 0-8 0,9 5 120 0,0 3 24 16,3 0 4-16,0 0 0 0,3 5-109 0,6 3-23 15,-1 3-4-15,1-4 0 0,0 7 31 0,0-1 6 16,3 0 2-16,-3 0 0 0,-7 0-15 0,1 3-4 0,0-5 0 0,-3 2 0 16,-6-3-20-16,-3 4-4 0,-3-4 0 0,0 1-8 15,-6-1 16-15,-6-2-4 0,0 0-1 0,-9 0 0 16,-2-3-11-16,-4 0 0 0,-3-2 0 0,0-1 8 31,1 1-124-31,-4-6-26 0,3 0-5 0,3-2-1047 0</inkml:trace>
  <inkml:trace contextRef="#ctx0" brushRef="#br0" timeOffset="53743.7">20469 13155 1900 0,'-9'5'84'0,"6"1"18"0,-3-1-82 0,3 6-20 0,-3-1 0 0,0 3 0 0,-3 6 202 0,0-1 36 16,0 4 7-16,0-1 2 0,0 0-111 0,0 5-21 16,0-2-5-16,3 3-1 0,4-1-65 0,-1 1-14 15,3-4-2-15,3 1-1 0,-1 0-27 0,7-3 0 16,3 0 0-16,3-2-11 16,3-3-97-16,3 0-20 0,3-8-4 0,0-1-755 15,2-1-150-15</inkml:trace>
  <inkml:trace contextRef="#ctx0" brushRef="#br0" timeOffset="54169.36">20775 13412 2419 0,'0'0'53'0,"0"0"11"0,0 0 3 0,-3 5 1 0,-3 3-55 0,3 3-13 15,0 2 0-15,-3 0 0 16,6 0 105-16,-3 6 19 0,0-1 3 0,1 1 1 0,-1 5-92 0,0-6-17 16,0 3-4-16,3 0-1 0,-3-2-22 0,6 0-5 15,0-1-1-15,3-5 0 0,-1 3 32 0,4-5 6 16,0-1 2-16,3-2 0 15,3-2-52-15,0-6-10 0,0 0-3 0,3-6 0 16,3-2-132-16,-4-2-26 0,-5-1-6 0</inkml:trace>
  <inkml:trace contextRef="#ctx0" brushRef="#br0" timeOffset="54336.49">20784 13279 1036 0,'0'0'92'0,"0"0"-73"0,-6-5-19 0,0 3 0 16,6 2 224-16,0 0 40 0,0 0 9 0,0 0 2 15,0 0-111-15,0 0-23 0,0 0-4 0,0 0-1 16,0 0-49-16,9 0-11 0,-3 2-1 0,-6-2-1 16,0 0-59-16,9 3-15 0,0-1 0 0,0-2 0 15,0 3-270 1</inkml:trace>
  <inkml:trace contextRef="#ctx0" brushRef="#br0" timeOffset="54736.74">21442 12719 2419 0,'0'0'107'0,"0"7"22"0,0 4-103 0,3 2-26 0,-6 3 0 0,3 5 0 15,0 3 108-15,0 3 16 0,0 4 3 0,0 6 1 16,0 0-65-16,0 8-13 0,0 0-2 0,0 6-1 16,0-6-10-16,0 2-1 0,0-4-1 0,3 2 0 15,-3-6-27-15,0 1-8 0,0-3 0 0,3 0-939 16,3-3-190-16</inkml:trace>
  <inkml:trace contextRef="#ctx0" brushRef="#br0" timeOffset="55202.1">22022 13142 2008 0,'0'0'44'0,"0"0"10"0,0 0 2 0,9 5 0 0,0-2-45 0,0 2-11 0,3 0 0 0,0 1 0 15,0-1 93-15,3 0 17 0,3 1 3 0,-3-1 1 16,-1 3-14-16,1-3-4 0,0 3 0 0,-3 0 0 16,0-3-38-16,-3 6-8 0,0-3-2 0,-6 2 0 15,0 1-24-15,-6 0-4 0,-3-1-2 0,-6 3 0 16,-6 1-6-16,-3-1 0 0,-2 3-1 0,-4-3 0 15,0 0-11-15,-3 0-16 0,3 1 4 0,-2-1 1 16,5-3-45-16,-3-2-8 0,3 0-3 16,6-2 0-16,6-4-153 0,4-2-30 0,5-2-6 0,6-4-2 0</inkml:trace>
  <inkml:trace contextRef="#ctx0" brushRef="#br0" timeOffset="55370.62">22252 13113 1324 0,'12'-6'59'0,"-6"6"12"0,-1-2-57 0,-5 2-14 16,0 0 0-16,0 0 0 0,0 0 246 0,0 0 46 15,0 0 10-15,0 8 2 0,-3 2-153 0,-2-2-31 16,2 6-5-16,-3-1-2 0,0 3-44 0,-3 2-9 16,0 1-1-16,0 2-1 0,0 0-14 0,3 3-4 15,0 0 0-15,6-1 0 0,0 1-40 0,0 0-11 16,6-3-1-16,-3 0 0 0,6-2-3 0,0-3-1 16,6 0 0-16,0-3 0 15,-1-3-118-15,7 1-24 0,-3-6-5 0,3 1-1041 0</inkml:trace>
  <inkml:trace contextRef="#ctx0" brushRef="#br0" timeOffset="55574.97">22546 13396 2383 0,'0'0'52'0,"0"0"12"0,0 0 1 0,-3 3 2 0,0 2-54 0,0 3-13 0,3-3 0 0,-3 6 0 16,3-3 76-16,3 5 12 0,-3 0 2 0,0 0 1 15,3 0-33-15,-3 1-6 0,0-1-2 0,0 3 0 16,0-3-34-16,3 0-8 0,-3-2 0 0,0 2-8 16,0-5-66-16,3 3-20 0,-3-3-4 0,3-3-1115 15</inkml:trace>
  <inkml:trace contextRef="#ctx0" brushRef="#br0" timeOffset="55762.4">22904 13436 2487 0,'0'0'55'0,"0"0"11"0,0 0 2 0,0 0 2 0,0 0-56 0,0 0-14 16,0 0 0-16,5 0 0 0,4 0 54 0,3 0 8 16,0 0 2-16,6 0 0 0,3 2-52 0,0 1-12 0,3-3 0 0,2 0 0 31,1 0-217-31,0-3-47 0,0 1-8 0</inkml:trace>
  <inkml:trace contextRef="#ctx0" brushRef="#br0" timeOffset="55916.56">23374 13391 806 0,'0'0'36'0,"0"0"7"0,0 0-35 0,0 0-8 0,0 0 0 0,0 0 0 16,0 0 302-16,0 0 58 0,0 0 12 0,0 0 3 15,0 0-242-15,0 0-48 16,6 0-9-16,3 0-3 0,0 0-23 0,6 0-5 0,-1 0-1 0,4 2 0 15,0-2-148-15,3 0-29 16,0-2-7-16,0-1 0 0</inkml:trace>
  <inkml:trace contextRef="#ctx0" brushRef="#br0" timeOffset="56162.49">23749 12988 2419 0,'-12'-10'53'0,"9"5"11"0,-3-1 3 0,3 1 1 0,-3 0-55 0,6-1-13 16,0 1 0-16,3 2 0 0,6 1 105 0,0 2 19 16,3 0 3-16,6 5 1 0,-3 0-103 0,2 1-25 15,1 4 0-15,0 3 0 0,0 1 0 0,0 2 0 16,-6-1 0-16,6 1 0 0,0 5 16 0,-7 1-3 0,1-1 0 16,-6 3 0-16,-6-3-13 0,0 0-18 15,0 0 4-15,-6-2 1 0,-6 2 13 0,-2-3 0 16,2-2 0-16,-3 0 0 15,-6 0-55-15,0-3-8 0,3-2-1 0,0-1-751 16,-2 1-149-16</inkml:trace>
  <inkml:trace contextRef="#ctx0" brushRef="#br0" timeOffset="56349.91">24106 12896 2419 0,'-9'2'107'0,"9"1"22"0,-3 2-103 0,-9 3-26 0,-6 0 0 0,6 3 0 15,7 2 108-15,-7 0 16 0,-12 8 3 0,3-2 1 16,6 2-38-16,3 6-7 0,0-4-2 0,0 7 0 16,0-4-41-16,4 3-8 0,5-2-1 0,0 2-1 15,3-6-30-15,3 4 0 0,3-3-8 0,2 0 8 16,-2-1-142-16,3-4-22 0,6-6-4 0,3 0-1111 16</inkml:trace>
  <inkml:trace contextRef="#ctx0" brushRef="#br0" timeOffset="56557.52">24204 13301 2188 0,'0'0'97'0,"0"0"20"0,0 0-93 0,0 0-24 16,0 0 0-16,-6 5 0 0,6 0 107 0,-3 3 17 16,-3 0 3-16,3 0 1 0,-3 5-52 0,3 0-9 15,1-2-3-15,-1 5 0 0,0-3 0 0,0 3 0 0,3-3 0 0,0 3 0 31,-6-3-102-31,9 1-21 0,3-4-4 0,2 1-1 16,1-3-10-16,0 0-2 0,-3-3-1 0,3-2-731 0,6-1-145 0</inkml:trace>
  <inkml:trace contextRef="#ctx0" brushRef="#br0" timeOffset="56692.26">24240 13211 748 0,'0'0'67'0,"-3"-3"-54"0,-3 3-13 0,6 0 0 15,0 0 340-15,0 0 64 0,0 0 14 0,0 0 2 16,0 0-314-16,6 5-63 0,-3 3-13 0,9-2-717 16,3 1-143-16</inkml:trace>
  <inkml:trace contextRef="#ctx0" brushRef="#br0" timeOffset="56858.99">24439 13369 518 0,'0'0'46'0,"0"0"-37"16,0 0-9-16,0-5 0 0,-6 0 424 0,6 5 84 16,0-3 16-16,6-2 3 0,3 0-334 0,0 2-66 15,3 0-14-15,3 3-2 16,6-2-135-16,0 2-26 0,-6 0-6 0,5 0-744 16,-2 0-148-16</inkml:trace>
  <inkml:trace contextRef="#ctx0" brushRef="#br0" timeOffset="57029.62">24817 13155 2710 0,'0'0'60'0,"0"0"12"0,0 0 2 0,0 0 2 0,0 0-60 0,0 0-16 0,0 8 0 0,0 0 0 16,0 3 80-16,-3 2 14 0,1 5 2 0,-4 1 1 15,3-1-66-15,-3 6-14 0,3 0-2 0,-6 8-1 16,3-3-14-16,3 0 0 0,0 3 0 0,0-1-919 15,0-1-186-15</inkml:trace>
  <inkml:trace contextRef="#ctx0" brushRef="#br0" timeOffset="57437.77">25067 12322 2275 0,'0'0'100'0,"0"5"22"0,0 6-98 0,3-1-24 0,3 3 0 0,0 6 0 15,0-1 72-15,6 6 10 0,0 0 2 0,3 8 0 16,0 2-16-16,6 6-2 0,-3 2-1 0,2 3 0 16,1 3-34-16,0 2-7 0,3 0-2 0,-3 1 0 15,-3 4-22-15,-4 1 0 0,-2 2 0 0,-6 0 0 16,-3 0 8-16,-6-5 6 0,-6-2 2 0,-5-4 0 15,-1-5-26-15,-12-2-5 0,-3-5-1 0,-9 2 0 16,-2-8-4-16,-7-3-2 0,-8 1 0 0,-7-4 0 16</inkml:trace>
  <inkml:trace contextRef="#ctx0" brushRef="#br0" timeOffset="58346.92">16135 12888 1958 0,'0'0'43'0,"6"0"9"0,3-3 1 0,3 1 3 0,0-1-45 0,-1 3-11 15,1 0 0-15,0-3 0 0,-3 3 156 0,3 0 28 16,-12 0 7-16,9 3 1 0,0 2-103 0,-3-2-20 15,-6 5-4-15,-3-3-1 0,-3 3 0 0,-6 3 0 16,-3 2 0-16,-3 0 0 0,0 0-51 0,-8 3-13 16,-1 3 0-16,-9 2 0 0,0 0 0 0,-5 0 0 15,-1 0 0-15,-6-2 0 0,-2 2 0 0,-1 0 0 16,4-2 0-16,-1-1 0 0,9 1 16 0,1-6 3 16,2 0 1-16,6 0 0 0,6-2-32 0,3 0-5 0,10-1-2 0,2-2 0 15,6 3 19-15,6-3 0 0,9 0 0 0,-1 2 0 16,10-2 0-16,6 0 0 0,6-3 0 0,3 1 0 15,2 2 0-15,4 0 0 0,0-1 0 0,2 1 0 16,-2 0 0-16,0 3 0 0,-4 0 0 16,-2 2 0-16,-3 0-11 0,-3 3 2 0,-7 0 0 0,-5 2 0 15,-3 1 9-15,-6 2-8 0,-3-3 8 0,-9 6-8 16,-3-3 8-16,-6 1-8 0,-6 1 8 0,-3 1-8 16,-8 0-7-16,-4 0-1 0,-6 0 0 0,-2 5 0 15,-7-3 8-15,6 1 8 0,1-4-13 0,-1 4 5 0,6-3 8 0,0 0 8 16,7-3-8-16,5-3 11 0,3 3 5 0,9-2 2 15,3-6 0-15,6 0 0 0,9 1-18 0,6-4 8 16,6-2-8-16,6-5 0 0,9-1 15 0,8-4-4 16,4-1-1-16,2 1 0 0,4-4-10 0,0 1-16 15,-4 0 4-15,4-3 1 16,-6 0-42-16,-1-3-9 0,-2 3-2 0,0 0-1232 16</inkml:trace>
  <inkml:trace contextRef="#ctx0" brushRef="#br0" timeOffset="58688.13">15962 14409 2419 0,'0'0'53'0,"-3"-2"11"16,0 2 3-16,3 0 1 0,0 0-55 0,-3 2-13 0,0 1 0 0,0 0 0 15,6 4 105-15,-3-1 19 0,-3 4 3 0,0 1 1 16,3 2-52-16,-3 3-9 0,3 0-3 0,-6 2 0 16,0 4-51-16,3-4-13 0,0 1 0 0,1 2 0 0,-4-3 0 15,3 1 0-15,3-3 0 0,3 0 0 16,0-3 0-16,0 0 0 0,2-5 0 0,1 0 0 0,0-3 0 0,3 0 0 15,3-2 0-15,0-3 0 16,0-5-48-16,3-3-13 0,0 0-3 0,3-5 0 16,0 0-109-16,-1-6-23 0,1 0-4 0,-3-4 0 0</inkml:trace>
  <inkml:trace contextRef="#ctx0" brushRef="#br0" timeOffset="58793.36">15977 14166 2372 0,'-6'0'52'0,"0"-3"12"0,-3 3 1 0,9 0 1 0,0 0-53 0,0 0-13 16,0 0 0-16,0 0-700 0,9 0-144 16</inkml:trace>
  <inkml:trace contextRef="#ctx0" brushRef="#br0" timeOffset="60137.12">15147 13692 2055 0,'0'0'91'0,"0"0"19"0,0 0-88 0,-3-2-22 0,-3-1 0 0,6 3 0 15,-3-3 59-15,3 3 7 0,-6-2 2 0,6 2 0 16,0 0 12-16,0 0 4 0,0 0 0 0,9 0 0 16,3 0-42-16,5 0-8 0,4-3-2 0,9 3 0 15,6-3-16-15,5-2-3 16,7 0-1-16,9-3-824 0,8 3-166 0</inkml:trace>
  <inkml:trace contextRef="#ctx0" brushRef="#br0" timeOffset="61614.89">14215 12996 2156 0,'0'0'48'0,"0"0"9"0,0 0 3 0,0 0 0 0,0 0-48 0,0 0-12 0,0 0 0 0,0 0 0 16,0 0 112-16,-6 3 20 0,0-3 4 0,-9 5 0 15,0 1-108-15,-6-1-28 0,-2 3 0 0,-4 0 0 16,-6 0 56-16,-3 5 7 0,-5 0 1 0,-1 6 0 16,-6-3-64-16,4-1 0 0,-4 1-14 0,-2 0 2 0,-1 0 25 15,0-3 5-15,7 0 1 0,2 1 0 0,6-1 10 0,4 0 3 16,8-8 0-16,3 3 0 0,9-2-3 0,3-1 0 16,9-5 0-16,6 8 0 0,9-3-19 0,12 3-10 15,2-5 10-15,13-1-10 0,3 4 0 0,2-4 8 16,1 4-8-16,6 2 0 0,-1-3 0 0,1 3-10 15,-1 2 2-15,1 1 0 0,-6 0-3 0,-4 2 0 16,-5 3 0-16,-3 2 0 0,-10 1-1 0,-5 2-1 16,-6 0 0-16,-6 3 0 0,-9 2-3 0,-6 1 0 15,-6 2 0-15,-12 0 0 0,-5 3 7 0,-10 2 1 16,-9-2 0-16,-5 5 0 16,2-3-32-16,-8 1-5 0,-4-1-2 0,-5 6 0 0,-1 0 34 0,4-6 13 15,-1 3-11-15,10-5 11 0,2-1 0 0,9-1 16 16,7-7-1-16,5-1-1 0,3-1 28 0,12-3 6 15,9-2 0-15,6 0 1 0,9 0-29 0,6-3-5 0,6-2-2 16,12-6 0-16,6 3-13 0,2-3 9 0,10-5-9 0,8 0 8 16,-2 0-8-16,3-2 0 0,-4-1 0 0,7-2 0 15,-7-1 0-15,1 1 0 0,-4 0 0 0,1-1 0 16,-6 1 8-16,-1 0-8 0,-5 2 0 0,-3-2 8 31,-6 0-124-31,-7 2-26 0</inkml:trace>
  <inkml:trace contextRef="#ctx0" brushRef="#br0" timeOffset="62610.97">12742 14531 1785 0,'0'0'79'0,"0"0"17"0,-6 3-77 0,0 5-19 16,0-1 0-16,0 4 0 0,0 0 128 0,3 2 21 15,-3 0 5-15,3 0 1 0,0 6-41 0,3-3-8 16,-3 2-2-16,3 1 0 0,0 2-51 0,0-3-10 16,0 1-3-16,0-1 0 0,3 1-13 0,-3 2-3 15,0-2-1-15,0-3 0 0,3-1-23 0,-3 1 0 16,0-2 0-16,3-1 0 16,0-5-169-16,3 0-39 0,-3-3-7 0</inkml:trace>
  <inkml:trace contextRef="#ctx0" brushRef="#br0" timeOffset="62809.43">12620 14481 1785 0,'-24'-11'159'0,"15"8"-127"0,-3 1-32 0,3-1 0 15,3 0 136-15,0 1 22 16,6 2 4-16,0 0 1 0,0 0-78 0,0 0-15 16,0 0-3-16,9 5-1 0,0 0-17 0,6 3-3 0,3-2-1 0,2 2 0 15,1 0-27-15,3-1-6 0,3-1 0 0,-3 2-1 16,0 0-1-16,-4 0 0 0,-2-3 0 0,0 3 0 15,-3-3-10-15,-3 0 0 0,-3-2 0 0,-9-3 0 16,0 0 0-16,0 0-19 0,0 0 3 0,-6 5 1 16,-3 1-177-16,0-6-36 0</inkml:trace>
  <inkml:trace contextRef="#ctx0" brushRef="#br0" timeOffset="63411.17">12670 14803 990 0,'-9'3'44'0,"9"-3"8"0,0 0-41 0,0 0-11 0,0 0 0 16,0 0 0-16,0 0 24 0,0 0 4 15,0 0 0-15,0 0 0 0,0 0 6 0,0 0 2 16,6 5 0-16,-6-5 0 0,0 0 46 0,0 0 10 0,6-5 1 0,0 2 1 16,-6 3-1-16,3-7 0 0,0-1 0 0,0-3 0 15,-3 0 5-15,-3 1 1 0,0-1 0 0,-3-2 0 16,0 2-37-16,-3-2-7 0,-3 0-2 0,3 0 0 16,-3 0-26-16,1 2-6 0,-7-5-1 0,3 5 0 15,0 4-4-15,-3-1-2 16,0 5 0-16,-3 0 0 0,1 6 1 0,-1 2 0 0,0 3 0 0,0 5 0 15,0 3-2-15,0 5 0 0,0 1 0 0,4 4 0 16,2 3 2-16,3 3 0 0,3 0 0 0,3 2 0 16,6-2-15-16,3 0 0 0,6-3 0 0,3-3 0 15,3-5-22-15,3-2-7 0,2-6-2 0,1-5 0 16,0-3-3-16,3-7-1 0,0-4 0 0,-1-7 0 0,4-3 16 16,-3-2 3-16,0-6 1 0,-3-3 0 0,-3-2 26 0,-4 0 5 15,1 0 0-15,-3-5 1 16,-3 2-17-16,-3-5-9 0,-6 0 1 0,0-3 0 0,0 1 19 15,-3-4 4-15,-3 1 1 0,-3 2 0 0,3 0-16 0,-3 3 9 16,3 6-9-16,-2 4 8 0,-1 3 34 0,3 6 6 16,0 2 2-16,0 5 0 0,0 1-29 0,6 10-5 15,0 0-2-15,0 0 0 0,3 10-14 0,0 4 0 16,3 2 0-16,0 5 0 0,0 3 0 0,3 2 0 16,-1 3 0-16,7 3 0 15,-6 5 0-15,3-3 0 0,-3 1 0 0,0 2 0 0,3 0 12 0,-3 0 0 16,0 0 0-16,3 0 0 0,0 0-12 0,2-3-8 15,4-2 8-15,3-3-13 16,0 0-204-16,0-8-41 0</inkml:trace>
  <inkml:trace contextRef="#ctx0" brushRef="#br0" timeOffset="64008.5">13158 14729 2023 0,'-12'-13'89'0,"6"10"19"0,-6-2-86 0,1 0-22 0,2-3 0 0,-3 3 0 16,-3-3 106-16,0 2 17 0,0 1 3 0,0 3 1 15,-3-1-20-15,3 3-4 0,-2 3-1 0,2 2 0 16,0 0-62-16,0 6-13 0,0-1-3 0,3 3 0 16,0 1-24-16,3 2 0 0,3 2 0 0,0 1 0 15,3 2 0-15,3-3 0 0,3 1 0 0,0-1 0 16,0-2-18-16,6 0-2 0,-3-5-1 0,6-3 0 16,-3-3-19-16,0 0-4 0,3-5-1 0,0 0 0 15,3-2-1-15,-3-6 0 0,3 0 0 16,-4 0 0-16,-2-5 27 0,0 2 6 0,0-2 1 0,-3-1 0 15,0-1 4-15,-3-4 8 0,0 1-13 0,-3-1 5 0,6 1 20 16,-6-4 4-16,-3 1 0 0,3 3 1 0,0 2-2 0,0 0-1 16,-3 3 0-16,3 2 0 0,3 3 5 0,-3 3 1 15,0 0 0-15,0 5 0 0,0 0 0 0,0 0 0 16,6 8 0-16,-3-1 0 0,0 7-20 0,0-1 0 16,3 3 0-16,-3 2 0 0,3 3 0 0,0 1 0 15,-3-4 0-15,3 3 0 0,0-2 0 0,0-1 0 16,3-2 8-16,-4 0-8 0,7 0 0 0,-3-5 0 15,3-3 0-15,0-6 0 0,0 1 0 0,0-3 0 16,0-5 0-16,3-1 0 0,-3-4 10 0,0-4-2 16,2 1 0-16,-5-5 0 0,3-1-8 0,-3-2 0 0,3 0 0 0,-3-6 0 15,0 4 20-15,-3-7 4 0,3 4 2 0,-3-3 0 16,0-6-2-16,0 4 0 0,-3-4 0 0,3 1 0 16,-6 7-4-16,3 4-2 0,-3 4 0 0,0 3 0 15,0 3 2-15,-3 5 1 0,0 3 0 0,3 5 0 16,0 0 7-16,-6 8 0 0,-3 5 1 0,3 3 0 15,0 2-21-15,-3 6-8 0,3 3 0 0,0-1 0 16,0 6 0-16,3 0 0 0,-3 2 0 0,3-2 0 16,0 2 0-16,3-2-18 0,3 2 4 0,0-2 1 15,0 0 13-15,3-6 0 0,3 1 0 0,0-6 0 16,0 0 0-16,3-5 0 0,0-3 0 0,3-5 0 16,-1-3-14-16,4-2 0 0,3-3 0 0,0-5 0 15,3-6-163-15,-3 1-33 0</inkml:trace>
  <inkml:trace contextRef="#ctx0" brushRef="#br0" timeOffset="64153.11">13224 14547 2430 0,'0'0'53'0,"0"0"11"0,0 0 3 0,0 0 1 0,0 0-54 0,6 8-14 15,3 0 0-15,3-3 0 0,2 0 0 0,7 3 0 16,0-3 0-16,0 3 0 15,6-2-187-15,2-1-43 0,25 8-9 0,-15 0-1 0</inkml:trace>
  <inkml:trace contextRef="#ctx0" brushRef="#br0" timeOffset="64476.72">13736 14682 2080 0,'0'0'46'0,"-6"-3"10"0,0-2 1 0,0 0 1 0,-3-1-46 0,3 1-12 0,-3 0 0 0,0-1 0 16,-3 1 118-16,0 0 22 0,3-1 4 0,-3 4 0 15,1-1-38-15,-1 3-8 0,-3 0-2 0,0 3 0 16,3 2-58-16,-3 3-12 0,0 0-2 0,0 5-1 16,6-2-12-16,0 5-3 0,4 0 0 0,-1 2 0 15,6 1-8-15,0-1 0 0,3-2 0 0,2 0 0 16,4-3-19-16,0-2 4 0,3-1 1 0,0-4 0 16,0-4-26-16,3-2-4 0,3-2-2 0,3-4 0 15,-1-2-16-15,-5-5-3 0,3 0-1 0,0-6 0 16,-3 3 50-16,-3-2 16 0,0-3-10 0,-3 0 10 0,3-1 0 0,-6 1 0 15,3 0 9-15,-4 3-9 0,1-1 30 0,0 6-1 16,-3 0 0-16,0 7 0 0,0 1 15 0,-3 5 4 16,0 0 0-16,9 0 0 0,-3 8-20 0,3 3-3 15,0 2-1-15,6 5 0 0,0 3-24 0,6 3 0 16,5 0 0-16,4 0-1316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23T21:40:57.668"/>
    </inkml:context>
    <inkml:brush xml:id="br0">
      <inkml:brushProperty name="width" value="0.05292" units="cm"/>
      <inkml:brushProperty name="height" value="0.05292" units="cm"/>
      <inkml:brushProperty name="color" value="#FF0000"/>
    </inkml:brush>
  </inkml:definitions>
  <inkml:trace contextRef="#ctx0" brushRef="#br0">14179 11020 869 0,'0'13'24'0,"0"-8"7"0,0 3-31 0,0 0 0 0,0 3 0 0,0-1 0 0,3 1 71 16,-3 2 8-16,3 3 1 0,-3-3 1 0,0 3-13 0,0 3-2 15,0-3-1-15,0 7 0 0,0 1-16 0,0 3-3 16,0 4-1-16,0 4 0 0,0 5-8 0,0 5-1 16,0 5-1-16,0 11 0 0,-3 7-12 0,0 9-3 15,0 3 0-15,3 7 0 0,-3 0-20 0,-3 3 9 16,0-3-9-16,3 1 0 0,0-6 10 0,-3-3-10 16,1-2 8-16,5-6-8 0,-3-5 9 0,0-5-9 15,6 0 10-15,-3-5-10 0,0-6 16 0,3-2-2 16,-3-3-1-16,2 2 0 0,-2-4-1 0,3-4 0 15,3 4 0-15,0-4 0 0,0 1-12 0,0-3 8 16,0-5-8-16,0 2 0 0,-3-2 9 0,0 0-9 16,0-3 8-16,-3 0-8 0,0 0 0 0,0 0 0 0,-3-2 8 15,0 2-8-15,0-3 0 0,-3 1 0 0,3-4 0 0,-3-1 0 32,0-1-34-32,0-3-6 0,0-2 0 0,0-3-1 15,1 1-51-15,2-9-9 0,3-5-3 0,0 0-348 0,3-13-69 16</inkml:trace>
  <inkml:trace contextRef="#ctx0" brushRef="#br0" timeOffset="720.74">14382 10798 1378 0,'0'0'30'0,"0"0"6"0,0 0 2 0,0 8 2 0,0-8-32 0,6 5-8 16,3 3 0-16,2-3 0 0,4-2 0 0,3 2 11 16,3-2-11-16,6-3 12 0,6-6 1 0,-1 4 1 15,4-1 0-15,0 0 0 0,-1-2-14 0,7 3 9 16,0-4-9-16,5 4 8 0,-2-4-8 0,3 1 0 15,2-3 0-15,-2 3 0 0,0-3 0 0,-4 3 0 16,-2-3 0-16,2 2 0 0,-2 1 0 0,0-3 0 16,-3 3 0-16,-1 0 8 0,-2-1-8 0,0 4 0 15,-4-1 0-15,-5 0 0 0,0 3 0 0,-3 3 0 16,-3 0 0-16,-1-1 8 0,-5 4 8 0,0-1 0 0,-3 0 1 16,-3 3 0-16,0 0 27 0,0 3 6 0,-6 2 1 0,0 3 0 15,0 0 1-15,-3 5 0 0,0 3 0 0,0-1 0 16,-3 6-23-16,0-2-4 0,0 5-1 0,3 2 0 15,-6-2-15-15,3 5-9 0,0 3 10 0,0 2-10 16,0 3 8-16,0 2-8 0,3 4 0 0,0-1 0 16,0 3 0-16,0 2 8 0,3 1-8 0,0 2 0 15,3 8 0-15,0 1 0 0,0-4 0 0,0 3 0 16,3 3 0-16,0-3 0 0,-3 3 0 0,3 0 0 16,0-3 0-16,-1 0 0 0,1-3 8 0,3 1-8 15,-3-3 0-15,0 2 0 0,0-2 8 0,-3 0-8 16,3 0 20-16,-6-3 0 0,3 0 1 0,-3-2 0 15,-3 2 20-15,3 0 4 0,-6-2 1 0,0-1 0 0,-3-2-9 16,0 0-1-16,0-2-1 0,0-4 0 0,0-2-5 16,0 0-1-16,0-5 0 0,0-1 0 0,-3-7-11 15,6 3-2-15,-3-9-1 0,3-2 0 0,0-3-7 16,-2-5-8-16,2-3 11 0,0-2-11 0,-3-1 10 0,3-4-10 16,-6-1 8-16,3 0-8 0,-3-2 8 0,-3-3-8 15,-3-3 8-15,-3 1-8 0,-3-1 8 0,-2-2-8 16,-7-1 8-16,-3 1-8 0,0-3 0 0,-5 0 0 15,-7-2 0-15,0 2 0 0,1 0-9 0,-7-3-1 16,-3 1 0-16,-5-1 0 0,-4 0-6 0,1 3 0 16,-1 1-1-16,1-4 0 0,5 6-1 0,1-1 0 15,5 1 0-15,4 2 0 16,2 3-22-16,6-2-5 0,6-1-1 0,7 0-1002 0</inkml:trace>
  <inkml:trace contextRef="#ctx0" brushRef="#br0" timeOffset="6494.74">14584 13907 1908 0,'-12'-3'42'0,"9"3"9"0,-6 3 1 0,3-3 1 0,0 2-42 0,-3 1-11 0,3-3 0 0,0 5 0 16,1-2 45-16,2 5 7 0,-3-3 2 0,0 3 0 15,3 0-35-15,0 2-7 0,0-2-2 0,3 0 0 16,0 3-10-16,0 2 0 0,6-5 0 0,0 0 0 16,-3 3-12-16,6-1 12 0,-1-2-10 0,4 0 10 15,0 0-8-15,3-3 8 0,0 1 0 0,6-1-9 16,0-5 9-16,3 0 0 0,-4 0-9 0,4-3 9 16,3-2 0-16,0 0 0 0,3-1 0 0,-4-2 0 15,7 3 0-15,-3 0 0 0,0 0 0 0,-1 2 0 16,1-2 0-16,0 2 10 0,0 0-2 0,-7 1-8 15,4-1 12-15,-3 0-12 0,0 1 12 0,-3-1-12 0,0 0 12 16,2 1-4-16,-2-1 0 0,0-2-8 0,3 0 9 16,0-1-9-16,-1-2 0 0,1-2 9 0,0 2-1 0,0-3 0 15,-6 1 0-15,0-1 0 0,-4-2 4 16,1 2 0-16,-6 1 0 0,-3-1 0 0,0-2 13 0,-3 2 3 16,-3-2 1-16,0 0 0 0,-3 0-2 0,-3-1-1 15,0 1 0-15,-3 0 0 0,3 0-10 0,-5-3-3 16,-4 0 0-16,0 0 0 0,6 3-13 0,-3-3 9 15,3-3-9-15,0-2 8 0,3-3-8 0,3 1 0 16,0-7 0-16,0 4 0 0,3-3 0 0,0 0 0 16,3-3-11-16,0 3 11 0,0 0 0 0,-3 0-8 15,0 5 8-15,0 0 0 0,-3 3 0 0,0 0 0 0,0 2 0 16,-3 1 0-16,0 2 16 0,-3 0-2 0,0 3 0 16,0 5 0-16,-2 0 3 0,-1 0 1 0,-3 3 0 0,3 2 0 15,0 3 10-15,0 0 3 0,-3 0 0 16,3 3 0-16,-3-1-31 0,1 1 0 0,2 2 0 0,-6-2 0 15,3 2 0-15,0 0-10 0,-3 1 0 0,0-1 0 16,0 0 10-16,-2 1 11 0,-1-1-3 0,-3-2 0 16,3-1 0-16,-3 1-8 0,-3 0 12 0,1-1-4 15,2-2-8-15,-3 5 0 0,-3-2 9 0,1 0-9 16,2 2 0-16,-6 0 8 0,0-2-8 0,1 2 0 16,-7 1 0-16,6-1 0 0,0 0 0 0,1 3 8 15,-4 0-8-15,3 0 0 0,3 0 0 0,7 0 0 16,-4 0 8-16,6 0 0 0,3 0 0 0,3-3 0 15,3 3-8-15,0-3 0 0,3 3 0 0,1-3-8 16,2 3 8-16,0-2-8 0,3 2 8 0,0 0-8 16,3-8 8-16,3 5-12 0,-3 5 12 0,0-2-12 0,0 0 12 15,3 0-8-15,0 0 8 0,-3 3-8 0,3-1 8 0,0 4 0 16,0 1 0-16,0 1 0 0,2 5 0 0,-2 1 0 16,0 4 0-16,0 1 0 0,0-1 0 15,3 3 0-15,0 3-11 0,0 0 11 0,0 2 0 0,3 0-9 16,3 3 9-16,-3 0 0 0,3 1 0 0,0-1 0 15,0-3 0-15,0 3 0 0,-1-3 0 0,-2 1-8 16,0-3 8-16,0-3-8 0,-3-3 8 0,-3 1 0 16,0-4 0-16,3 1 0 0,-3 0 0 0,0-5 0 15,-3-1 8-15,0 1-8 0,0-6 8 0,0 0-8 0,-3-2 8 16,3-3-8 0,0-1-78-16,0-1-20 0,3-4-4 0,-3-2-1005 0</inkml:trace>
  <inkml:trace contextRef="#ctx0" brushRef="#br0" timeOffset="7041.95">16793 13388 1713 0,'-30'0'48'0,"21"0"12"0,0 0-48 0,3 0-12 0,0-3 0 0,0 3 0 15,-6 0 71-15,6-2 12 0,6 2 2 0,0 0 1 16,-12-3-38-16,6 3-7 0,6 0-1 0,0 0-1 15,0 0-18-15,0 0-3 0,0 0-1 0,0 0 0 16,0 0-17-16,0 0 8 0,0 8-8 0,0 3 0 16,6 2 12-16,-3 5-12 0,-9 3 12 0,0 9-12 15,3 4 18-15,1 3-3 0,2 5-1 0,-6 1 0 16,-3 2-14-16,0 2-15 0,9 6 3 0,-3 0 1 16,-3-3 20-16,0 3 4 0,6-5 1 0,0 0 0 15,0-4-14-15,-3-1-12 0,3-3 3 0,3-3 0 16,6-6 9-16,-3 1 0 0,-6-5 0 0,6-1-8 15,6-2-18 1,-1-8-3-16,-5-6-1 0,0-2 0 0,3-8-127 0,3-8-26 16,12-8-5-16</inkml:trace>
  <inkml:trace contextRef="#ctx0" brushRef="#br0" timeOffset="7515.26">16915 13253 2016 0,'0'0'57'0,"0"0"12"0,12-5-55 0,-1-3-14 15,1-3 0-15,3 1 0 0,9-1 29 0,3 0 3 0,3 1 1 0,2-1 0 16,1 1-3-16,6-1-1 0,8 3 0 0,4 0 0 16,-6 3-17-16,2-3-3 0,4 3-1 0,0-1 0 15,-7 1 6-15,4 5 1 0,2-3 0 16,1 6 0-16,-3 2-15 0,-4 1-13 0,-8 4 2 15,-3 1 1-15,-6 2 10 0,-4 3 0 0,-2 2 0 0,-3 1 0 16,-3 2 0-16,0 0 11 0,-6 3-11 0,0 3 12 16,-3-1 10-16,0 1 2 0,0 2 1 0,-1 0 0 15,-2 0 0-15,0 3 0 0,0-3 0 0,0 0 0 16,3 0 1-16,-3 0 0 0,-3 0 0 0,6 0 0 16,-3-2-13-16,-3-1-2 0,3 1-1 0,-3-4 0 15,0 1 5-15,3-3 1 0,0 3 0 0,-3-3 0 16,0 1 0-16,3-1 1 0,-3-3 0 0,0-2 0 15,0 0-7-15,0-5-2 0,0 2 0 0,0-3 0 16,0 1 0-16,0-3 0 0,-3 0 0 0,-3 0 0 16,0 0 7-16,-3 0 1 0,-3 0 0 0,1 0 0 15,-4 2-4-15,-6 1 0 0,-6-1 0 0,3 3 0 16,-3 1-12-16,-5 2 0 0,-10-1 0 0,0 4 0 0,1-3 0 16,-4 2 0-16,3 1 0 0,-5-1 0 0,-4 1 0 0,3-1 0 15,1-2 0-15,-7 3 0 0,-2-3-17 0,2-3 0 16,7-5 0-16,2-3-1219 15</inkml:trace>
  <inkml:trace contextRef="#ctx0" brushRef="#br0" timeOffset="36736.51">14295 7705 626 0,'0'0'13'0,"-6"-3"3"0,3-2 1 0,3 5 2 0,0-6-19 0</inkml:trace>
  <inkml:trace contextRef="#ctx0" brushRef="#br0" timeOffset="37205.78">14370 7379 1263 0,'0'0'28'0,"0"0"5"0,0 0 2 0,0 0 1 0,0 0-36 0,0 0 0 0,0 0 0 0,0 0 0 16,0 0 47-16,0 0 2 0,0 0 1 0,0 0 0 15,0 0-4-15,0 0-1 0,0 0 0 0,0 0 0 16,3 8-9-16,0 3-3 0,0-1 0 0,0 4 0 16,0-1-13-16,0 5-4 0,0 1 0 0,-3 2 0 15,3 0-3-15,-3 3-1 0,0 0 0 0,0 5 0 16,0 3 2-16,0-1 0 0,0 1 0 0,0 5 0 16,-3 3 2-16,3 5 1 0,-3 0 0 0,0 0 0 15,0 8-1-15,0-3-1 0,0 8 0 0,-3 0 0 16,0 3 2-16,0 3 1 0,0-1 0 0,0 1 0 0,0-1-18 15,3 1 0-15,-3 2 0 0,0-3-9 0,0 1 9 16,3-3 0-16,3-3 0 0,-3-2 8 0,0 2-8 0,3-3 0 16,0 4 0-16,0-4 0 0,-3-2 14 0,3 0-2 15,0-3 0-15,0-2 0 0,3-1 2 0,0-2 0 16,0 0 0-16,0-2 0 0,0-4-6 0,0-2 0 16,3-5-8-16,-3-3 12 0,3-2-12 0,0-1 0 15,3-5 0-15,-3-2 0 0,0-6 0 0,0 0 0 16,0 1-13-16,-3-9 4 15,3 3-21-15,-3-6-4 0,3 4-1 0,-6-6 0 16,0 0-6-16,0 0-2 0,0 5 0 0,0-5 0 0,0 0 17 0,0 0 3 0,0 5 1 0,0-5-518 16,-6 3-104-16</inkml:trace>
  <inkml:trace contextRef="#ctx0" brushRef="#br0" timeOffset="38233.34">14539 7485 1375 0,'0'0'30'0,"0"0"6"0,0 0 2 0,0 0 1 0,0 0-31 0,0 0-8 16,0 0 0-16,0 0 0 0,0 0 49 0,0 0 9 15,0 0 2-15,0 0 0 0,0 0-19 0,0 0-3 16,-3 0-1-16,3 0 0 0,0 0 2 0,-3 3 0 16,0-1 0-16,3-2 0 0,0 0-7 0,0 0-2 15,0 0 0-15,0 0 0 0,0 0-22 0,9 0-8 16,0 0 0-16,3 0 0 0,0-2 0 0,3-4 0 0,3 1 0 15,3 0-10-15,0 0 10 0,-1-1 0 16,4-2-9-16,0 0 9 0,3 0 0 0,3 3 0 16,-7-3 0-16,10 6 0 0,-3-4 0 0,3 1 0 0,-1 2 0 15,1 1 0-15,-3 2 0 0,0 2 0 0,-1-2-9 16,-2 0 9-16,0 3 0 0,0-3 0 0,0 3 0 0,-1-3 0 16,-2 0 0-16,3 0 0 0,0 0-8 0,0 0 8 15,-1 0 0-15,-2 0 0 0,-3-3 0 0,3 3 0 16,-3-3 11-16,-1 3-1 0,-5 0 0 0,0-2 0 15,0 2 8-15,-6 0 2 0,-3 0 0 0,-6 0 0 16,0 0 14-16,0 0 3 0,0 0 1 0,6 5 0 16,-6 3 8-16,0 0 2 0,0 0 0 0,0 0 0 15,-3 2-13-15,0 1-3 0,0-1 0 0,0 4 0 16,0-4-14-16,0 1-3 0,0 2-1 0,0-2 0 16,3 2-14-16,0-2 0 0,-3 2 0 0,6-3 0 15,-3 4 8-15,0-1-8 0,3 0 0 0,-3 3 0 16,0-3 0-16,3 6 0 0,0-3 0 0,-3 2 0 15,3-5 0-15,0 6 0 0,0-1 0 0,-3 3 0 0,0 1 0 16,3-1 0-16,0 5 0 0,3 1 0 0,-3 2 0 0,3 5 0 16,-3 1 0-16,3 4 0 0,0-2 0 15,0 3 0-15,0 0 0 0,0-1 0 0,0 4 0 0,-1-1 0 16,1-2 0-16,0-1 0 0,0 4 0 0,-3-4 0 16,3 1 0-16,-3 2 0 0,0-2 0 0,3 3 0 15,-3 1 0-15,-3-1 0 0,3-3 0 0,0 2 8 16,0-2-8-16,-3 2 9 0,3-2-9 0,0-3 8 15,-3 2-8-15,3 1 8 0,0 2-8 0,-3 1 0 16,3-4 0-16,3 1 8 0,-3 0-8 0,0-3 0 16,3 0 0-16,0 0 8 0,-3 0-8 0,3 0 0 0,-3 0 0 15,3 0 0-15,-3-3 0 0,3 1 0 0,0-1 0 16,-1 1 0-16,-2-4 0 0,0-2 0 0,0-2 0 16,0-1 0-16,0 1 8 0,0-3-8 0,0-3 8 0,0-3-8 15,-3-2 0-15,0 0 8 0,0 0-8 0,0-3 0 16,-3 0 21-16,0-2-1 0,0-3 0 0,-3 0 0 15,0 0-2-15,0-3-1 0,-2-2 0 0,-1 2 0 16,-3-5-5-16,0 0 0 0,0 0-1 0,0 0 0 16,-6 0-11-16,0-5 0 0,0-1 0 0,-2 4 0 15,-4-4-16-15,-3 4 5 0,-3-3 1 0,0-1 0 16,1 4 10-16,-1-4-8 0,-3-2 8 0,0 3-8 16,1-3 8-16,-4-2 0 0,0 2 0 0,-5 0 0 15,-4 2 0-15,0-2 0 0,-5 1 0 0,2-1 0 16,0 2 0-16,1 1 0 0,2 0 0 0,3-1 0 15,-2 1 0-15,-1 0 0 0,1 2 0 0,2 1 0 0,0-1 0 16,6 3 0-16,-2 0 0 0,5 0-8 0,3 0 8 16,1 0 0-16,5 0 0 0,0 3 0 0,6-1-10 0,3 1 10 15,6-3-12-15,-3 2 12 0,6-2-17 0,6 0 3 16,0 0 1-16,0 0 0 16,0 0-111-16,6-5-23 0,0-3-4 0,3-5-868 15</inkml:trace>
  <inkml:trace contextRef="#ctx0" brushRef="#br0" timeOffset="39440.08">14935 7559 1717 0,'0'0'37'0,"0"0"8"0,0 0 2 0,-6 3 2 0,3-3-39 0,3 0-10 0,0 0 0 0,0 0 0 15,0 0 43-15,-3-5 6 0,3-3 2 0,0-3 0 16,3-2-35-16,-3-3-8 0,3-5 0 0,3-8-8 0,0-3 0 15,0-5 0-15,0-6 0 0,0 1 0 0,0-8 0 16,3 2 0-16,0-5 0 0,0 0 0 16,-3 3 12-16,0 0-4 0,0-3 0 0,0 3-8 15,-3-1 16-15,3 6-4 0,0 3-1 0,-4 2 0 0,-2 3 4 16,0 3 1-16,0 2 0 0,3 3 0 0,-6 3-8 0,3 5 0 16,-2-3-8-16,2 5 12 0,-3 3-4 0,0 3 0 15,-3 0-8-15,3 2 12 0,3 3-12 0,-3 0 11 16,0 3-11-16,0-3 10 0,-6 3-10 0,6-3 0 15,0 3-10-15,-3 2 10 16,0-2-64-16,0 2-6 0,0 0-2 0,3 1-506 16,3 2-102-16</inkml:trace>
  <inkml:trace contextRef="#ctx0" brushRef="#br0" timeOffset="39667.15">14682 6546 2019 0,'0'0'44'0,"0"0"10"0,0 0 2 0,0 0 0 0,0 0-44 0,3-5-12 0,0-6 0 0,3-2 0 15,6-3-12-15,3-3-5 0,6-5-1 0,0 1 0 16,5-4 18-16,1 1-10 0,3 2 10 0,-3 0-8 16,0 3 0-16,-1 5 0 0,1 0 0 0,-3 8 0 31,0 0-20-31,-6 6-3 0,-1 2-1 0,1 8 0 0,-6 2-19 15,0 3-4-15,-6 9-1 0,0 4 0 0,0 3 42 0,-3 3 14 0,-3 2-9 0,0-2-463 16,-3 2-92-16</inkml:trace>
  <inkml:trace contextRef="#ctx0" brushRef="#br0" timeOffset="40524.32">14361 3924 1450 0,'0'0'32'0,"0"0"6"0,-3 0 2 0,-3 0 1 0,6 0-33 0,-3 2-8 0,-3-2 0 0,0 3 0 15,0 0 48-15,0-1 8 0,3 1 2 0,-3 2 0 16,3-2-10-16,0 2-3 0,0 1 0 0,-3 1 0 16,3 1-25-16,3 3-6 0,0 2-1 0,0 3 0 15,0 5-13-15,0 3 9 0,0 0-9 0,0 5 8 16,3 3-8-16,-3-1 0 0,6 7 0 0,-6-1 0 16,3 2 0-16,-3 4 0 0,0-1 0 0,0 3 0 15,-3 3 0-15,0-1 0 0,0 6 0 0,0 0 0 16,0 5 18-16,-3 0-2 0,0 1 0 0,0 1 0 15,0 4 5-15,1 2 1 0,-1-2 0 0,0-1 0 16,0-2-9-16,3 0-1 0,-3-3-1 0,0 0 0 16,3 0-11-16,0-5 0 0,-3 3 9 0,3-6-9 15,-3-5 0-15,0 0 8 0,3-3-8 0,-3 1 0 0,3-3 0 16,-3 2 8-16,0 0-8 0,0-5 0 0,3-2 0 16,-3-6 0-16,3 0 0 0,0-3 8 0,0-5-8 15,0-2-8-15,-3-3 8 0,6-6-12 16,0-2-33-16,0 0-7 0,0-8-2 0,0 0 0 15,6-10-96-15,-3-9-19 0,3-5-4 0</inkml:trace>
  <inkml:trace contextRef="#ctx0" brushRef="#br0" timeOffset="41441.89">14349 4045 1710 0,'0'0'37'0,"0"0"8"0,0 0 2 0,0 0 1 0,-3-2-38 0,3 2-10 0,0 0 0 0,0 0 0 16,0 0 71-16,0 0 12 0,0 0 2 0,0 0 1 15,0 0-67-15,0 0-19 0,0 0 0 0,6-5 8 16,3 2-8-16,3-2 0 0,-3-3 0 0,6 2 0 15,2-2 0-15,1 3 0 0,3-3 0 0,0-2 0 16,3 2 0-16,0-3 0 0,2 3 0 0,1 0 0 16,0-2 0-16,0 2 0 0,2 0 0 0,1 0 0 15,3 0-14-15,0 0-5 0,2 3-1 0,4 2 0 0,0-2 7 16,0 2 1-16,-1 0 0 0,1 3 0 0,-3 3 12 16,-4 0 0-16,-2-1 0 0,0 4 0 0,0-1 0 15,-4-2 0-15,1 2 0 0,0-2 10 0,-3 2-10 0,0 0 0 16,-1-2 0-16,-5 2-11 0,0 0 11 0,-3 1 0 15,0-1 8-15,-3 0-8 0,-3-2 27 0,3 2 1 16,0-2 0-16,-3-1 0 0,-1-2-7 0,-8 0-1 16,9 3 0-16,-3 0 0 0,0-1-6 0,-6-2-2 15,0 0 0-15,0 0 0 0,0 0 16 0,0 0 4 16,0 0 0-16,0 0 0 0,0 0 0 0,0 0 0 16,0 0 0-16,0 0 0 0,0 0 0 0,0 6 0 15,-6 2 0-15,3-3 0 0,0 3-20 0,-3-3-3 16,6 3-1-16,-3 3 0 0,3-1-8 0,0 3 0 15,0 1 0-15,0-1 0 0,3 3 0 0,0 5-11 0,0-2 3 16,0 4 0-16,0 6 8 0,3 1 0 0,-3 1 0 0,3 4 0 16,0-1 0-16,0 6 0 0,-3-3 0 0,3 5 0 15,-3 3 0-15,3 5 0 0,0-2 0 0,3 5 0 16,-3-3 0-16,0 3 0 0,3-3 0 0,0 1 0 16,0 4 0-16,-1-2 0 0,1 3 0 0,0-1 0 15,0 1 0-15,0-3 0 0,0 0 0 0,0 0 0 16,0-1 0-16,3-1 0 0,-3 2 0 0,-3 0 0 15,0-3 0-15,0-3 0 0,0 1 0 0,-3-3 0 16,0-3 0-16,0 1 9 0,0-1-1 0,0-2-8 16,0-1 13-16,-3 1-4 0,0 0-1 0,2-6 0 15,-2 1 4-15,0-4 1 0,0-2 0 0,-2 1 0 16,2-7-4-16,0 1-1 0,0-3 0 0,-3-5 0 0,3 0 0 16,0-5 0-16,-3-1 0 0,0-2 0 0,-3 0 10 15,3-3 2-15,-3 1 0 0,3-4 0 0,-3 1-8 16,0 0 0-16,0-1-1 0,0-2 0 0,-3 0-2 0,3-2 0 15,-6 2 0-15,0-3 0 0,0 3-9 0,0-3 0 16,-5 1 0-16,-4-1 0 0,3 0 0 0,-6 1 0 16,0 2 0-16,-3-3 0 0,-2 3 0 0,-4 0-12 15,3-2 2-15,-3-1 1 0,-2 0 9 0,-1 1 0 16,0 2-9-16,-2-3 9 0,-4 0 0 0,-3 3 0 16,-2-2 0-16,-1 2 0 0,3-3 0 0,1 0 0 15,2 3 0-15,0-2 0 0,1 2 0 0,2-3 0 16,-3 0 0-16,7 1 0 0,-1-1-11 0,0 3 3 0,0 0 0 15,7 0 0-15,5 0 8 0,6 3 0 0,-3-3 0 0,6 2 0 32,3 1-28-32,0-3-3 0,12 0-1 0,0 0 0 15,0 0-102-15,0-8-21 0,6 0-4 0,3-2-837 0</inkml:trace>
  <inkml:trace contextRef="#ctx0" brushRef="#br0" timeOffset="42463.36">14441 3881 1108 0,'-9'3'24'0,"9"-3"6"0,0 0 1 0,-6-3 0 0,-3 1-31 0,0-1 0 0,3 3 0 0,1 0 0 15,-4-2 79-15,3-1 9 0,0 0 3 0,0 1 0 16,-3 2-23-16,6 0-5 0,-6 0-1 0,6 0 0 16,-3 2-10-16,0 4-1 0,3-4-1 0,0 6 0 15,0 0-21-15,0 5-4 0,0 0-1 0,3 3 0 16,0 6-11-16,0 1-2 0,0 6-1 0,0 6 0 16,0 2-10-16,0 3 0 0,0 5 9 0,0 0-9 15,-3 2 16-15,3 3-2 0,-3 1 0 0,0-1 0 16,0 3-14-16,3 0-13 0,-3 2 2 0,3-2 1 15,0-2 10-15,0-1 11 0,3 0-3 0,0 3 0 16,-3 0-8-16,3 0 0 0,0 2 0 0,0 1 0 16,-3 0 12-16,3-4-2 0,0-1-1 0,0 2 0 15,0-6 2-15,3 4 0 0,-3-1 0 0,3-3 0 16,-3-2-3-16,3 0-8 0,0 0 12 0,0-2-4 16,-3-6-8-16,3 0 0 0,-3 0 9 0,0-3-9 15,3 1 11-15,-6-1-3 0,0 0 0 0,0-4 0 0,0 1 5 16,0-2 1-16,0 3 0 0,-3-3 0 0,0-5 2 15,3 0 0-15,0-3 0 0,-3 3 0 0,0-6-6 0,3-2-1 16,0 0 0-16,0-3 0 0,0-2-9 0,0-3 0 16,3 0 0-16,-3-8 0 0,0 0-13 0,0 0-8 15,0 0-2-15,0 0 0 16,6 2-46-16,0-4-10 0,0-4-1 0,-1-1-528 16,1-4-106-16</inkml:trace>
  <inkml:trace contextRef="#ctx0" brushRef="#br0" timeOffset="47324.74">806 9874 1792 0,'8'-16'40'0,"-8"6"8"0,3-1 1 0,6 1 1 0,-6 2-40 0,3-3-10 0,-6 1 0 0,6 2 0 16,0-3 94-16,3 3 17 0,-6 0 3 0,3 0 1 16,6 3-65-16,-3 0-13 0,-3-1-2 0,9 1-1 15,-3 0-34-15,5-1 0 0,4 4 0 0,0-1-12 16,9-2 12-16,0 2-11 0,-1-2 11 0,7 2-10 16,0 1 10-16,6 2 0 0,-1 0-9 0,7 0 9 15,-3 0 0-15,2 2 0 0,-2 1 0 0,11 0 0 16,-2-1-9-16,5 1 9 0,4 2 0 0,5 0 0 15,-2-2-9-15,5 2 9 0,4-2 0 0,-1 0-9 16,10 5 9-16,2-6 0 0,-6 1 0 0,4 0 0 16,5-1 0-16,-3 1 0 0,3 2 0 0,1 0 0 15,-7-2 0-15,3 2 0 0,4-2 0 0,-1 0 0 16,-6-1 0-16,1 1 11 0,-7 0-3 0,3-3 0 0,-2 2-8 16,-4 1 0-16,-2-3 0 0,-4 0 0 0,-2-3 0 0,2 1 8 15,-5-1 2-15,-4 0 0 0,4 3 1 16,-7-5 0-16,-2 0 0 0,-4 2 0 0,-8-2-1 15,0 2 0-15,-10-2 0 0,-2 2 0 0,-6 1 14 0,-3-1 4 16,-6 0 0-16,-3 1 0 0,0-1 0 0,-6 0 1 16,-6-2 0-16,0 0 0 0,-3-1 31 0,-3-1 5 15,0-1 2-15,-3 0 0 0,0 0-39 0,0-6-7 16,0 4-1-16,-3-3-1 0,3-6-11 0,3-2-8 16,-3-3 9-16,3-5-9 0,0 0 12 0,0-5-4 15,0-3-8-15,3-3 12 0,3-3-12 0,-3 1 0 16,0-3-9-16,1-5 9 0,-1 0 0 0,0-1 0 0,-3-2-8 15,0 6 8-15,-3-1 0 0,-3 1 0 0,0-1 0 16,-3 6 0-16,0-3 0 0,0 5 0 0,0 3 0 0,0 5 0 16,-5 0 0-16,2 6 0 0,0-1 12 0,3 4-12 15,0 2 20-15,0 5-4 0,0-3 0 0,1 1 0 16,-1 2-16-16,0 5 8 0,3 1-8 0,-3-1 0 16,0 3 0-16,-3 0 0 0,0 0 0 0,1 0 0 15,-4 3 0-15,0 2-14 0,-3-2 1 0,-6 5 0 16,0-3-9-16,-2 1-2 0,-7 2 0 0,0 0 0 15,-2 0 11-15,-1 0 1 0,-3 2 1 0,-2-2 0 16,-4 0 11-16,-2 0 0 0,-7 3 0 0,-2-3-8 16,-4 5 8-16,-5-2 0 0,2 2 0 0,-5 3 0 15,-7-3 0-15,-2 3 0 0,0 3 0 0,-7 0 0 16,4-1 0-16,-6 1 0 0,0 2 8 0,2-2-8 16,1 2 8-16,6-3-8 0,-10 1 8 0,7 0-8 0,3-1 24 0,-1 1 0 15,10-3 0-15,-4-3 0 0,1-2-24 0,6-1-15 16,2 1 3-16,4-3 0 0,5 0 12 0,4-3 8 15,2-2 0-15,3 0-8 0,1-1 12 0,8-2-12 16,0-2 12-16,1 2-12 0,11 3 12 0,-6-1-12 16,7 1 12-16,-1-3-12 0,6 3 9 0,3-1-9 15,3 1 0-15,3 0 9 0,1 5-9 0,-1-3 0 16,6 3 0-16,-3 3 0 0,3 0 0 0,3 2 0 16,-3 0-12-16,3 3 12 0,0 3-16 0,3 2 5 15,-3 3 1-15,0 0 0 0,6 5-3 0,-6 3-1 16,3 2 0-16,3 1 0 0,0-1 5 0,0 3 1 0,0 0 0 15,9 3 0-15,-3 0 8 0,3 2-12 0,3 0 12 16,3 4-12-16,-6-1 12 0,3 2-10 0,3 1 10 16,-1 0-10-16,-2 2 10 0,6 0 0 0,-6 1 0 0,-3-1 0 15,3 0 0-15,-3-2 0 0,-6 2 0 0,3 3 0 16,-3-2 0-16,6 2 0 0,-9 0 0 0,0-6 0 16,-6 1 0-16,3 0 0 0,0-3 0 0,-6-3 0 15,0 0 0-15,6-4 0 0,-6-4 0 0,3-5 0 16,-3 0 0-16,3-2 8 0,6-3-8 0,-6-6 8 15,3-2-8-15,3 0 11 0,0-8-11 0,0 0 12 16,9 0-12-16,3-2 0 0,0-1-10 0,6-5 10 16,12-3-26-16,-1-4 1 0,16-7 0 0</inkml:trace>
  <inkml:trace contextRef="#ctx0" brushRef="#br0" timeOffset="49792.86">15575 3858 1134 0,'-18'2'24'0,"9"-2"6"0,1-2 1 0,-1 2 1 0,0-3-32 0,0 3 0 0,0-3 0 0,3 3 0 15,6 0 61-15,-6-2 6 0,0-1 1 0,6 3 0 16,0 0-39-16,-3-3-7 0,-3 1-2 0,3-1 0 15,0 3 15-15,3 0 2 0,0 0 1 0,-3 0 0 16,-3 3-5-16,6-3-1 0,0 5 0 0,-3 3 0 16,0 3 1-16,0 2 0 0,-3 3 0 0,3 7 0 15,0 1-16-15,-3 8-3 0,0 2-1 0,3 6 0 16,0 2-13-16,-3 3 11 0,3 6-11 0,1 2 10 16,2 0-10-16,0 2 0 0,-3 3 0 0,3-2 8 15,0 2-8-15,0 0 0 0,3-2 0 0,-3-1 0 16,0-2 0-16,2 0 0 0,-2 0 0 0,3 0 8 15,0 3-8-15,0-1 0 0,-3 1 0 0,-3-3 0 0,3 2 0 16,-3-2 10-16,0-3-10 0,1 1 10 0,-1-1 19 16,-3 0 4-16,0-2 1 0,0 0 0 0,3-4 0 15,0 1 0-15,-3 0 0 0,0-2 0 0,0-1-11 16,0 0-3-16,3 1 0 0,-3-4 0 0,6-4-7 0,-3 2-1 16,-3-3-1-16,6-5 0 0,0 1-11 0,0-4 0 15,6-5 0-15,-3 0 0 0,0 0 0 0,3-7 0 16,0-1 0-16,0-2 0 15,3-1-29-15,-3-2 1 0,-6-8 1 0,6 5 0 16,3-2-80-16,-3 0-16 0,-6-3-3 0,8 0-710 16</inkml:trace>
  <inkml:trace contextRef="#ctx0" brushRef="#br0" timeOffset="52056.02">14605 14192 1227 0,'0'0'27'0,"-6"-2"5"0,0-1 2 0,0 0 1 0,-3 1-35 0,3-1 0 0,0 0 0 16,0 1 0-16,0-4 94 0,0 4 12 16,0-1 2-16,6 3 1 0,-3-5-34 0,3 2-7 0,-6 1-2 15,6 2 0-15,0 0-39 0,0 0-8 0,6-6-2 16,3 1 0-16,-3 2-17 0,6-2 0 0,3 5-13 16,-3-3 5-1,3 3-15-15,0 3-2 0,3 0-1 0,2-1 0 0,1 1 2 0,0 2 1 0,0 1 0 16,3-1 0-16,0 0 10 0,2 0 1 0,-2 3 1 0,3 0 0 15,0 0 11-15,3 0 0 0,-7 3-9 0,4-3 9 16,-3 0 0-16,3-3 0 0,-3 0 0 0,-1 1 0 16,-2-4 0-16,3 1 0 0,-6-6 12 0,0 3-4 15,-3-2 8-15,-1-1 2 0,-2 0 0 0,-3 1 0 16,-3-4 12-16,-6 6 2 0,0-5 1 0,0 0 0 16,-6-1 11-16,0-2 1 0,-9 3 1 0,-2 3 0 15,-4-4-30-15,-6 6-7 0,-6-2-1 0,-5 2 0 16,-4 2-16-16,-3-2-4 0,1 6-1 0,-4-4 0 15,-3 1 13-15,4-1 0 0,-1 1 0 0,-3 2 0 16,1-2-8-16,2 2 8 0,7 1 0 0,-1-4-9 16,6 1 30-16,3 0 7 0,7-1 0 0,2 1 1 15,3-3-1-15,9-3 0 0,0 3 0 0,3-2 0 0,9 2-12 16,0 0-4-16,3-6 0 0,6 4 0 0,3-4-12 16,3 1 0-16,6 0 0 0,3-1 0 0,2 1-11 15,7 3-1-15,3-4-1 0,3 1 0 0,-1 0 13 0,-2-3 0 16,3 2 0-16,-4 1 0 0,4 0 0 0,0 0 0 15,-1-1 0-15,1 4 0 0,0-1 0 0,-3 3 8 16,-4-3-8-16,-2 3 0 0,0 0 0 0,-3 3 0 16,-1-3 0-16,-5 3 0 0,3-1 8 0,-3-2-8 15,0 3 0-15,-6-3 0 0,3 0 0 0,-4 0 0 16,-2-3 8-16,0 3-8 0,0-2 0 0,-3-1 0 16,0 3 0-16,-3-3 0 0,0 1 8 0,-6 2-8 0,0 0 9 15,0 0-9-15,0 0 16 0,0 0-2 0,-6-6-1 16,0 1 0-16,-3 2 1 0,-3 1 0 0,0 2 0 0,-3 2 0 15,-3-2-14-15,4 3 9 0,-4 0-9 0,-3-3 8 16,0 2-8-16,3 1 0 0,-3 0 0 16,4-1 0-16,-1 1 0 0,3 0 0 0,3-3 0 0,3 2 0 15,0-2 0-15,6 3 0 0,-3-3 0 0,6 0 0 16,0 0 0-16,0 0-9 0,0 0 9 0,12 0-13 16,3 0 3-16,3-3 1 0,3 1 0 0,-4-1 0 15,4-5 9-15,0 3 0 0,0-3 0 0,0 0-8 16,0-3 8-16,2 1 0 0,-2-1 0 0,0 1 0 15,0-4 0-15,-3 1 0 0,3 0 0 0,-6-3 0 16,2 3 9-16,-2 0-9 0,-6-1 12 0,3 1-12 16,0-3 12-16,-3 0-12 0,-3-2 12 0,3-1-12 15,-3 1 10-15,3-1-10 0,-3-2 8 0,0 0-8 0,-6 0 9 16,3 0-9-16,3-1 10 0,-6-1-10 0,0 1 0 16,0-1 8-16,0-1-8 0,-3 0 0 0,0 3 0 0,0 0 8 15,-6-1-8-15,3 4 0 0,0-1 14 0,-3 1-3 16,0-1-1-16,-3-2 0 0,0 5 8 0,0 0 2 15,-3 1 0-15,3 1 0 0,-2 1-20 0,2 3 8 16,0-4-8-16,0 4 0 0,0 2 8 0,0-3-8 16,3 3 0-16,-3 3 0 0,3-3 0 0,-3 3 0 15,3-3 0-15,0 3 0 0,1-1 0 0,-4 4 0 16,0-4 0-16,3 1 0 0,0 2 0 0,-3-2 0 16,-3 0 0-16,3 2 0 0,-3 1 11 0,0-4-11 15,-2 4 10-15,-4-1-10 0,0 0 17 0,0 1-2 0,0-1-1 16,0 3 0-16,-2 0 4 0,2 0 1 0,0 0 0 0,0 3 0 15,0-3-4-15,0 5-1 0,3-2 0 0,4-1 0 16,2 4-14-16,-3-4 11 0,0 3-11 0,3 1 10 16,0-1-10-16,0-2 0 0,3 2 0 0,0-2 0 15,0 2 0-15,3-2 0 0,1 2 0 0,-4-3 0 16,0 1 0-16,3 2 0 0,0-2 0 0,0 2 0 16,0 1 0-16,0-4 0 0,0 1 0 0,0 0 0 15,0 2 0-15,0 0 0 0,-3 0 0 0,3-2 0 16,-3 2 0-16,3 1 0 0,-6-1 0 0,3 3 0 15,4-3 0-15,-4 1 0 0,0-1 0 0,0 3 0 16,0 0 0-16,0 0 0 0,3 2 0 0,-3 1 0 16,3-1 0-16,0 1-9 0,3 0 9 0,0-1 0 15,0 3 0-15,0-2-8 0,3 2 8 0,0 0 0 0,0 3 0 16,0 0-8-16,3 0 8 0,-3 0 0 0,3 2 0 16,-3 1-8-16,-3-1 8 0,3 4 0 0,0 1 0 0,0-1 0 15,-3 1 0-15,0 4 0 0,0 2 0 0,-3 0 0 16,0-2 0-16,0-1 0 0,-3 3 0 0,1 0 0 15,-1 0 12-15,-3 0-3 0,-3 1-9 0,6-1-9 16,0-3 9-16,0 1-13 0,3-6 13 0,-3 3 0 16,3-1 0-16,0-4 0 0,0-1 0 0,3-2 0 15,0 0 0-15,3 0 0 0,-3 0 0 0,3-6 0 16,0 1 0-16,3 0 0 0,-3-3 0 0,3-3 0 16,0-3 0-16,-3-2 0 0,0 0 0 0,0 0 0 15,9 6 0-15,-9-6 0 0,6-3 8 0,3 0-8 0,-6 1 0 16,6-3 0-16,-3 2 0 0,3-2 10 0,-3-1-10 0,3 1 8 15,0 0-8-15,3-1 0 0,-3 1 0 16,2 3 0-16,4-1 0 0,0-2-14 0,3 2 5 0,3-2 1 16,-3 2 0-16,6 0 0 0,-4 1 0 0,4-1 0 15,3 3-3-15,0-3 0 0,0 3 0 0,-1 0 0 16,4-2-1-16,0-1 0 0,0 3 0 0,2-3 0 16,1 3 12-16,-3-2-8 0,3 2 8 0,-4-3-8 15,1 1 8-15,-3-1 0 0,-3 3 0 0,-3-3-8 16,-1 1 8-16,-2-1 0 0,0 3 0 0,-6 0 0 15,0 0 0-15,-3 0 0 0,0 0 0 0,0-3 8 16,-9 3-8-16,6 0 0 0,0 0 0 0,-6 0 0 16,0 0 0-16,9 0 8 0,-9 0-8 0,6-2 0 15,-6 2 0-15,0 0 9 0,0 0-9 0,3 0 0 16,2-3 8-16,-5 3-8 0,0 0 0 0,0 0 0 0,0 0 9 16,0 0-9-16,0 0 0 0,0-5 9 0,-2-1-1 15,2 6 0-15,0 0 0 0,-3-2 0 0,-3-4 0 16,3 4-8-16,-3-1 12 0,0-2-4 0,0 2-8 0,-3 3 8 15,3-2-8-15,6 2 8 0,-6-3-8 0,0 3 0 16,0 0 0-16,6 0 0 16,0 0-84-16,0 0-20 0,0 0-3 0,3-3-973 15</inkml:trace>
  <inkml:trace contextRef="#ctx0" brushRef="#br0" timeOffset="55145.1">14959 14023 1134 0,'-18'0'32'0,"9"0"8"0,-3 3-32 0,0-3-8 0,1 2 0 0,-1-2 0 0,0 0 104 0,0 0 20 16,0 0 4-16,0 0 1 0,6 0-51 0,0 0-10 15,-3-2-3-15,6 2 0 0,3 0-25 0,0 0-6 16,0 0-1-16,0 0 0 0,0 0-17 0,0 0-4 16,3-3-1-16,-3 3 0 0,6 0-11 0,3 0 0 15,0 3 0-15,3-1 0 16,-3 1-25-16,-9-3-1 0,9 3 0 0,0-1 0 15,0 3-130-15,0 1-27 0,-9-6-5 0</inkml:trace>
  <inkml:trace contextRef="#ctx0" brushRef="#br0" timeOffset="62113.52">14411 4543 507 0,'0'0'14'0,"0"0"4"0,3-5-18 0,0-1 0 0,-3-2 0 0,3 3 0 16,-3 5 50-16,0-5 6 0,6 0 2 0,-6-1 0 0,0 4 0 0,0 2 0 16,0 0 0-16,0 0 0 0,0 0 10 15,0 0 3-15,0 0 0 0,0 0 0 0,0 0-11 0,0 0-3 16,0 0 0-16,0 0 0 0,0 0-22 0,6 5-5 16,-3 3-1-16,0-3 0 0,-3 6-16 0,6-3-3 15,0 2-1-15,3 1 0 0,-3-1-1 0,0 6 0 16,3-3 0-16,0 6 0 0,-6-3 13 0,3 5 3 15,-3 0 0-15,0 0 0 0,0 1 5 0,-6 1 2 16,0 1 0-16,0 0 0 0,0 0-3 0,-3 0 0 16,0-3 0-16,0 3 0 0,0-1-5 0,0 1-2 15,0-5 0-15,0-3 0 0,3-1-12 0,3-1-9 16,-3-4 12-16,3 1-12 0,-3-8 0 0,3-3 0 0,0 0 0 16,12-8 0-1,0-6-104-15,3-7-28 0,3-8-6 0</inkml:trace>
  <inkml:trace contextRef="#ctx0" brushRef="#br0" timeOffset="63480.58">14557 4514 1270 0,'0'0'28'0,"0"0"5"0,-6 5 2 0,3-2 1 0,-3 2-28 0,0 0-8 0,6-5 0 0,-3 6 0 0,0-1 46 0,0 0 8 15,3-5 2-15,0 0 0 0,-2 8-29 0,-1 0-6 16,3-8-1-16,0 0 0 0,0 0-20 0,0 5 8 16,0-5-8-16,0 0 0 0,8 3 0 0,-8-3 0 15,6 3 0-15,-6-3 0 0,6-3 0 16,3 0 0-16,0-2 0 0,0 5 0 0,0-3 0 0,0 1 0 15,3-1 0-15,-3 0 0 0,0 1 0 0,0 2 0 16,0-3 0-16,3 1 0 0,-4 2 0 0,1 2 0 16,0-2 0-16,3 3 0 0,-3-3 0 0,0 2 11 15,0 4-3-15,0-4 0 0,-3-2 0 0,3 3 0 16,3 0 0-16,-3-1 0 0,0 1-8 0,3 0 0 16,2-3 0-16,-2-3 0 0,3 6 0 0,0-3 0 15,0-3 8-15,0 0-8 0,0 3 0 0,3-5 8 0,-4 2-8 16,4 1 0-16,-3-1 8 0,0 0-8 0,0 1 8 15,-3-1-8-15,0 1 11 0,-3 2-3 0,0 0-8 0,0 0 12 16,-1 0 4-16,-2 0 0 0,-6 0 0 0,0 0 0 16,0 0 8-16,9 2 3 0,-9-2 0 0,0 0 0 15,0 0 0-15,0 0 0 0,0 0 0 0,6 5 0 16,0 1-8-16,-6-6-2 0,9 2 0 0,-3 1 0 16,0-3-9-16,-6 0-8 0,6 0 9 0,3 0-9 15,0 0 9-15,-3 0-9 0,-6 0 8 0,9-3-8 16,-3 1 0-16,0 2 0 0,0 0 8 0,-6 0-8 15,0 0 0-15,9-3 0 0,-3-2 0 0,-6 5 8 16,0 0 3-16,0 0 0 0,6 2 0 0,-1-2 0 16,-5 0-11-16,0 0 0 0,0 0 0 0,6 6 0 15,-6-6 9-15,0 0 3 0,6 0 1 0,0 2 0 16,0-2-13-16,-6 0 11 0,9 0-11 0,0-2 10 0,-3 2-10 16,3 0 0-16,0 0 0 0,0 0 0 0,0 0 0 0,-3 0 8 15,6 0-8-15,0 0 0 0,-1 0 0 0,-2 0 0 16,0 0 0-16,3 0 0 0,-3 0 0 0,-9 0 0 15,0 0 0-15,15 0 0 0,0 0 0 0,-3 0 0 16,-12 0 0-16,12 0 0 0,-3 2 0 0,0 1 0 16,-3-3 0-16,-6 0 0 0,0 0 0 0,8 3 8 15,1-1-8-15,-9-2 0 0,0 0 8 0,6 6-8 16,-6-6 0-16,6 2 8 0,-6-2-8 0,0 0 10 16,0 0-10-16,9 3 10 0,0 0-10 0,-9-3 0 15,0 0 9-15,6 0-9 0,0 2 0 0,-6-2 9 16,0 0-9-16,0 0 0 0,0 0 20 0,0 0-2 0,6 3-1 15,-6-3 0-15,0 0-17 0,0 0-14 0,0 0 2 0,3 8 1 16,-3-3 11-16,3 0 8 0,0 1-8 0,-3-6 11 16,0 5 3-16,0 0 1 0,0 6 0 0,0-1 0 15,0-2-15-15,0 3 0 0,0-3 0 0,0 2 0 16,0 4 0-16,0-1 0 0,0-2 0 0,0-1 0 16,0 1 0-16,0 2 8 0,0-2-8 0,-3-1 0 15,3 1 0-15,-3-1 0 0,3-2 8 0,-3 3-8 16,0-1 0-16,0 1 0 0,0 0 0 0,3 2 0 15,0-3 0-15,-3-2 0 0,0 3 0 0,3-1 0 16,0-2 8-16,0 0-8 0,-3 0 0 0,6 0 0 16,-3 0 0-16,0-3 0 0,0 3 0 0,0-8 0 15,-3 6 8-15,3 2-8 0,-3-3 0 0,0 0 9 0,0 0-9 16,3-5 0-16,-3 6 9 0,0-4-9 0,0 4 9 16,3-6-9-16,-3 5 12 0,0 0-12 15,-3 1 14-15,3-1-4 0,0-2-1 0,3-3 0 0,0 0-9 16,-5 5 12-16,-1 0-12 0,6-5 12 0,-3 3-12 0,-3 2 12 15,3 0-12-15,-3-2 12 0,3 0-12 0,3-3 10 16,0 0-10-16,-9-3 10 0,0 6-1 0,3-3 0 16,6 0 0-16,-6 0 0 0,-3 0-9 0,9 0 12 15,-9 0-12-15,0 0 12 0,0-3-12 0,0 0 8 16,0 3-8-16,-3 0 8 0,4-2-8 0,-1 2 0 16,-3-3 9-16,0 3-9 0,-3 0 0 0,3 3 0 15,0-1 0-15,-3-2 8 0,0 0-8 0,3 3 0 16,-2 0 0-16,-1-3 0 0,-3 2 0 0,3-2 8 0,0 0-8 15,0 0 0-15,-3 0 0 0,3 0 9 0,-2 0-9 0,2-2 0 16,-3 2 8-16,0-3-8 0,0 0 0 16,0 1 0-16,3-1 10 0,0 0-10 0,1-2 8 0,-4 2-8 15,3 1 9-15,0 2-9 0,0-3 10 0,0 1-10 16,0 2 11-16,0 0-11 0,4 0 12 0,-1-3-12 16,0 3 8-16,-3 0-8 0,6 0 0 0,-3 0 0 15,0-3 8-15,3 3-8 0,-3 0 0 0,3 0 0 16,0 0 0-16,0 0 0 0,4 0 0 0,-4 0 0 15,3 0 0-15,-3 0 0 0,3 0 0 0,-3 0 0 16,3 3 0-16,0-3 0 0,-3 3 0 0,3-3 0 16,-3 2 0-16,3 1 0 0,0-1 0 0,3 1 0 15,-6-3-9-15,9 0 9 0,0 0-8 0,0 0 8 16,0 0-41-16,-3 5-3 16,0-2-1-16,6 2-697 0,0 1-139 0</inkml:trace>
  <inkml:trace contextRef="#ctx0" brushRef="#br0" timeOffset="66030.42">17254 11626 946 0,'12'2'20'0,"-12"-2"5"0,0 0 1 0,0 0 2 0,0 0-28 0,0 0 0 16,0 0 0-16,0 0 0 0,-6 6 64 0,0-1 8 15,6 0 2-15,-6 1 0 0,-6-1-22 0,3 3-4 0,6-3 0 0,3 6-1 16,-6-3-18-16,3 2-3 16,3 1-1-16,0 2 0 0,3-2 1 0,-6-1 0 15,-3 3 0-15,6-2 0 0,6 0-26 0,-3-1-14 0,-9 3 2 0,0-2 0 16,6 2 12-16,0 0 0 0,-3-2-10 0,-3 0 10 16,-2-3 0-16,8 0 0 0,3-1 0 0,-6 1 0 15,-3 0 0-15,6-8 0 0,0 0 0 0,0 0 0 16,0 0-18-16,0 0-6 0,0 0 0 0,6 0-412 15,2-5-81-15</inkml:trace>
  <inkml:trace contextRef="#ctx0" brushRef="#br0" timeOffset="66804.59">17186 11578 1087 0,'-18'3'24'0,"18"-3"4"0,0 0 2 0,0 0 1 0,0 0-31 0,0 0 0 16,9 2 0-16,3 1 0 0,2 0 28 0,-2-3-1 15,0 2 0-15,6-2 0 0,3 3-14 0,0-3-2 16,-3 3-1-16,2-3 0 0,4 0-10 0,-3 0 8 16,0 0-8-16,-3 0 8 0,0 0-8 0,2 2 12 15,4-2-12-15,-6 3 12 0,0-3-12 0,3 3 0 16,6-3 0-16,-1 0-11 0,1 0 11 0,0 0 11 15,0-3-3-15,-3 3 0 0,5-3 4 0,-5 1 1 16,-3-1 0-16,3 0 0 0,-3 3-2 0,0 0-1 16,-4-2 0-16,1 2 0 0,-3 0-10 0,-3 0 12 15,3 0-12-15,-3 2 12 0,0-2-12 0,0 0 0 16,-3 0 0-16,-1 0 8 0,1 3-8 0,-9-3 12 0,6 0-12 16,-6 0 12-16,0 0-12 0,9 3 10 0,-9-3-10 15,0 0 10-15,0 0-2 0,0 0 0 0,0 0 0 16,0 0 0-16,0 0 3 0,0 0 0 0,0 0 0 0,0 0 0 15,0 0 17-15,0 0 3 0,-6 8 1 0,3-3 0 16,-3 0-10-16,0 3-2 0,3-3 0 0,-2 3 0 16,2 0-12-16,0 0-8 0,-3 0 8 0,3 0-8 15,0 0 0-15,0 0 0 0,0 3 0 0,0 2 0 16,0-3 0-16,0 4 0 0,0-1 0 0,0 0 0 16,0 0 0-16,0 3 0 0,3-3 0 0,-3 1 0 15,-3 2 0-15,3-3 0 0,0 3 10 0,0-3-10 16,-3 0 27-16,3 0-1 0,-3-2 0 0,3 2 0 15,0 0-1-15,0-2 0 0,0-3 0 0,0 2 0 16,0-2-3-16,3-2-1 0,0-6 0 0,0 0 0 0,0 8-2 16,0-8-1-16,0 0 0 0,0 0 0 15,0 0-8-15,0 0-2 0,0 0 0 0,0 0 0 0,0 0-8 0,0 0 0 16,0 0 0-16,0 0 0 16,0 0 0-16,0 0 8 0,0 0-8 0,-9 0 8 0,6 0-8 0,-3 2 0 15,0-2 0-15,1 0 0 0,-1 0 8 0,-3 0-8 16,0 3 8-16,3-3-8 0,0 3 0 0,-3-3 0 15,0 2 0-15,0-2 0 0,0 3 0 0,0-3 0 16,-6 0 8-16,3 0-8 0,0 0 0 0,1 0 0 16,2 0 0-16,-3 0 8 0,-9 0-8 0,6-3 0 15,6 3 9-15,-3 0-9 0,-9 0 12 0,3-2-1 16,-2 2-1-16,5 0 0 0,0 0-10 0,-3-3 10 0,-3 3-10 16,3-3 10-16,6 3-10 0,-5 0 0 0,-4 0 0 0,3 0 0 15,0 0 0-15,0 3 0 0,-3 0 0 0,0-1 0 16,1 1 0-16,2 0 0 0,6-1 0 0,-6 1 0 15,0-3 0-15,6 2 0 0,9 1 0 0,3-3 0 16,-9 3-23-16,3-3 0 0,6 0 0 0,0 0-602 16,6 0-121-16</inkml:trace>
  <inkml:trace contextRef="#ctx0" brushRef="#br0" timeOffset="68787.02">14510 4630 1198 0,'-12'3'26'0,"12"-3"6"0,-6 5 0 0,0 0 3 0,0-2-35 0,6-3 0 0,0 0 0 0,0 0 0 15,0 0 18-15,0 0-3 0,0 0-1 0,6 3 0 16,0 2-14-16,3-2 0 0,-3 2 0 0,3-2 0 15,0-3 0-15,-1 0 0 0,-2 0 0 0,3 2 0 16,-3-2 8-16,3 3 4 0,-9-3 2 0,9 3 0 16,-9-3 4-16,9 2 1 0,3 1 0 0,-6-1 0 15,3 1-11-15,0 0-8 0,0-3 9 0,3 2-9 16,0-2 10-16,-4 3-10 0,4-3 10 0,0 0-10 16,3-3 11-16,0 1-11 0,0-4 12 0,3 1-12 15,0 3 9-15,5-4-9 0,-2 1 0 0,6 0 9 16,-3-3-9-16,3 2 8 0,-4-1-8 0,4 1 8 15,0-2-8-15,0 6 8 0,-3-4-8 0,-1 1 8 16,-2 0-8-16,-3 2 0 0,0 0 0 0,-3 1 8 16,0 2 0-16,-6 2-8 0,6-2 12 0,-3 6-4 15,-1-4 16-15,-2 4 4 0,0-1 0 0,0 0 0 0,0-2-5 16,3 2-1-16,-3-2 0 0,3 2 0 0,-3-2-10 16,6-1-3-16,-3 1 0 0,0-3 0 0,-1-3-1 15,4 1 0-15,0-1 0 0,0 1 0 0,0-1-8 0,0-2 0 16,-3-1 9-16,3 1-9 0,-3 0 12 0,-4-1-3 15,-2 4 0-15,3-1 0 0,-3 0 2 0,-6 3 0 16,0 0 0-16,6-2 0 0,-6 2 2 0,0 0 1 16,0 0 0-16,0 0 0 0,0 0 1 0,0 0 0 15,0 0 0-15,0 0 0 0,0 0-5 0,0 0-1 16,0 0 0-16,0 0 0 0,0 0 7 0,0 0 2 16,0 0 0-16,0 0 0 0,0 0-18 0,0 0 0 15,0 0-8-15,3 2 8 0,3 4 0 0,-6-6 0 0,0 0 11 16,0 5-3-16,3 3-8 0,0-3 0 0,0 3 8 15,3 0-8-15,-3 3 0 0,0-3 8 0,0 2-8 16,0 3 0-16,-3 1 0 0,3-1 0 0,3 0 0 0,-3 3 8 16,0 0-8-16,0 0 0 0,0-3 0 15,0 6 8-15,3-4-8 0,-3 1 0 0,0-2 0 0,0 1 0 16,-3-1 0-16,0 2 9 0,-3-1-9 0,3 4 10 16,0-6-10-16,-3 3 10 0,0-3-10 0,0 0 10 15,0-2 10-15,0 0 1 0,0-3 1 0,0 2 0 16,0-2-2-16,0-3-1 0,3-5 0 0,0 0 0 15,0 0-9-15,0 0-2 0,0 6 0 0,0-6 0 16,0 0 2-16,0 0 0 0,0 0 0 0,0 0 0 16,0 0-10-16,0 0 0 0,0 0 0 0,0 0 8 15,-6-3-8-15,0 0 8 0,-3 3-8 0,3 0 8 16,-3 0-8-16,0 0 0 0,-3 3 9 0,3 2-9 0,0-2 0 16,-2 2 8-16,-1 1-8 0,3-1 0 0,-3 3 0 15,3-3 0-15,-3-2 0 0,0 2 0 0,3 0 0 0,-3 1 0 16,3-1 0-16,0-2 8 0,0 4-8 0,1-4 0 15,-4 0 0-15,0 2 0 0,0 0 0 0,0-2 0 16,3 0 0-16,-6-1 0 0,3-2 0 0,-3 3 12 16,0-3-2-16,4 0-1 0,-4 0 1 0,0-3 0 15,-3 1 0-15,3 2 0 0,0-3 0 0,0 3 0 16,-3 0 0-16,1-3 0 0,-4 1-1 0,3 2 0 16,-3-3 0-16,0 3 0 0,0-3-9 0,0 3 8 15,4-2-8-15,-1 4 8 0,-3-2-8 0,0 3 0 16,3-3 0-16,0 0 8 0,3 3-8 0,1-3 0 0,-1 0 0 0,0-3 0 15,0 0 0-15,3 1 0 0,0 2 0 0,0-3 0 16,3 0 0-16,3-2 0 0,-3 3 0 0,3-1 0 16,1 3 0-16,-1-3 0 0,0 3 12 0,3 0-4 15,-3 0-8-15,6 0-14 0,0 0 3 0,0 0 1 16,-6 0 10-16,3 0 0 0,-3 0 0 0,6 0 0 16,0 0 0-16,-3 0-8 0,-3 0 8 0,6 0 0 15,0 0 0-15,-3 3 0 0,-3 0 0 0,6-3-8 16,0 0 8-16,0 0-13 0,0 0 5 0,0 0 8 15,0 0-46 1,0 0-2-16,0 0 0 0,0 0-646 0,0 0-130 0</inkml:trace>
  <inkml:trace contextRef="#ctx0" brushRef="#br0" timeOffset="75957.77">14429 5741 831 0,'0'0'18'0,"-3"-5"4"0,3-3 1 0,0-2 1 0,0-1-24 0,3 3 0 0,0-5 0 0,0 0 0 0,3-3 30 0,-3 0 2 16,0 0 0-16,0 0 0 0,3 3-16 0,0 0-4 15,-6-1 0-15,3 4 0 0,-3-1 32 0,0 1 7 16,-3-1 1-16,3 6 0 0,-3-3 12 0,3 8 4 16,0 0 0-16,-3-5 0 0,0 2-9 0,3 3-2 15,0 0 0-15,0 0 0 0,0 0-30 0,0 0-7 16,-3 5 0-16,0 6-1 0,-3-1-19 0,6 1-19 16,0 5 4-16,-3 0 1 0,3 2 14 0,-3 1 0 15,0 2 0-15,3 3 0 0,-3 0 0 0,0-1 0 16,0 4-10-16,0-1 10 0,-3 3 0 0,0 1 0 15,0 1 0-15,3-2 0 0,1 3 0 0,-4-3 0 16,6 0 0-16,-3-2 0 0,0-1 0 0,0-2 8 0,3-5-8 16,3 2 12-16,0 0-12 0,3-5-11 0,-3-3 3 15,2-2 0 1,1-1-40-16,0-2-8 0,0 0-2 0,3-3-390 0,0-2-79 0</inkml:trace>
  <inkml:trace contextRef="#ctx0" brushRef="#br0" timeOffset="76857.98">14441 5614 1080 0,'0'0'24'0,"0"0"4"0,0 0 2 0,0 0 0 0,-3-2-30 0,3 2 0 16,-6-5 0-16,6 5 0 0,0 0 53 0,0 0 5 15,0 0 1-15,9-6 0 0,3 1-31 0,-3 5-5 16,3-3-2-16,3-2 0 0,0 2-9 0,3-2-1 16,2 0-1-16,1 2 0 0,0 0-10 0,3 1 0 15,0 2 0-15,-4-3 8 0,4 1-24 0,0 2-4 16,-3-3-2-16,3 0 0 0,0 1 2 0,-1-1 1 15,1 0 0-15,0 3 0 0,0-2 7 0,0-1 2 16,-4 3 0-16,4-3 0 0,0 1 10 0,0-1 0 0,-3 3 0 16,3 0-8-16,-4 0 8 0,1 3 8 0,0-3-8 15,-3 2 11-15,-3-2-11 0,3 0 12 0,-3 0-12 16,-1 0 12-16,-2 3-4 0,0-3 0 0,-3 3 0 0,0-1 0 16,0 1 4-16,-3 0 1 0,0-1 0 0,3 1 0 15,-3-3-1-15,0 0 0 0,0 0 0 0,0 0 0 16,3-3-4-16,0 1-8 0,-1-4 11 0,1 4-11 15,3-1 11-15,-3 0-11 0,0-2 10 0,-9 5-10 16,0 0 0-16,6-3 0 0,0 1 0 0,-6 2 0 16,0 0 17-16,0 0-2 0,9 0-1 0,-9 0 0 15,0 0 14-15,0 0 4 0,0 0 0 0,3-3 0 16,-3 3-3-16,0 0 0 0,0 0 0 0,0 0 0 16,0 0-16-16,0 0-3 0,0 0-1 0,0 5 0 15,0-5-9-15,0 0 0 0,-3 8 0 0,3 0 8 16,0-8-8-16,-3 8 0 0,0-2 9 0,0 1-9 15,3 1 8-15,-3 3-8 0,0-3 8 0,3 3-8 0,0 2 11 16,0 0-3-16,0 0 0 0,0 6 0 0,0-3-8 16,3 2 0-16,0 3 0 0,3 3 8 0,-3-3-8 0,3 0 0 15,0 3 0-15,3 0 0 0,-6 0-12 0,6 0 1 16,-3 2 1-16,3-5 0 0,-3 3 10 0,0-3 0 16,2 0 0-16,-2 1 0 0,3-1 0 0,-3-5 8 15,-3 2-8-15,0-2 0 0,3-3 0 0,0 1 0 16,-6-4 0-16,3 1 8 0,0-1 4 0,-3 1 2 15,-3-6 0-15,6 3 0 0,-3-3 17 0,0-5 3 16,-3 8 1-16,0-2 0 0,0-4-11 0,3-2-1 16,0 0-1-16,0 0 0 0,0 6-10 0,0-6-3 0,0 0 0 15,0 0 0-15,0 0 1 0,0 0 0 0,0 0 0 16,0 0 0-16,0 0-2 0,-6-3 0 0,-3 0 0 16,0 1 0-16,0-1 0 0,1 0-8 0,-4 1 12 15,-3-1-4-15,0 3-8 0,-3 0 0 0,-3 0 0 0,-3 0 0 16,1 0 0-16,-4 3 0 0,-3-1 0 0,0 1 0 15,-6 0 0-15,4 2 0 0,-7-2 0 0,0 2 0 16,-2-3 0-16,-1 4 0 0,0-4 0 0,4 4 0 16,2-4 0-16,0 4 0 0,3-4 0 0,4 1 0 15,-1 0 0-15,0-3 0 0,0 2 0 0,7-2 0 16,2 6 0-16,0-6 0 0,3 5 12 0,3-5-4 16,3 2-8-16,0 1 0 0,6 0 0 0,0-1-645 15,3 4-122-15</inkml:trace>
  <inkml:trace contextRef="#ctx0" brushRef="#br0" timeOffset="83212.45">18016 8030 1418 0,'0'0'31'0,"-3"-8"6"0,0-2 2 0,0-6 1 0,0-3-32 0,-3-2-8 0,3-3 0 0,-3-2 0 0,3-6 70 0,-3-2 12 16,-3-6 2-16,3-5 1 0,-3-3-19 0,1-7-4 16,-1-1-1-16,3-7 0 0,0-9-12 0,0-2-2 15,0-3-1-15,3 1 0 0,3-9-8 0,0 0-2 16,3-2 0-16,3 2 0 0,0 9-11 0,3-4-2 16,-3 6-1-16,3 3 0 0,-4 2-7 0,4 3-2 15,-3 0 0-15,0 7 0 0,0 1 1 0,-3 5 0 16,0 3 0-16,0 0 0 0,-3 5-5 0,0 3-1 15,0 4 0-15,-3 4 0 0,3 0 3 0,-3 2 0 16,0 5 0-16,0 4 0 0,0-1-11 0,-3 5 0 16,3 3 0-16,0 1 0 0,0 1 0 0,0 4 0 15,3 2 0-15,0 0 0 16,0 0-119-16,0 3-29 0,3 2-5 0,-3 3-491 0,3-5-97 16</inkml:trace>
  <inkml:trace contextRef="#ctx0" brushRef="#br0" timeOffset="83479.45">17671 6207 1605 0,'9'0'35'0,"-3"-3"7"0,0 1 2 0,2-6 2 0,4-5-37 0,6-1-9 0,0-1 0 0,3-4 0 15,3 1 30-15,0-1 4 0,2-2 1 0,-2 0 0 16,6 0-19-16,-3-1-3 0,-3 4-1 0,2 2 0 15,-2 3-12-15,0 2 9 0,-3 1-9 0,-3 4 8 16,0 4-8-16,-1 2 10 0,-2 0-10 0,-3 5 10 0,3 3-10 16,-6 5 0-16,0 3 0 0,0 5-11 15,-3 3 11-15,3 5 0 0,-6 5-9 0,3 3 9 16,-3 1-76-16,6 4-12 16,-1-2-1-16</inkml:trace>
  <inkml:trace contextRef="#ctx0" brushRef="#br0" timeOffset="83975.82">20621 8080 1666 0,'-9'-13'36'0,"6"8"8"0,-3-3 2 0,6-5 2 0,0-1-39 0,0-4-9 0,6-9 0 0,-3 1 0 0,6-6 36 0,-1-7 6 15,1-9 1-15,3-5 0 0,-3-3-16 0,3-7-3 16,3-3-1-16,-3-6 0 0,0-4 24 0,-3-4 5 16,3 1 0-16,0 0 1 0,-4 2-6 0,1 3-2 15,0 0 0-15,0 5 0 0,3 5-17 16,-6 9-4-16,3 5-1 0,-3 5 0 0,3 0-8 0,-3 10-2 15,-3 1 0-15,0 5 0 0,0 0-13 0,-3 5 0 16,-3 3 0-16,0 2-10 0,0 3 10 0,-3 3 12 16,3-3-2-16,-3 6-1 0,0-1-21 0,0 3-5 15,0-3-1-15,0 6 0 16,-3 2-100-16,0-2-20 0,0 5-4 0,0 3-755 16</inkml:trace>
  <inkml:trace contextRef="#ctx0" brushRef="#br0" timeOffset="84152.63">20549 6620 1789 0,'0'0'39'0,"0"0"8"0,0 0 1 0,9 0 4 0,-3 0-42 0,3-3-10 0,6 1 0 0,0-6 0 16,3 0 29-16,-1-6 4 0,7 1 1 0,3-3 0 16,-3-5-22-16,6 3-4 0,-1-3 0 0,4-1-8 15,-6 4 10-15,0 2-10 0,-1 3 8 0,1 0-8 31,-3 2-16-31,-3 3-8 0,-3 5-1 0,0 6-1 0,-4 2-62 0,-2 6-12 16,-3 5-2-16</inkml:trace>
  <inkml:trace contextRef="#ctx0" brushRef="#br0" timeOffset="84666.1">23427 7496 2278 0,'-3'-8'50'0,"3"-11"10"0,-6-7 3 0,3-9 1 0,3-7-51 0,-2-3-13 0,-4-3 0 0,6 1 0 15,0-6 45-15,0 3 7 0,0-6 0 0,-3 0 1 16,3-2-32-16,0 3-6 0,0-1-2 0,0 3 0 16,-3 0-13-16,3 3 9 0,-3 2-9 0,3-2 8 15,0 3-8-15,0-1 0 0,0-2 0 0,0 5 8 0,3 5-8 16,-3 0 0-16,0 3 0 0,0 0 0 16,0 8-29-16,0 0 1 0,0 0 1 15,0 8 0-15,0 0-18 0,-3-1-4 0,3 4-1 16,0 2 0-16,-3 3-38 0,3 0-7 0,-3 2-1 15,3 0-1-15,-6 6-90 0,6 5-17 0,0 0-4 16</inkml:trace>
  <inkml:trace contextRef="#ctx0" brushRef="#br0" timeOffset="84797.2">23285 6273 1335 0,'-3'14'29'0,"3"-14"7"0,-6 7 0 0,3 1 2 0,0 3-30 0,0-3-8 0,0-3 0 0,3 3 0 15,0 3 68-15,0-3 12 0,3 0 2 0,6 0 1 16,0-3-39-16,5 0-8 0,1-5-2 0,6-5 0 15,9-3-12-15,12-5-2 0,5-6-1 0,16-2-551 16,8-5-111-16</inkml:trace>
  <inkml:trace contextRef="#ctx0" brushRef="#br0" timeOffset="93632.81">14200 7657 1162 0,'-6'-8'25'0,"3"5"6"0,0-2 1 0,0 0 1 0,0 0-33 0,-3-1 0 0,3 4 0 0,-3-4 0 15,6 6 48-15,0-5 2 0,-3 2 1 0,3 3 0 0,0 0-27 0,0 0-4 16,3 8-2-16,-3 0 0 0,3 6-18 0,3 4 0 16,-3 9-11-16,3 4 11 0,0 6-12 15,3 6 12-15,0 7-12 0,0 3 12 0,3 2 0 0,-3 6 0 16,0 8 0-16,0 0 0 0,0 5 0 0,-4 5 0 16,-2 1 0-16,0 4 0 0,-3 4 0 0,-3-4 0 15,-2 1 0-15,-4 2 0 0,0 3 0 0,-3-2 0 16,0-6-12-16,0 0 12 0,-6 0 11 0,0 0 9 15,-3-3 1-15,7 0 1 0,-7-2 27 0,3 2 6 16,0-2 1-16,0-3 0 0,3 3-11 0,3-6-1 16,0 4-1-16,6-4 0 0,3-2-43 0,0-3 0 15,1 0 0-15,4-2 0 0,1-4 0 0,0-4 0 16,0 0 0-16,0-9 0 0,3 1 0 0,0-3 0 0,3-3 0 16,-3-2 0-16,0-6 0 0,3 1 0 0,-3-6 0 0,3-5 0 31,0-1-48-31,0-7-8 0,-3-3-1 0,0-5-677 0</inkml:trace>
  <inkml:trace contextRef="#ctx0" brushRef="#br0" timeOffset="95436.02">15453 8398 1191 0,'0'0'26'0,"-9"-3"6"0,0 1 0 0,3-4 2 0,-3 4-34 0,3-4 0 0,-2 1 0 0,8 5 0 0,0 0 51 0,0 0 3 16,0 0 1-16,11-5 0 0,4 2-37 0,3-2-7 15,6 0-2-15,3 5 0 16,3-3 15-16,2 0 4 0,7 3 0 0,-3-2 0 0,5 2-4 0,10 2-1 16,6-2 0-16,-1 3 0 0,1 0-5 0,-1-1-1 15,1 1 0-15,-1-3 0 0,7 0-4 0,-1 0-1 16,1 0 0-16,-7 2 0 0,-2-2-4 0,-3 0-8 15,-4 0 11-15,-2-2-11 0,0 2 20 0,-10 0-2 16,-2-3-1-16,0 1 0 0,-1 2-17 0,-5-3 0 16,-9-2-8-16,0 2-521 15,3 0-104-15</inkml:trace>
  <inkml:trace contextRef="#ctx0" brushRef="#br0" timeOffset="95638.39">16325 8197 1987 0,'0'0'44'0,"0"0"8"0,0 0 3 0,15-3 1 0,3 3-45 0,3 0-11 0,0 3 0 0,3-3 0 16,5 0 16-16,-5 0 2 0,6 0 0 0,0 2 0 16,8 4-18-16,-2-1 0 0,-9 0-8 0,6 1 8 15,-4 4 0-15,4 6 0 0,-6 0 0 0,-3 5 0 31,-6 0-44-31,-4 6-10 0,4 2-2 0,-12 3-795 0</inkml:trace>
  <inkml:trace contextRef="#ctx0" brushRef="#br0" timeOffset="96087.52">17373 10663 1724 0,'-24'-6'38'0,"18"4"8"0,0-4 2 0,0-1 0 0,3-4-39 0,-3-5-9 0,1-5 0 0,-1-3 0 15,3-5 18-15,0-5 2 0,-9-1 0 0,6-7 0 16,0-3 0-16,0-3 0 0,-6 1 0 0,3-6 0 16,0-3-10-16,0 1-2 0,0-4 0 0,0-1 0 15,-6-1 4-15,9-3 0 0,12 3 0 0,-6 3 0 16,-3-5-12-16,0 4-14 0,6 7 3 0,3 1 1 15,3 9 10-15,-6 0 12 0,-6 7-2 0,3 1-1 16,3 2-9-16,0 8-9 0,-9 3 9 0,0 3-13 16,3 4-2-16,0 6 0 0,-8 0 0 0,-4 6-542 15,-3-1-109-15</inkml:trace>
  <inkml:trace contextRef="#ctx0" brushRef="#br0" timeOffset="96252.96">16822 9726 1911 0,'-26'3'42'0,"26"-3"9"0,0 0 1 0,0 0 2 0,6 2-43 0,3-4-11 15,-1-1 0-15,7 0 0 0,6 1 40 0,-3-3 5 16,-3-3 2-16,6-3 0 0,3 0-27 0,2-2-6 16,-2 0-1-16,-3 2 0 0,3 1-13 0,0 4 9 15,-1-1-9-15,-5 1 8 16,-9 4-109-16,3 4-23 0,0 1-4 0</inkml:trace>
  <inkml:trace contextRef="#ctx0" brushRef="#br0" timeOffset="96982.55">16903 7390 1692 0,'0'-8'37'15,"3"-3"8"-15,0-7 2 0,0-9 0 0,-3-10-38 0,3-8-9 0,3-2 0 0,-3-4 0 0,-3-7 16 0,3-3 2 16,0-2 0-16,0 5 0 0,2 2-18 0,-5 8 8 15,-2 3-8-15,2 6 0 0,2 4 13 0,-2 1-4 16,-5 2-1-16,2 3 0 0,-3 3-8 0,3-1 12 16,-6 1-12-16,3-1 12 0,-6 6-12 0,6 0 12 15,0 0-12-15,-3 2 12 0,-6 3-20 0,6 1-4 16,6-4-1-16,-3 3 0 16,0 3-32-16,0-3-7 0,6 3 0 0,0 2-1 0</inkml:trace>
  <inkml:trace contextRef="#ctx0" brushRef="#br0" timeOffset="97215.76">16495 6628 1672 0,'0'0'48'0,"0"8"9"0,3-3-45 0,3 3-12 0,0-3 0 0,3-2 0 16,6 0 62-16,3-3 10 0,-1-3 3 0,7-5 0 16,3-3-14-16,6-2-2 0,2-3-1 0,7 0 0 15,-3-5-30-15,3-3-5 0,-4 3-2 0,-2-3 0 16,-6 3-21-16,-1 3 0 0,4 2 0 0,-3 0 0 31,-3 0-48-31,-6 8-10 0,-1 3-2 0,1 2-1 16,9 3-11-16,-15 3-1 0,-9 5-1 0,3 5 0 0,6 0 41 0,-3 11 8 0,-9 3 1 0,0 2 1 15,2 2 10-15,1 4 1 0,3 5 1 0</inkml:trace>
  <inkml:trace contextRef="#ctx0" brushRef="#br0" timeOffset="104503.24">4035 1318 2026 0,'0'0'44'0,"0"0"10"0,0 0 2 0,6-6 1 0,0 4-45 0,-6 2-12 0,6 0 0 0,6 2 0 16,-3 4 56-16,0-1 8 0,-3 3 3 0,3 5 0 15,0 6-39-15,-4-1-8 0,-2 3-2 0,0 6 0 16,0 5-7-16,-3-6-2 0,-3 6 0 0,0-6 0 16,3 6-9-16,-3-6 10 0,-2 1-10 0,2-6 10 15,0 3-10-15,-3-8 0 0,3 2 9 0,0-5-9 16,0-2 8-16,0 0-8 0,3-1 8 0,0-5-8 16,0-5 0-16,0 0-12 0,0 0 2 0,0-5 0 15,3-8-6-15,3 0 0 0,-3 0-1 0,0-6 0 16,0-2 17-16,3-11-8 0,-1 6 8 0,1-6 0 15,0-5 0-15,3 8 0 0,0-3 12 0,3-2-3 16,0 10-9-16,0 3 0 0,0 2 0 0,3 6 0 16,-3 0 20-16,3 2-2 0,-1 8 0 0,-2-2 0 0,3 2 4 15,-3 3 1-15,0 3 0 0,3 5 0 0,0 3-2 16,-3-6 0-16,0 8 0 0,-3 0 0 0,-1-5-9 0,1 11-1 16,0-3-1-16,-3 0 0 0,0-1-2 15,0 4-8-15,-3-1 12 0,0 1-4 0,-3 2-8 0,0-5 10 16,0 0-10-16,-3 0 10 0,0-3 9 0,0 0 1 15,3-2 1-15,-3-3 0 0,0-3-30 0,3-5-7 16,0 0 0-16,0 0-1 0,0 0-3 0,0 0 0 16,0 0 0-16,0-5 0 15,0-3-16-15,3-5-4 0,0-1-1 0,6-4 0 16,0-6-9-16,3-2-2 0,3-4 0 0,0 4 0 16,0-6-18-16,2 6-4 0,1-1-1 0,0 1 0 15,0 7 29-15,-3 1 6 0,0 5 0 0,-3-1 1 0,3 1 28 0,0 5 11 0,-4 3-8 0,1-3 8 16,0 8 17-16,3-5 9 0,-6 5 2 0,0 0 0 15,0 5 21-15,-3-2 5 0,0 2 1 0,0 3 0 16,-3 2 1-16,0-2 0 0,0 6 0 0,-3-1 0 16,-3 0-12-16,3 6-3 0,-3-6 0 0,3 13 0 15,-3-7-15-15,3 2-3 0,0 0-1 0,0-2 0 16,0-1-14-16,3 1-8 0,0 2 10 0,0-3-10 16,0-4 0-16,0-1-8 0,0 0-1 0,0-5 0 15,0 3-122 1,3-6-24-16,-6-5-5 0</inkml:trace>
  <inkml:trace contextRef="#ctx0" brushRef="#br0" timeOffset="105186.9">5190 1244 2348 0,'0'0'67'0,"0"0"13"0,0 0-64 16,0 0-16-16,0 0 0 0,0 0 0 0,-6-3 68 0,3 0 9 16,0-2 3-16,0 5 0 0,-3-5-28 0,3 2-6 0,3 3-1 0,-3 0 0 15,-3-5-36-15,0 5-9 0,0 0 0 0,-3 0 0 16,-2 0-12-16,-1 5-4 0,-3-2 0 0,-3 7-1 16,0 3-5-16,-6-5-1 0,0 11 0 15,4-1 0-15,-1-4 14 0,0 7 9 0,3 0-12 0,3-2 12 16,3 4-11-16,0-1 11 0,6-1-10 15,3 3 10-15,3-6-12 0,6 3 12 0,3-2-13 0,6-1 5 16,0-5-3-16,3 1 0 0,0-1 0 0,3-10 0 31,-1 2-14-31,1-5-3 0,0-8-1 0,0 3 0 0,0-3 4 0,0-6 1 0,-4 1 0 0,1-5 0 16,0-1 1-16,-3-2 1 0,-3-3 0 0,0 3 0 16,-6-5 14-16,3 2 8 0,-3 3-10 0,-6-3 10 15,-3-3 0-15,0 6 0 0,0 3 13 0,0 2-4 16,-6 3 15-16,0 2 4 0,0 3 0 0,0 3 0 15,0-1 0-15,0 6 0 0,0 6 0 0,3-6 0 16,0 5-15-16,3 3-2 0,-3-3-1 0,6 8 0 16,0 1-10-16,3-6 0 0,3 5 0 0,3 0 0 15,0 0-11-15,3 1 11 0,0-4-8 0,3 3 8 16,-3 1 0-16,6-9-10 0,0 3 10 0,-1 0 0 0,-2-3 0 16,0-5 0-16,-3 5 0 0,6-5 0 15,-6-5-15-15,3 0 4 0,-6 2 1 0,0-7 0 0,3 2 34 16,-4 0 6-16,1-3 2 0,-3 3 0 0,3-5-20 0,-3 0-4 15,0 2-8-15,0-2 12 0,-3 5-12 0,6-5 0 16,-6 5 8-16,3 2-8 0,-3 1 10 0,-3 5-1 16,9-2 0-16,0 2 0 0,3 0 3 0,-3 2 0 15,3 3 0-15,-1 3 0 0,4 3-12 0,0 2 8 16,3-5-8-16,0 5 8 0,0 6-8 0,3-6 0 16,-1 6 0-16,1 2 0 0,0 0 0 0,0 3 0 0,0 2 0 15,0-5 0-15,-6 3 0 0,5-3 0 0,-2-2 0 0,0-1 0 16,-6 4 0-16,0-4 0 0,0-5 0 0,-3-5 0 15,0 3 0-15,-3-3 12 0,-3-3-12 0,3-2 12 32,-6-3-58-32,0 0-11 0,0 0-3 0,3-8-1049 0</inkml:trace>
  <inkml:trace contextRef="#ctx0" brushRef="#br0" timeOffset="105353.24">5851 1207 2512 0,'-3'5'56'0,"0"8"11"0,-9 0 2 0,-3 6 1 0,-6 2-56 0,-3 5-14 0,-2 1 0 0,-4 5 0 16,-3-1 108-16,0 9 18 0,1-6 4 0,-1 3 1 15,6-5-91-15,0 3-17 0,6-4-4 0,4-4-1363 16</inkml:trace>
  <inkml:trace contextRef="#ctx0" brushRef="#br0" timeOffset="108338.99">4598 2074 1702 0,'0'0'37'0,"-6"-5"8"0,6-3 2 0,-3 3 1 0,3-3-38 0,-6 3-10 0,6 5 0 0,0-6 0 16,0 6 88-16,0 0 16 0,0 0 4 0,0 0 0 0,0 0-68 0,3 11-14 15,0-3-2-15,0 5-1 0,-3 6-12 0,3 2-3 16,-3 3 0-16,0-3 0 0,0 3 6 0,0 2 1 16,0 0 0-16,3 1 0 0,-3-1-15 0,0-2 0 15,3 3 0-15,0-6 0 0,0 0 0 0,0-5 0 16,0 0 0-16,0-6 0 0,2-2 0 0,-2-2 0 16,3-6 0-16,0 0 0 0,0-6 0 0,0-7 0 15,0-8 0-15,0 2 0 0,3 1 0 0,-3-3 0 16,3-3 0-16,3 3 0 0,-3-6 0 0,6 3 0 15,-3 3 0-15,2 8 0 0,-5-6 0 0,6 6-8 16,-3 3-1-16,3 2 0 0,-6 2 9 0,3 4 11 16,-3 2-3-16,3 2 0 0,3-2-8 0,-6 3 0 0,2 5 0 15,-2 5 0-15,3-7 15 0,3 7 1 0,-3-5 0 16,0 5 0-16,0 0-4 0,6-2-1 0,-3 2 0 16,0-2 0-16,2 2-3 0,-2-3 0 0,3-2 0 15,-3 3 0-15,3-3 8 0,-3-3 0 0,0-2 1 0,3-3 0 16,-4 0 6-16,1-3 1 0,0 3 0 0,0-8 0 15,-3-2 4-15,-3 2 0 0,0-6 1 0,0 1 0 16,-6-3 13-16,0 0 2 0,-3 3 1 0,-3-5 0 16,-3-3-13-16,-3 2-4 0,-3-5 0 0,-3 3 0 15,-3 0-28-15,0-3 0 0,3 6-13 0,1 2-842 16,2-6-168-16</inkml:trace>
  <inkml:trace contextRef="#ctx0" brushRef="#br0" timeOffset="110794.86">7431 1630 1552 0,'0'0'44'0,"0"0"10"0,6-8-43 0,3 3-11 0,0-6 0 0,3 3 0 16,0-5 82-16,3-6 14 0,3 3 4 0,3-2 0 15,-4-9-37-15,4 4-7 0,0-4-2 0,0 1 0 16,0-1-30-16,-3 1-5 0,2-1-2 0,-2 1 0 16,0-6-1-16,-3-2-1 0,-6 2 0 0,3 0 0 15,-3 1-1-15,-6-1 0 0,0-3 0 0,-3 9 0 16,0 2 6-16,-3 3 2 0,0 8 0 0,-3-1 0 15,0 1-12-15,3 5-2 0,-3 3-8 0,0 5 12 16,0-5-12-16,-3 10 8 0,3 0-8 0,-3 3 0 16,-3 11 0-16,3-6 0 0,1 3 0 0,2 2 0 15,-3 6 0-15,0 3 0 0,3-1 0 0,0 1 0 16,6 4 0-16,0-2 0 0,-3 1 0 0,3-4 0 0,0 0 0 16,0 4 0-16,0-7 0 0,-3 9 0 0,6-11 0 15,0 6 0-15,3-9 0 0,-3 3 0 0,0 3 0 16,6-11 0-16,0 6 0 0,2-3 0 0,1-3-16 0,3 0 1 15,0-2 0-15,6-3-664 16,0-3-133-16</inkml:trace>
  <inkml:trace contextRef="#ctx0" brushRef="#br0" timeOffset="111697.42">8140 1212 1893 0,'0'0'41'0,"-6"-5"9"0,-6-1 2 0,3 4 2 0,9 2-43 0,-9 0-11 0,-6 0 0 0,0 0 0 16,0 0 62-16,4 2 10 0,-4 4 3 0,0-1 0 15,3 8-35-15,-3-5-6 0,0 5-2 0,0 6 0 16,0-6-20-16,0 5-12 0,4 4 12 0,-1-4-12 16,0 1 0-16,3 7 0 0,3 1 0 0,0-1 0 15,3-7 0-15,0 2 0 0,6 0 0 0,0-3 0 16,0 1 0-16,3-6 0 0,3 0 0 0,0-5 0 16,3 3 0-16,-1-3 0 0,1-8 0 0,0 0 0 15,0 0 14-15,3-8-4 0,-3 3-1 0,3-3 0 16,0-6 2-16,3-1 0 0,-1-1 0 0,-2-3 0 15,0-2-11-15,0-5 0 0,-3 2 0 0,0-3 0 16,-3-4-31-16,-3 9 2 0,-3-4 0 16,-3-1 0-16,0 9-22 0,-3-3-4 0,-9 5-1 15,0 3 0-15,0 5 35 0,-3 0 6 0,-6 3 2 0,1 5 0 16,-4 0 13-16,0 5 0 0,3-3 9 0,3 9-9 16,-3-3 8-16,6 3-8 0,1-1 0 0,5 6 0 15,3-3 11-15,0 0-11 0,6 1 12 0,3-1-12 16,6-5 0-16,0 5 0 0,0-2 0 0,8-3 0 0,1-3 16 15,6 3-3-15,0-8-1 0,0 0 0 0,5 0-3 16,-2-8-1-16,3 3 0 0,-3-3 0 0,-3 2 0 0,-1-2 0 16,4-2 0-16,-3 2 0 0,-3 3 3 0,-3-3 0 15,0-3 0-15,-1 8 0 0,-2-2 11 0,-3-3 2 16,0 3 1-16,-3 5 0 0,0-5-5 0,0 2-2 16,-3 3 0-16,-6 0 0 0,0 0-5 0,0 0-1 15,0 0 0-15,0 0 0 0,0 0 0 0,0 0-1 0,0 0 0 16,0 0 0-16,0 0 1 0,-3-5 0 0,3-3 0 0,-3 2 0 15,0 1-4-15,0 0 0 0,0 2 0 0,0-2 0 16,3 5-8-16,-3-5 0 0,-6 2 0 0,3 3 0 16,0-5 0-16,-3 5 8 0,-3 0-8 0,0 5 0 15,-2-2 0-15,-4 2-17 0,0 6 2 0,-3-4 1 16,6 7 14-16,0-6 0 0,3 2 12 0,-3 3-12 16,7 1-19-1,2-6-10-15,3 5-3 0,3-5 0 0,3 2 32 0,3 4 0 0,-1-9 0 0,10 3 0 16,0-3-11-16,-3-2 11 0,6 2-12 0,0-5 12 15,0 0-18-15,3-8 3 0,-4 8 1 0,1-10 0 16,-3 2-5-16,3 0-1 0,-3 2 0 0,-3-4 0 16,3 2 20-16,-6 0 9 0,3-5-1 0,-6 7 0 15,-1-2 2-15,-2-2 0 0,-3 10 0 0,0 0 0 16,0 0 12-16,-3-3 2 0,3 3 1 0,0 0 0 16,0 0 3-16,0 0 1 0,-3 8 0 0,1 0 0 0,-1 3-29 15,3 2-13-15,0 0 1 0,3 0 0 0,-1 3 3 16,4 8 1-16,0-3 0 0,3 6 0 0,-3 2 8 0,6 0 0 15,-3 8 0-15,-3-5-8 0,6 2 8 0,-3 0 0 16,0-2 0-16,0 5 0 0,-3-2 0 0,0 2 0 16,3 2 0-16,-3-7 0 0,-3 8 0 0,-1-8 0 15,-4 2 0-15,2-2 0 0,0-3 0 0,-3 0 0 16,-6-3 0-16,-6 1 8 0,0-9-8 0,-3 4 0 16,-3-4 0-16,0-2 0 0,-2-5 0 0,2-4 0 15,-3-1-8-15,0-4 8 0,0-2-9 0,0-2 9 16,4-4-10-16,-1-4 10 0,3-3 0 0,3-3 0 0,3-3 8 15,6-2-8-15,3 3 27 0,3-14-2 0,6 3 0 16,3-3 0-16,9-5-5 0,3 3-2 0,3 2 0 0,5-3 0 16,7 4-18-16,6-9 0 0,5 8-11 0,4-7-745 15,3 1-150-15</inkml:trace>
  <inkml:trace contextRef="#ctx0" brushRef="#br0" timeOffset="112266.66">9143 1095 2149 0,'0'0'47'0,"0"0"9"0,0 0 3 0,0 0 2 0,0 0-49 0,0 0-12 16,0 0 0-16,0 0 0 0,0 0 65 0,0 0 11 15,0 0 1-15,6 6 1 0,0 7-59 0,-3 0-19 16,0 0 10-16,3 6-10 0,-3 2 0 0,-3 0 8 16,3 6-8-16,-3-1 0 0,3 3 8 0,0-2-8 15,-6 4 0-15,3 4 8 0,-3 5-8 0,3-6 0 16,-3 3 9-16,-3-3-9 0,3-2 0 0,0 0-8 16,-3-6 0-16,3-5 0 0,-3-2 0 0,3 0 0 15,-3-6 0-15,3-5 0 0,0 2 8 0,3-10 0 16,0 0 0-16,0 0-8 0,0-5 16 0,-3-3 4 0,0-5 1 15,3-6 0-15,3-5 3 0,0 3 1 0,3-13 0 0,0-6 0 16,0 3-27-16,0-10-6 0,3 4 0 16,-3-4-1-16,0 2 17 0,3-3 0 0,-3 3 0 0,-3 0 0 15,-1 0 18-15,1 5 7 0,0 3 2 0,0 8 0 16,-3 3 16-16,0 7 3 0,0-2 1 0,0 3 0 16,3 4-16-16,-3 1-3 0,3 8-1 0,0-3 0 15,3-5-27-15,0 7 0 0,3 6 0 0,0-5 0 16,3 2 0-16,0 6-11 0,6 2 11 0,0 1-12 15,-3-4 4-15,2 9 0 0,4 2 0 0,-3-5 0 16,0 5 8-16,-3 1 0 0,3 4 0 0,0 1 0 16,-4-4 0-16,-2 4 0 0,0-1 0 0,-3 1-8 15,0 2 8-15,-6-2-12 0,0-6 12 0,-6 8-12 16,0-10 2-16,0 5 0 0,-6-3 0 0,-3 5 0 16,0-4 10-16,-3-1 0 0,-2-5 0 0,-1 5 0 15,-3-3 0-15,0 4 0 0,0-6 0 0,0 2-8 16,1-2-85-16,2 5-17 0,3-7-3 0,0 2-968 15</inkml:trace>
  <inkml:trace contextRef="#ctx0" brushRef="#br0" timeOffset="112559.05">9920 939 2491 0,'-12'-13'55'0,"12"13"11"0,0 0 2 0,0 0 2 0,0 0-56 0,-6-8-14 0,-6 8 0 0,3 0 0 16,0-5 44-16,0 5 5 0,-3 5 2 0,3-5 0 16,-3 8-25-16,4 0-5 0,-4 5-1 15,0 3 0-15,-3 5-20 0,0-2 0 0,3 2 0 0,-3 5 0 16,0 6 0-16,3-5 0 0,3 4 0 0,-2 1 0 16,2-5 0-16,-3 7-10 0,3-2 10 0,3-1-13 15,-3-4 13-15,9 5 0 0,0 2 0 0,0-2 0 16,0-3-28-1,6 0-4-15,0-3 0 0,3 1 0 0,0-6 10 0,3 3 2 0,2-8 0 0,1 2 0 16,3-7-29-16,3-3-6 16,0-3-1-16,3 3-660 0,2-8-132 0</inkml:trace>
  <inkml:trace contextRef="#ctx0" brushRef="#br0" timeOffset="112846.75">9920 1270 2239 0,'0'0'49'0,"0"0"11"0,0 0 1 0,6 0 2 0,3 0-51 0,0 0-12 16,0-5 0-16,5 5 0 0,1 0 35 0,3 0 4 16,-3 0 1-16,6 5 0 0,-3-5-25 0,3 0-5 15,-4 8-1-15,1-8 0 0,0 5-9 0,0-5 0 16,-3 8 0-16,0-3 0 0,3-2 0 0,-6 2 0 15,-1 1 9-15,-2 2-9 0,0-3 12 0,-6-2-1 0,-3-3-1 16,0 10 0-16,-3-5 12 0,-3 3 2 0,-6 0 1 0,1 0 0 16,-4 3-1-16,0 2 0 0,-3-8 0 0,0 3 0 15,-6 0-14-15,9 5-10 0,-3 1 12 0,1-4-12 32,2-2-83-32,6 3-23 0,0-3-5 0,3 0-609 0,3-3-123 0</inkml:trace>
  <inkml:trace contextRef="#ctx0" brushRef="#br0" timeOffset="113057.66">10408 1212 1929 0,'15'-5'42'0,"-15"5"9"0,0 0 1 0,0 0 4 16,0 0-45-16,0 0-11 0,-3-6 0 0,3 6 0 0,-9-2 100 0,3 4 17 16,-3 4 4-16,0-1 1 0,-3-3-49 0,0 9-9 15,0-3-3-15,0 3 0 0,4 2-25 0,-4 0-6 16,3 0-1-16,3 0 0 0,0 1-11 0,3-1-2 15,0 3-1-15,3 0 0 0,0-6-15 0,3 6 8 16,3-8-8-16,0 5 0 0,3 1 0 0,3-1 0 16,-4-3 0-16,4-2-819 15,6 0-157-15</inkml:trace>
  <inkml:trace contextRef="#ctx0" brushRef="#br0" timeOffset="113327.29">10694 1410 1754 0,'-24'0'49'0,"24"0"12"0,9 6-49 0,0-1-12 0,-3 3 0 0,-3-3 0 15,0 3 124-15,-3-3 23 0,3 1 4 0,-3 2 1 16,0-1-47-16,0 4-9 0,0-3-1 0,-3-3-1 16,3 3-58-16,3 5-12 0,-3-7-3 0,3-1 0 15,-3 6-13-15,3-6-8 0,0 3 8 0,2 2-796 16,-2-7-160-16</inkml:trace>
  <inkml:trace contextRef="#ctx0" brushRef="#br0" timeOffset="113532.51">11167 1524 2307 0,'36'-5'51'0,"-36"5"10"0,0 0 3 0,0 0 0 0,12-6-51 0,2 6-13 15,-2-8 0-15,-12 8 0 0,15 0 0 0,0-5 8 16,3 5-8-16,0-5 0 15,3 5-51-15,-3 5-16 0,2-5-3 0,1 0-1 16,0 0-101-16,0 0-20 0,-3 0-4 0</inkml:trace>
  <inkml:trace contextRef="#ctx0" brushRef="#br0" timeOffset="113655.79">11593 1500 1597 0,'0'0'45'0,"0"0"11"0,0 0-45 0,6 5-11 0,-1-5 0 0,-2 0 0 16,3 0 96-16,3 0 16 0,0 0 4 0,0 3 1 15,6-3-40-15,0 0-8 0,0 0-1 0,3-3-690 16,3 3-138-16</inkml:trace>
  <inkml:trace contextRef="#ctx0" brushRef="#br0" timeOffset="113978.49">12066 1122 2329 0,'6'-13'51'0,"-6"13"10"0,-3-8 3 0,3 8 2 0,0 0-53 0,0 0-13 15,0 0 0-15,0 0 0 0,0 0 39 0,9 0 5 16,3 0 0-16,0 2 1 0,-1 4-17 0,4-1-3 16,3 3-1-16,0-3 0 0,0 8-24 0,0-7 0 15,3 4 0-15,-3 1 0 0,2 2 0 0,-5 0 0 16,-3 1 0-16,-3-1 0 0,0 0 0 0,0-5 0 15,-9 5 0-15,0-2 0 0,-3 2 0 0,-3-8 0 16,-3 8 0-16,-3-5 8 0,-3 0 6 0,0 3 1 16,1-3 0-16,-4-3 0 0,0 3-15 0,3 0 8 0,0-3-8 15,3 1 0 1,-3 2-79-16,3-3-21 0,6 0-5 0</inkml:trace>
  <inkml:trace contextRef="#ctx0" brushRef="#br0" timeOffset="114178.61">12355 1117 2055 0,'23'-3'45'0,"-14"-2"10"0,-9 5 1 15,0 0 2-15,0 0-46 0,0 0-12 0,0 0 0 0,0 0 0 16,0 0 65-16,0 0 11 0,-6 5 3 0,0 3 0 16,0 0-40-16,-2 2-8 0,2-2-2 0,0 3 0 15,0 5-18-15,-3-3-11 0,6 6 12 0,0-6-12 16,-3 0 9-16,3 5-9 0,0-4 0 0,3-1 9 15,3 5-9-15,0-10 0 0,3 6 0 0,0-1 0 0,6-3 0 0,0 1-12 16,-1-6 0-16,4 3 1 16,3-2-121-16,0-1-24 0,6 0-4 0</inkml:trace>
  <inkml:trace contextRef="#ctx0" brushRef="#br0" timeOffset="116988.17">12554 1318 1310 0,'-12'0'37'0,"6"0"8"0,-3 0-36 0,3 5-9 0,3-5 0 0,0 0 0 16,0 0 52-16,0 3 9 0,3 2 2 0,-3-5 0 16,0 5 5-16,3-2 2 0,-3 2 0 0,0 0 0 15,0 3-39-15,3-2-8 0,-2-1-2 0,-4 3 0 16,3-3 4-16,-3-2 1 0,0 2 0 0,0 0 0 15,0 3-8-15,0-2-2 0,0 2 0 0,3-1 0 16,0-1-8-16,3-1-8 0,-3 0 12 0,0 3-12 16,3-8 8-16,0 0-8 0,3 3 0 0,0 0 0 15,3-3 0-15,-3 2 0 0,3 4 0 0,3-6 0 16,0 0-8-16,0 0 8 0,2 2-13 0,-2-2 5 16,3 3 53-16,0-1 11 0,3 4 3 0,0-6 0 15,3 5-100-15,0 3-20 0,-6-3-4 0,3-2-1 0,-1 7 51 16,1-2 15-16,-3-2 0 0,0-1 0 0,0 3-8 0,-3 0 8 15,0 0 0-15,-3 2 0 0,-3-7 0 0,-3-3 0 16,0 0 8-16,0 0-8 0,-3 5 27 0,3-5 0 16,-9 6 0-16,-3-1 0 0,-3-2-3 0,0 2 0 15,-6-5 0-15,1 0 0 0,-1 5-24 0,-3-5 0 16,0 0 0-16,3 0-630 16,0 0-124-16</inkml:trace>
  <inkml:trace contextRef="#ctx0" brushRef="#br0" timeOffset="117113.65">12587 1371 1436 0,'-9'-3'32'0,"6"0"6"0,9 1 2 0,0 2 0 0,6-8-32 0,0 2-8 0,2 1 0 0,4 0 0 15,3 2 0-15</inkml:trace>
  <inkml:trace contextRef="#ctx0" brushRef="#br0" timeOffset="118212.73">13054 894 867 0,'6'-2'19'0,"3"2"4"0,-9 0 1 0,0 0 0 0,0 0-24 0,0 0 0 0,0 0 0 0,0 0 0 16,0 0 92-16,0 0 12 0,0 0 4 0,0 0 0 16,0 0-56-16,-3 8-10 0,3-8-2 0,0 0-1 15,0 0-11-15,0 0-3 0,0 0 0 0,-6 13 0 16,6-13-2-16,0 0-1 0,0 0 0 0,0 0 0 15,-6 5 13-15,6 3 2 0,-3 5 1 0,3-13 0 16,0 0 8-16,0 0 2 0,0 0 0 0,3-5 0 16,-3 2-1-16,3 3 0 0,0-5 0 0,-3 5 0 15,0 0-9-15,0 0-2 0,0-8 0 0,3 8 0 16,0-5-8-16,-3 5-1 0,0 0-1 0,0 0 0 16,0 0 10-16,0 0 1 0,0 0 1 0,0 0 0 15,0 0-14-15,0 0-2 0,0 0-1 0,0 0 0 16,0 0-7-16,0 0-2 0,0 0 0 0,0 0 0 0,0 0 0 15,0 0 0-15,0 0 0 0,0 0 0 0,0 0-4 0,0 0 0 16,0 0-8-16,3 13 12 0,0 0-12 0,0 1 11 16,3-4-11-16,-3 3 10 0,-3 1-10 0,0-1 0 15,3 0 0-15,0 0 0 0,-3 6 0 0,3-6 0 16,0 3 0-16,3 2 0 0,0 1 0 0,-3-6 0 16,0 3 0-16,3 0 0 0,0-3 0 0,-6 3 0 15,2 3 0-15,1-6 0 0,-3 0 0 0,-3 5 0 16,1-4 0-16,-1-1 0 0,0 0 0 0,-3 0 0 15,6 6 0-15,0-11 0 0,-6 2 0 0,3 1 0 16,0 0 0-16,3 2 0 0,0 0 0 0,0 0 0 16,3 1 9-16,0-7-9 0,-3 4-8 0,3-6-7 0,-3 3-1 15,3-2 0 1,3-4-88-16,0 6-17 0,-6-3-4 0</inkml:trace>
  <inkml:trace contextRef="#ctx0" brushRef="#br0" timeOffset="118935.66">13498 1283 1687 0,'0'0'48'0,"0"-5"10"0,-3-3-46 0,3 3-12 15,-3-1 0-15,3 6 0 0,0-5 63 0,-3 2 10 16,3-4 3-16,0 7 0 0,0-6 27 0,0 6 5 16,0 0 2-16,0 0 0 0,0 0-61 0,0 0-12 0,0 0-2 15,0 0-1-15,0 0-8 0,0 0-2 16,0 0 0-16,0 0 0 0,0 6-16 0,0 1-8 16,3 7 0-16,-3-6 8 0,0 2-8 0,0 3 8 0,0 1-8 0,0-1 8 15,0 0-8-15,0 3 0 0,0 0 0 0,0-3-11 16,3 0 11-16,-3 1 0 0,0-1 0 0,0-5 0 15,0-8-13-15,0 10 2 0,0-10 1 0,0 0 0 16,0 0-12-16,0 0-2 0,0 0-1 0,6 8 0 16,-6-8-2-1,11 0 0-15,-2 0 0 0,0 0 0 0,3-10-3 0,-3 2-1 16,3 0 0-16,0-3 0 0,0 3 18 0,0-5 3 0,0 5 1 0,0-2 0 16,0 2 9-16,-1 0 0 0,-2 2 0 0,3-2 0 15,-6 6 12-15,6-1 5 0,-3 3 1 0,0-5 0 16,0 10 3-16,0-5 1 0,0 0 0 0,0 3 0 15,-9-3-8-15,12 5-2 0,-3 3 0 0,-1 3 0 0,1-6-12 16,0 3 8-16,0-3-8 0,0 8 0 0,0-5 8 0,0 0-8 16,0 3 0-16,0-3 0 0,-3-3 0 0,3 3 0 15,0 0 0-15,0-3 0 0,-3 1 8 0,3-1-8 16,-4-3 0-16,4 4 9 0,-9-6-1 0,9 0-8 16,0 0 12-16,-3-6-4 0,0 4 4 0,0-3 0 15,-3-6 0-15,0 0 0 0,3 6-2 0,-3-8 0 16,0-6 0-16,-6 6 0 0,3-8 0 0,-3 2 0 15,-3 1 0-15,0-3 0 0,0 2-10 0,0-2 0 16,-3 2 9-16,3 1-9 0,-3-3 0 0,6 2 0 0,-6 1-10 16,7 2 10-1,-1 5-94-15,0 3-12 0,3-5-2 0</inkml:trace>
  <inkml:trace contextRef="#ctx0" brushRef="#br0" timeOffset="119247.13">14042 815 2362 0,'33'-13'67'0,"-33"13"15"16,-9-6-66-16,0 4-16 0,3 2 0 0,0-6 0 0,6 6 0 0,0 0 0 15,0 0 8-15,0 0-8 0,6 8 13 0,3 3-1 16,0 5 0-16,3-3 0 15,0 6-12-15,0 4 0 0,3 4 0 0,0 2 0 0,-1 0-8 0,1-2 8 16,0 7 0-16,0-2 0 0,0-1 0 0,-3-1 0 16,0-1 0-16,-3 0 0 0,0-3 0 0,-3 6 0 15,-3-8 0-15,0 10 0 0,-6 1 0 0,0-4 8 16,-6 1-8-16,-3 0 0 0,-6-3 13 0,-3 0-3 16,-9-3-1-16,-2 1 0 0,-4-1-19 0,-6-4-4 15,-2-4-1-15,2 3-1021 16</inkml:trace>
  <inkml:trace contextRef="#ctx0" brushRef="#br0" timeOffset="123314.97">4321 2712 1436 0,'0'0'32'0,"0"0"6"0,0 0 2 0,0 0 0 0,0 0-32 0,0 0-8 0,0 0 0 0,0 0 0 15,0 0 67-15,0 0 12 0,0 0 2 0,0 0 1 16,0 0-22-16,0 0-5 0,0 0-1 0,0 0 0 16,6 3-33-16,6 2-6 0,-3-5-2 0,6 5 0 15,2 3 8-15,1-3 2 0,6-5 0 0,3 8 0 16,6 0-7-16,2 0 0 0,7-5-1 0,6 2 0 16,2-2 5-16,4-1 2 0,-4 4 0 0,10-4 0 15,-1-2 4-15,-2 0 1 0,0-2 0 0,-4-1 0 16,-2 0 7-16,-1-2 2 0,1 3 0 0,-3-4 0 15,-4 4 1-15,1-6 1 0,-3 2 0 0,-7-2 0 16,1 3-19-16,-6 5-4 0,-6-5-1 0,-4 0 0 16,-2 2 14-16,-3 3 4 0,-3 0 0 0,-6 5-823 15,0-2-164-15</inkml:trace>
  <inkml:trace contextRef="#ctx0" brushRef="#br0" timeOffset="126230.4">14575 1278 2300 0,'0'0'51'0,"0"0"10"0,0 0 3 0,0 0 0 0,6 0-52 0,-6 0-12 15,0 0 0-15,12 0 0 0,-3 0 19 0,3 0 1 16,0 0 0-16,0 5 0 0,2-2-20 0,1 2 0 15,3 0 0-15,3 3 0 0,0-8 12 0,3 6-2 16,0-4 0-16,5 4 0 0,4-6-10 0,0 0 10 16,0 0-10-16,-1 0 10 0,1 0-20 0,-3 0-4 15,0-6-1-15,-1 4 0 16,-2 2-100-16,0-6-20 0,-6 1-4 0,-3 2-775 0</inkml:trace>
  <inkml:trace contextRef="#ctx0" brushRef="#br0" timeOffset="126395.56">14489 1759 2415 0,'0'0'53'0,"-6"0"11"0,6-5 3 0,0 5 1 0,0 0-55 0,0 0-13 0,9-5 0 0,9 2 0 16,2-2 64-16,4 0 9 0,6-1 3 0,6 4 0 15,-4-6-39-15,10 3-7 0,3-1-2 0,5-2 0 0,4 3-28 16,0-3 0-16,2 3 0 0,-2-3-1240 15</inkml:trace>
  <inkml:trace contextRef="#ctx0" brushRef="#br0" timeOffset="131215.7">16441 873 1368 0,'0'0'30'0,"6"-8"6"0,3 3 2 0,0 0 0 0,0-1-30 0,0 4-8 0,3-9 0 0,0 3 0 0,0 3 96 0,0-3 17 16,0 3 4-16,0 2 1 0,-4-2-33 0,-2 5-6 16,3-8-2-16,0 8 0 0,0-6-13 0,-6 6-2 15,-3 0-1-15,0 0 0 0,0 0-10 0,0 0-3 16,0 0 0-16,0 0 0 0,0 0-15 0,0 0-3 15,-9 6-1-15,0-6 0 0,-6 8-12 0,1-3-2 16,-4 3-1-16,-3-3 0 0,-3 8-14 0,-3-5 0 16,-5 0 0-16,-4 8-10 0,0-3 10 0,-3 1 14 15,1-1-3-15,-1 0-1 0,3 0-2 0,4 1 0 0,2-6 0 16,6 5 0-16,3 5 10 0,3-5 2 0,0 1 0 0,9-1 0 16,1-5-8-16,2 2-2 0,0-2 0 0,6 0 0 15,0-2-10-15,6-1 10 0,0 0-10 0,5-2 10 16,4 2-10-16,3 0 12 0,0-10-12 0,6 5 12 15,3 0-12-15,-1 0 0 0,7 0 0 0,0 0 0 16,3 0 0-16,-1 0 0 0,-2 0 0 0,0 5 0 16,-3-2 0-16,-1 2 0 0,-5 1 0 0,0 2 0 15,-3-3 0-15,0 3 0 0,-3 0 0 0,-7 2 0 16,-5-4 0-16,0 4 0 0,-6 1 0 0,-6 2 0 16,-6 0 0-16,1 6 0 0,-7-6 0 0,-3 6 0 15,-3-6 0-15,-6 8 0 0,-2-3 0 0,-4 4 0 16,-6-4 0-16,0 1 0 0,1 2-11 0,-4 5 11 15,3 1 0-15,1-6 0 0,2 3 0 0,3 2 0 16,1-5 0-16,2 3 0 0,0-3 0 0,6-2 0 16,7-1 0-16,5 1 0 0,-3 2 8 0,6-8-8 15,6-5 0-15,3 3 0 0,3 2 0 0,3-5 0 0,6 0 0 16,3 3 0-16,6-11 0 0,3 2 8 0,2 1-8 16,4-3 12-16,3 2-4 0,0-4 0 0,2 2-8 0,7-5 0 15,6 5 0-15,-1 0 0 0,7-6 0 0,0 6 0 16,-1 0 0-16,-2 0-8 0,-1-5 17 0,4 5 4 15,3 0 1-15,-7 0 0 0,-5-3-14 0,3 3 9 16,2 0-9-16,-5 0 8 0,-6 0 4 0,-7 0 1 16,-5 0 0-16,-3 3 0 0,-3-3-13 0,-3 5 0 0,-15-5 0 15,3 0 0 1,3 0-51-16,-6 0-16 0,-9 6-3 0,-3 1-1 0</inkml:trace>
  <inkml:trace contextRef="#ctx0" brushRef="#br0" timeOffset="132630.21">16141 1929 1360 0,'0'-5'30'0,"0"-3"6"0,0 2 2 0,0 1 0 0,-3 5-30 0,3 0-8 0,0-8 0 0,0 8 0 16,0-5 103-16,-3 5 19 0,3 0 4 0,0 0 1 16,0 0-50-16,0 0-9 0,0 0-3 0,0 5 0 15,0 3-31-15,0 3-6 0,0-1-2 0,-3 1 0 16,3 5 0-16,-6 0 0 0,0 5 0 0,0-3 0 15,0 1-7-15,0 2-2 0,-3 0 0 0,6 3 0 16,-3-6-9-16,0 4-8 0,0-1 9 0,3 0-9 16,0-3 0-16,0 1 0 0,3-1 0 0,0-4 0 15,0 2 0-15,3-3 8 0,0-3-8 0,0 1 0 16,0-3 0-16,3 0 0 0,0-3 8 0,3-2-8 0,0-3 0 16,0 0 0-16,0-3 0 0,3 3 0 0,0-8-20 0,0-2 0 15,0 2 0-15,-1-3-656 16,1-2-131-16</inkml:trace>
  <inkml:trace contextRef="#ctx0" brushRef="#br0" timeOffset="132783.49">16046 2101 1900 0,'0'0'54'0,"-6"0"11"0,0 0-52 0,3 0-13 0,3 0 0 0,0 0 0 16,0 0 81-16,0 0 14 0,0 0 2 0,6-3 1 15,3 1-26-15,2-1-6 0,4 3-1 0,3 0 0 16,0-5-29-16,3-1-5 0,3 4-2 0,2-4 0 15,4-2-16-15,3 3-3 0,-3-5-1 0,5 7-762 16,1-8-153-16</inkml:trace>
  <inkml:trace contextRef="#ctx0" brushRef="#br0" timeOffset="137190.17">17450 1558 1335 0,'0'0'29'0,"0"0"7"0,0 0 0 0,0 0 2 0,0 0-30 0,0 0-8 0,9 0 0 0,-6-8 0 15,-3-2 25-15,6 2 4 0,9-11 1 0,-3 1 0 16,0-3 14-16,3-6 2 0,0 1 1 0,6-1 0 16,5-10-31-16,-5 11-5 0,-9-9-2 0,3 4 0 15,6-1-9-15,-3-2 8 0,-6 2-8 0,-3 5 8 16,-3 1-8-16,-1-1 0 0,1 9 0 0,-3-3 0 15,-6 10-10-15,0-7 10 0,0 4-13 0,-5 6 5 16,-4-5 0-16,3 5 0 0,3-2 0 0,0 7 0 16,-3-7 8-16,-3 4-13 0,3 4 5 0,0 2 8 15,0-6 0-15,-3 1 0 0,-3 10 0 0,6 1 0 16,9-6 16-16,-11 8 10 0,-4 2 2 0,3 6 1 16,0 8 21-16,3 2 4 0,0 3 1 0,0 8 0 15,-3-2 5-15,6 7 2 0,3-7 0 0,0 2 0 16,-3 2-17-16,6-4-3 0,6-1-1 0,3 3 0 15,3-5-30-15,0-3-11 0,3 0 0 0,3-3 9 16,3-7-19-16,5 2-4 0,-2-8-1 0,0-5 0 16,3 3-17-16,3-11-3 0,-1 0-1 15,1-16-595-15,0 0-119 0</inkml:trace>
  <inkml:trace contextRef="#ctx0" brushRef="#br0" timeOffset="138203.71">17989 1109 2512 0,'0'0'56'0,"-6"5"11"0,-3-2 2 0,0 2 1 0,-2-5-56 0,2 5-14 0,-3-2 0 0,0 2 0 31,3 3-18-31,0 3-6 0,-3-3-2 0,0 2 0 16,0 3-141-16,0 1-28 0,0 7-5 0,3-3-2 15,-5 1 96-15,2 7 19 0,-3-5 4 0,3 6 1 16,3-1 26-16,0-2 6 0,-3 3 1 0,6 2 0 0,9-3 49 0,0-2 22 0,-6-3-2 0,6-5 0 16,6 5 18-16,3-8 3 0,0-5 1 0,0 3 0 15,6-3-20-15,2-8-4 0,1-5-1 0,0 2 0 16,3-10-5-16,0-3-2 0,0-5 0 0,-1-1 0 16,1-4 4-16,-3 0 1 0,3 2 0 0,-3-3 0 15,-3 1-15-15,-1-1 0 0,-5 9 0 0,0-3 0 16,-6 2 0-16,-3 6 0 0,-3 0 9 0,-3-1-9 15,-3 7 14-15,-3 1-2 0,-6 1-1 0,-2 5 0 16,-7 0-20-16,3 5-4 0,-3 3-1 0,0 0 0 16,-3 3-19-16,1 2-4 0,-4 0-1 15,3 0 0-15,3-5 18 0,0 6 4 0,1-4 1 0,2-2 0 0,12 0 15 16,-3 3 0-16,3-9 0 0,3 1-9 0,6-3 19 0,6 8 4 16,-6-8 1-16,12 5 0 0,6-5-4 0,0 3-1 15,3-3 0-15,2-3 0 0,4 3 5 0,3-5 1 16,6-6 0-16,-1 3 0 0,4 0 2 0,3-5 1 15,-4 0 0-15,4 2 0 0,-6-2-3 0,2 5 0 16,-5-5 0-16,-3 0 0 0,-3 2 0 0,3 1-1 16,-7 4 0-16,-2 1 0 0,3-3-3 0,-6 3-1 15,0 5 0-15,-3-6 0 0,2 12-1 0,-5-6 0 0,0 5 0 16,0 3 0-16,0 3 11 0,-3-4 3 0,-3 7 0 16,0-6 0-16,-3 2-3 0,3 3 0 0,0-5 0 0,-3-2 0 15,3 2-7-15,-6-8-2 0,0 0 0 0,3 5 0 16,0-2 6-16,-3-3 1 0,0 0 0 0,0 0 0 15,-9-3 21-15,0-2 5 0,0-1 1 0,0-2 0 16,-3 0-12-16,0-2-2 0,0 2-1 0,-3-5 0 16,0 5-22-16,4 2-9 0,-4-1 8 0,0 1-8 15,-3 6 0-15,3 0 0 0,0 3-12 0,0 0 12 16,0-1-20-16,4 3 4 0,-7 3 1 0,6 3 0 16,0-3 4-16,0 0 1 0,0 2 0 0,3 4 0 15,0-6-6-15,3 5-2 0,0-8 0 0,0 8 0 16,3-5 10-16,0 3 8 0,0 2-12 0,0-5 12 15,0 0-12-15,6 3 4 0,-3-3 8 0,0-8-13 16,6 5 13-16,0 3-12 0,0-3 12 0,3-5-12 0,3 3 4 16,0-1 8-16,0-2-13 0,0-2 5 0,3-1 8 15,0 3 0-15,-1-5 0 0,1 5 0 0,3-8 0 16,-6 8 0-16,3-5 9 0,0-3-9 0,3 2 11 0,-3 1-11 16,0 2 10-16,-1-2-10 0,-2-3 10 0,3 8-10 15,-3-5 10-15,0 5-10 0,-3 0 0 0,0 0 8 16,-3 5-8-16,0 8 0 0,0-5 0 0,-3 6 0 15,3-1 0-15,0 8 0 0,-3 3 0 0,0-6 0 16,0 9 0-16,0-1 0 0,-1 1-12 0,-2-6 12 16,0 3-12-16,-2 2 12 0,-1 1-8 0,0-1 8 15,0-2 0-15,-6 0 0 0,0 2 0 0,0-2 0 16,0 0 0-16,-3 0 0 0,0-6 9 0,0 1-1 0,3-1 0 16,-3-5 0-16,0 3 0 0,0-5-8 0,1-6 12 15,-4 3-4-15,3-5-8 0,-3-3-14 0,0-3 3 16,0-8 1-16,0 1-3 0,3-3-1 0,0 2 0 0,1-8 0 15,-1 4 2-15,3-4 0 0,0-2 0 0,3-3 0 16,0 3 12-16,6-6 0 0,3 1 0 0,0-6 0 16,3 1 0-16,6-4-14 0,0-2 1 0,2-3 0 15,1 1-8-15,6-1-2 0,0 3 0 0,0 5-847 16</inkml:trace>
  <inkml:trace contextRef="#ctx0" brushRef="#br0" timeOffset="138772.73">18921 892 1998 0,'-12'8'44'0,"6"-3"8"0,0-5 3 0,3 8 1 0,0-3-44 0,0 3-12 16,3-3 0-16,-3 3 0 0,3 6 18 0,3 4 2 16,0 1 0-16,0 2 0 0,3 5 13 0,0-2 3 15,0 2 1-15,0 1 0 0,3 5-20 0,0-3-4 0,3 3-1 0,-3-1 0 16,-3-4-12-16,5-1 8 0,4 6-8 0,-3-6 0 16,0 1 0-16,3-6 0 0,-6 3-8 0,3-3 8 15,0 0 0-15,0-2 0 0,-6-1 0 0,3-5 0 16,-3-2-18-16,2-3 3 0,-2-3 1 15,-3-2 0 1,-3-3-18-16,-3-3-3 0,0-2-1 0,0-8 0 16,0-1 4-16,-5 1 1 0,-4-5 0 0,3-3 0 0,-3-3 6 0,-3 3 1 0,-3 2 0 0,0-5 0 15,3 0 2-15,-3 6 1 0,1-9 0 0,2 9 0 16,0-6 9-16,0 3 3 0,3 0 0 0,0-6 0 16,0-2 0-16,3 8 0 0,3-5 0 0,0 4 0 15,3-4 9-15,3 7-13 0,3-4 5 0,0 7 8 16,0-3-12-16,3 1 12 0,0 5-12 0,0-1 12 15,3 1 0-15,3 5 0 0,-3-2 14 0,3 2-4 16,0 8 28-16,0-6 6 0,0 6 0 0,-12 0 1 16,14 11-1-16,1-3 0 0,-6 5 0 0,0 0 0 15,0 6-18-15,0-1-4 0,0 3-1 0,-3 6 0 0,0-6-9 16,0 3-1-16,-3-6-1 0,0 4 0 0,-6-1-2 0,3-3 0 16,-3 1 0-16,-3-1 0 0,0-4 1 0,0-1 0 15,-3 3 0-15,0-3 0 0,-3-3-26 0,3-2-6 16,-3-2-1-16</inkml:trace>
  <inkml:trace contextRef="#ctx0" brushRef="#br0" timeOffset="139051.44">19605 815 1868 0,'0'0'41'0,"-8"5"9"0,-4 3 2 0,0 0 0 0,0 3-42 0,0-3-10 0,-3-3 0 0,0 8 0 15,3 0 40-15,0 1 7 0,-3-1 1 0,1 0 0 16,-1 0 14-16,0 6 3 0,6-1 1 0,-6 3 0 16,3 6-31-16,-3-3-7 0,6 2 0 0,-3 3-1 15,0 3 11-15,1 0 2 0,2 2 1 0,0 3 0 16,3-5-21-16,3 2-5 0,3-2-1 0,0-3 0 15,3 0-14-15,6 0 0 0,3 1 0 0,2-4 0 16,7-10-42 0,3 2-14-16,3-10-4 0,3-2-668 0,8-1-133 0</inkml:trace>
  <inkml:trace contextRef="#ctx0" brushRef="#br0" timeOffset="139515.31">19867 1291 1866 0,'0'0'52'0,"0"0"13"0,0 0-52 0,0 0-13 0,0 0 0 0,0 0 0 15,6-5 0-15,0-3 0 0,-3 3 0 0,3 2 0 16,6-8 0-16,-3 6-8 0,3-3 8 0,3 3 0 15,0-3-10-15,3 3 10 0,-1 2-8 0,4-2 8 16,0 5 0-16,-3 0 0 0,3 0 0 0,3 0 0 16,-6 5 20-16,-1-5 2 0,4 8 1 0,-3-3 0 15,0 1-3-15,-3 1 0 0,0-1 0 0,-3 2 0 16,0 0-8-16,-4 2-3 0,1 3 0 0,-6 1 0 0,3-1 7 16,-6 3 0-16,-3 8 1 0,-3-6 0 0,-3 3-7 0,1 6-2 15,-7-3 0-15,0 5 0 16,-3-3-40-16,-3 3-8 0,0-5-1 15,0 0-542-15,-2-3-108 0</inkml:trace>
  <inkml:trace contextRef="#ctx0" brushRef="#br0" timeOffset="139724.16">20329 963 2257 0,'-12'13'49'0,"6"-5"11"0,-3 5 1 0,3 6 3 0,-3 2-51 0,3-2-13 0,0 7 0 0,-3 1 0 16,0-1 0-16,3 1 0 0,0 4 0 0,3-4 0 16,-2-3 0-16,5 2 0 0,0 0 9 0,0 1-9 15,0-6 0-15,0 3 0 0,5-3-9 0,-2-2 9 32,6 2-54-32,0-11-4 0,3 4-1 0,0-6-571 0,9-6-114 0</inkml:trace>
  <inkml:trace contextRef="#ctx0" brushRef="#br0" timeOffset="139998.19">20748 1265 1825 0,'-14'5'40'0,"8"-2"8"0,-3 2 1 0,3 0 3 0,-3 3-41 0,0 5-11 15,0-7 0-15,3 7 0 0,-3 0 56 0,0 0 10 16,3 1 2-16,0 4 0 0,3-2-23 0,0 3-4 16,3 2-1-16,0 3 0 0,3 2-16 0,0 0-4 15,0-2-1-15,3 3 0 0,0-6-9 0,3 5-2 16,0-7 0-16,3-1 0 0,3 4-8 0,-3-9 0 16,3 0 9-16,2 0-9 0,4-2-10 0,0-3-6 15,-3-6-2-15,0 1-659 16,0-6-132-16</inkml:trace>
  <inkml:trace contextRef="#ctx0" brushRef="#br0" timeOffset="140200.76">20382 1598 2397 0,'0'0'52'0,"-6"5"12"0,3 3 1 0,3-8 3 0,3 6-54 0,3-1-14 0,3 3 0 0,0-6 0 16,12 1-24-16,0 0-7 16,9-6-1-16,-1 0-1 0,4 1-1 0,6-6 0 0,0-3 0 0,5 3-621 15,1-10-124-15</inkml:trace>
  <inkml:trace contextRef="#ctx0" brushRef="#br0" timeOffset="140853.12">21290 807 1746 0,'0'0'49'0,"0"0"12"0,0 0-49 0,0 8-12 15,3 5 0-15,0 6 0 0,0-1 43 0,0 3 5 0,-3 6 2 0,3 5 0 16,0 7 2-16,-3 1 1 0,-3 0 0 0,-3 5 0 15,0 0-29-15,3 0-5 16,-3-3-2-16,0 0 0 0,0 6-7 0,0-3-2 16,-3-5 0-16,1-3 0 0,2 2-8 0,0-7 0 0,0 2 9 0,0-7-9 15,0-6 0-15,3-2-12 0,0-1 2 0,0-10-623 16,3 3-125-16</inkml:trace>
  <inkml:trace contextRef="#ctx0" brushRef="#br0" timeOffset="141091.44">21490 1410 2213 0,'0'0'63'0,"0"0"13"0,0 0-60 0,0 0-16 16,0 0 0-16,3 6 0 0,3-1 0 0,0-5 0 16,2 2 0-16,4-2 0 0,0-2 0 0,3 2 0 15,0-5 0-15,0 5-10 16,3-8-42-16,3 8-9 0,-1-11-2 0,1 8-817 16</inkml:trace>
  <inkml:trace contextRef="#ctx0" brushRef="#br0" timeOffset="141240.28">22100 1389 1796 0,'0'0'40'0,"0"0"8"0,0 5 1 0,0-5 1 0,0 0-40 0,0 0-10 0,9 8 0 0,-9-8 0 16,0 0 0-16,6 0 0 0,3 0 0 0,0 0 0 31,0-5-28-31,-1 2-2 0,4-2 0 0,3-3 0 16,0 3-119-16,-3-3-24 0,3 3-5 0</inkml:trace>
  <inkml:trace contextRef="#ctx0" brushRef="#br0" timeOffset="141400.53">22272 1349 1411 0,'9'6'31'0,"-9"-6"6"0,0 0 2 0,9 8 1 0,0-3-32 0,0 3-8 0,-3-3 0 0,3-2 0 16,6 2 20-16,-3 0 4 0,0 3 0 0,-3-2 0 16,3-6-16-16,3 2-8 0,-4-2 8 0,4 6-8 15,0-6 0-15,0 0 0 0,-3 0-10 0,-3 0 10 16,9 0-36-16,-6-6 0 15,0 4 0-15,-3 2 0 0</inkml:trace>
  <inkml:trace contextRef="#ctx0" brushRef="#br0" timeOffset="141836.57">21731 1220 1944 0,'-18'5'43'0,"18"-5"9"0,0 0 1 0,0 0 1 0,0 0-43 0,0 0-11 0,12 0 0 0,-12 0 0 15,0 0 0-15,21 0-12 0,-3 0 2 0,-1 0 1 16,-2 0 9-16,9-5 0 0,-6 5 0 0,3 0 0 16,-3 5 0-16,-6-5 0 0,-1 3 0 0,-2 2 0 0,0 3 0 0,-3 2 9 15,-6 4-1-15,0-1-8 0,-6 5 18 16,-3 4-3-16,-3 1-1 0,-5 4 0 15,-4 7-6-15,3-2-8 0,-3-5 11 0,-3 4-11 0,6-4 10 16,-2 2-10-16,5 0 8 0,0-8-8 0,6-2-8 16,3-6-8-16,0-5 0 0,3 0-1 15,3-8-158-15,0 0-31 0,12-11-6 0</inkml:trace>
  <inkml:trace contextRef="#ctx0" brushRef="#br0" timeOffset="142030.79">21918 1167 1695 0,'0'0'37'0,"-6"5"8"0,-3 3 2 0,0 5 1 0,4 1-39 0,-4-1-9 0,-3 0 0 0,6 0 0 16,0 6 64-16,-3-6 10 0,6 5 2 0,-3-2 1 15,0 3-25-15,3-1-4 0,0 1-2 0,0 2 0 16,3-2-15-16,3 2-3 0,0 3-1 0,-3-3 0 16,6 0-10-16,-3-3-1 0,3 4-1 0,-3-7 0 15,9 7-15-15,-3-9 0 0,3-5 0 0,2 2 0 31,1-7-144-31,0 2-23 0,3-13-4 0,3 3-1 0</inkml:trace>
  <inkml:trace contextRef="#ctx0" brushRef="#br0" timeOffset="142423.4">22061 1561 1796 0,'0'0'40'0,"0"0"8"0,0 0 1 0,0 0 1 0,0 0-40 0,0 0-10 0,0 0 0 0,0 0 0 16,0 0 39-16,0 0 5 0,3 11 2 0,-3 2 0 15,0-8-8-15,0-5-2 0,3 13 0 0,-3 1 0 16,0-9-36-16,3 8 0 0,-3-5 0 0,0-8-617 16,0 0-124-16</inkml:trace>
  <inkml:trace contextRef="#ctx0" brushRef="#br0" timeOffset="142634.29">22281 1572 1862 0,'0'5'52'0,"0"-5"13"0,0 0-52 0,0 0-13 16,6 0 0-16,-3 0 0 0,0 0 0 0,-3 0 0 16,6 0-12-16,0 0 12 15,3 0-100-15,-3-5-14 0,-6 5-2 0,9 0-340 16,0 0-67-16</inkml:trace>
  <inkml:trace contextRef="#ctx0" brushRef="#br0" timeOffset="142788.29">22469 1540 1332 0,'0'0'29'0,"0"0"7"0,0 0 0 0,0 0 1 0,0 0-29 0,0 0-8 0,0 0 0 0,0 5 0 15,0-5 36-15,0 0 5 0,0 0 2 0,0 0 0 16,0 0-19-16,6 0-4 0,3 3-1 0,0-6 0 15,-3 3-19-15,3-5 0 0,-3-3 0 0,3 3 0 32,-6-1-41-32,5 4-12 0,1-4-3 0</inkml:trace>
  <inkml:trace contextRef="#ctx0" brushRef="#br0" timeOffset="143140.91">22531 1259 2070 0,'0'0'45'0,"0"0"10"0,6 6 1 0,0-1 3 0,3-5-47 0,3 0-12 16,0 8 0-16,-12-8 0 0,18 5 0 0,6-2-9 15,0 2 9-15,-1 3-13 0,1 3 13 0,-3-3 0 16,3 5 0-16,-3-3 0 0,-3 1 0 0,-1 5 0 0,-8 0 0 16,6 2 0-16,-6-4 0 0,-3 4 0 15,-6 3 0-15,0 3 0 0,-3-3 8 0,-3-2-8 16,-3 7 0-16,-3-7 0 0,-3 2-9 0,4-3-9 0,-4-4-2 16,3 1 0-1,-6-4-23-15,12-3-5 0,-6 0 0 0,6-5-788 0</inkml:trace>
  <inkml:trace contextRef="#ctx0" brushRef="#br0" timeOffset="143323.57">22773 1241 2023 0,'0'0'44'0,"-3"10"10"0,-3 4 2 0,3-6 0 0,3 10-44 0,-3-5-12 0,-6 6 0 0,6 2 0 16,0 0 43-16,0 3 6 0,0-3 2 0,0 6 0 0,-3-3-21 0,12 2-4 15,-3 0-1-15,-3-7 0 16,3 2-14-16,0 3-3 0,0-3-8 0,0-2 12 16,9-6-12-16,-3-5-13 0,-3 2 2 0,2-2 1 15,4-2-110-15,-3-6-21 0,0-3-5 0,6 0-443 16,-3-7-89-16</inkml:trace>
  <inkml:trace contextRef="#ctx0" brushRef="#br0" timeOffset="143516.79">23040 1474 1544 0,'0'0'34'0,"-3"8"7"0,-2 2 2 0,5-2 0 0,-9-3-35 0,3 9-8 0,0-1 0 0,-3 3 0 15,-3-3 57-15,3 3 10 0,3 5 1 0,-3-2 1 16,0 2-38-16,0-3-8 0,0 3-2 0,0-2 0 16,6 2-4-16,-3-2-1 0,0-1 0 0,3 1 0 15,0-6-16-15,3 0 0 0,0 0 0 0,0-5 0 31,0 3-26-31,3-3-12 0,-3-8-2 0,0 0-508 0,0 0-100 0</inkml:trace>
  <inkml:trace contextRef="#ctx0" brushRef="#br0" timeOffset="143719.57">22874 1741 1141 0,'0'0'24'0,"0"0"6"0,0 0 1 0,6 0 2 0,9 0-33 0,-9 0 0 16,8-8 0-16,-5 5 0 0,3 3 18 0,0-2-3 15,0-4-1-15,0 1-535 16</inkml:trace>
  <inkml:trace contextRef="#ctx0" brushRef="#br0" timeOffset="143870.5">23133 1696 1228 0,'6'5'35'0,"-3"-2"7"0,0-3-34 0,-3 0-8 0,0 0 0 0,3 5 0 15,3-5 10-15,-6 0 0 0,8 6 0 16,-5-6 0-16,6 0-10 0,0 0-11 0,-3 0 3 16,0 0-527-16</inkml:trace>
  <inkml:trace contextRef="#ctx0" brushRef="#br0" timeOffset="144065.37">23323 1566 2487 0,'-12'14'55'0,"6"-4"11"0,0-2 2 0,3 0 2 0,0 3-56 0,0 2-14 0,3-5 0 0,0 2 0 0,3 4 0 15,3-1 0-15,-3-5-9 0,0 5 9 16,6-5-17-16,-3 3 2 0,0 2 1 0,3 0 0 16,0-5-102-16,-3 2-20 0,0-2-4 0,3 6-794 15</inkml:trace>
  <inkml:trace contextRef="#ctx0" brushRef="#br0" timeOffset="144284.28">23639 1794 1580 0,'-12'5'35'0,"6"-5"7"0,0 0 2 0,-3 8 0 0,-3-8-36 0,3 5-8 0,0 1 0 0,0 2 0 15,0-3 69-15,-3 6 12 0,4-1 3 0,-1-2 0 16,3 3-32-16,-3 2-7 0,3 3-1 0,-3 0 0 15,3-3-28-15,-3 3-5 0,0 2-2 0,0-5-619 16,0 1-124-16</inkml:trace>
  <inkml:trace contextRef="#ctx0" brushRef="#br0" timeOffset="144810.1">23802 1193 2163 0,'-11'14'48'0,"11"-9"9"0,0-3 3 0,-3 4 0 0,-3 2-48 0,6 2-12 15,0-2 0-15,0 3 0 0,0 2 8 0,6 0 0 16,-3 3-8-16,-3 3 12 0,8-1 12 0,-5 3 3 15,-3 3 0-15,9 3 0 0,-3-1-10 0,-3 1-1 16,0-1-1-16,0 0 0 0,0-4-4 0,0 1-1 16,-3-4 0-16,0 2 0 0,0-8-10 0,0 1 0 15,0-4 9-15,0 1-9 0,0-1 0 0,0-4-20 16,0-6 4-16,0 0 1 16,0 0-21-16,0 0-4 0,0 0 0 0,9-11-1 15,-9 3 1-15,12-5 0 0,-6-6 0 0,3-2 0 16,0 3 10-16,-3-1 2 0,3 3 1 0,3 3 0 0,-3 2 15 0,0 3 2 0,-4-5 1 0,1 8 0 15,3 0 20-15,0 2 4 0,-6 3 1 0,3 0 0 16,-6 0 13-16,0 0 3 0,0 0 1 0,9 8 0 16,-3-3 7-16,-3 8 0 0,3-5 1 0,3-2 0 15,-6 7-21-15,6-8-4 0,0 3 0 0,0 0-1 16,3-3-15-16,-3 1 0 0,-1-4 0 0,4 4 0 16,3-6 0-16,0 0 0 0,-3-6 0 0,-3 4 0 15,6-1 0-15,0 0 11 0,-6-2-11 0,0-3 10 16,0-2 6-16,-4-1 2 0,4 0 0 0,-9 3 0 15,6-5 6-15,-6 3 2 0,3 2 0 0,0 0 0 16,-6-3-10-16,0 3-1 0,-3 0-1 0,6 3 0 16,-3 0-14-16,-3-8-8 0,4 5 8 0,-7 2-748 15,6-2-141-15</inkml:trace>
  <inkml:trace contextRef="#ctx0" brushRef="#br0" timeOffset="145227.25">24329 963 1699 0,'0'0'37'0,"0"0"8"0,0 0 2 0,-6 0 1 0,0-5-39 0,-3 0-9 0,9-3 0 0,-5 8 0 15,-1-6 55-15,3 6 9 0,3 0 1 0,0 0 1 16,0 0 3-16,0 0 1 0,0 0 0 0,0 6 0 16,6 2-36-16,-3 2-7 0,2-2-2 0,4 5 0 15,3 0-10-15,-3 6-3 0,12 2 0 0,-3-2 0 16,6-1 0-16,0 3 0 0,-1 1 0 0,7 1 0 16,-3 9 2-16,6-5 0 0,-1-1 0 0,1 0 0 15,-3 6-14-15,0-5 11 0,-9 2-11 0,5 0 10 16,-2-3-10-16,-9 3 12 0,0 3-12 0,-6 0 12 15,-3 2 1-15,-6 3 1 0,0-5 0 0,-9 3 0 16,-6 2 0-16,0 2 0 0,-6-4 0 0,-9 2 0 16,-5 2-1-16,2 1 0 0,-6 5 0 0,-2-5 0 0,-10 5-13 15,9-6 0-15,-5 1-12 0,2-8-756 16,-3 2-152-16</inkml:trace>
  <inkml:trace contextRef="#ctx0" brushRef="#br0" timeOffset="148876.81">17543 1884 2080 0,'-33'8'46'0,"24"-3"10"0,6 3 1 0,-6-3 1 0,0 3-46 0,3 3-12 0,3 2 0 0,0-2 0 16,6 2 12-16,0 3 1 0,-6-3 0 0,9 0 0 16,3 3-13-16,0 0-10 0,-3 0 2 0,3 2 0 15,6-4 8-15,3 4 0 0,-3-5 0 0,2 3 0 16,4-5-18-16,3-3-2 0,6 2 0 0,3-2 0 15,-7-2 4-15,7 1 0 0,0-1 0 0,0-6 0 0,-1 5 16 16,1-5-10-16,6 3 10 0,-3 2-8 0,2-5 59 0,1 5 12 16,3-2 2-16,-1 2 1 15,1 1-90-15,-3-4-19 16,2 3-3-16,1-5-1 0,6 0 47 0,2 0 21 0,1-5-1 0,8 3-1 0,-2-4-6 0,5 6-1 16,-2-8 0-16,-1 3 0 0,1-3-3 0,3 3-1 15,-1-1 0-15,4 1 0 0,-4 3-8 0,1-4 8 16,-4 6-8-16,-2-8 8 0,-1 6 9 0,1-1 2 15,-1 3 0-15,1 0 0 0,-4 0-19 0,-2 0-19 16,-3 0 4-16,-7 0 1 0,1 3 14 0,-6 2 0 16,-1 3 0-16,1 2 0 0,3-2 9 0,-6 6-9 0,2 2 0 15,-2 5 9-15,0-5-9 0,0 7 10 0,-1 1-10 16,-2 5 10-16,0 3-10 0,-3 0 0 0,-1 0 0 16,-2 2 0-16,-6-2 0 0,0-3 0 0,-3-3 0 15,-3 1 0-15,-3 2 9 0,3-3-9 0,-7-7 10 0,1 2-10 16,0-3 23-16,-3 1-2 0,-3-6 0 0,0-2 0 15,0-1 17-15,0-10 3 0,0 0 1 0,0 0 0 16,0 0-23-16,0 0-5 0,0 0-1 0,6-8 0 16,-3-5-5-16,6-3-8 0,6-5 11 0,3-3-11 15,0-5-12-15,6-5-8 0,2-1-3 0,4 1 0 16,3 5 7-16,3-3 0 0,-1 0 1 0,-2 1 0 16,0 10 3-16,3-3 0 0,-4 5 0 0,7 3 0 15,3 3 3-15,-4 3 1 0,-2-1 0 0,6 6 0 16,2-6 8-16,1 6-13 0,3 2 5 0,5 3 8 15,4 0-14-15,5 0 5 0,7 0 1 0,2 5 0 16,4 3 8-16,5-2 0 0,3 2-9 0,4 2 9 0,-1 3 0 16,3 3 0-16,1 3 0 0,5-6 0 0,3 6 0 15,3-1 0-15,-3 3 0 0,4-8 0 0,8 6 0 16,-6 0 0-16,-3 2 0 0,0-8 0 0,1 3 0 16,2 0 0-16,-6 0 0 0,0-1 0 0,-5-1 0 0,-1-1 12 15,6-3-12-15,-9 1 12 0,-5 2-12 0,-4-10 12 16,-6 0-12-16,-2-1 12 0,-13-2-12 0,4 0 12 15,-12-2-12-15,-4-1 12 0,-11 0-2 0,-9-5 0 16,2 3 0-16,-8-8 0 0,-3 2 6 0,-6-2 2 16,3-3 0-16,-3 0 0 0,-9 0-1 0,6-10 0 15,-6 2 0-15,-3-2 0 0,0-3-9 0,-3 2-8 0,0-2 9 16,-3 3-9-16,-3-4-12 0,-3 4-8 0,3-3-1 16,-3 0-1-1,-6-3-126-15,9 3-24 0,-12 0-6 0</inkml:trace>
  <inkml:trace contextRef="#ctx0" brushRef="#br0" timeOffset="151621.93">18870 2889 1764 0,'-12'6'39'0,"6"-6"8"0,6 0 1 0,0 0 1 0,-6 7-39 0,-2-4-10 15,-1 0 0-15,0 5 0 0,0-3 60 0,-3 6 9 16,0-1 3-16,0 3 0 0,-6 1-22 0,0 4-4 16,-5 3-1-16,-1 6 0 0,-6 2-20 0,0 5-4 0,0 1-1 15,-2 4 0-15,-4 4-9 0,3 2-3 0,0-3 0 0,4 3 0 16,-1-3-8-16,0 1 12 0,3-1-12 15,1 0 12-15,2-7-12 0,0-1 0 0,0 1 0 16,3-4 0-16,0-4 0 0,7 2 8 0,-4-5-8 16,3-1 0-16,0-1 0 0,3-4 0 0,0 1 8 0,3-6-8 15,0 0 0-15,3-2-9 0,3-3 9 0,-3-3-13 32,6-5-26-32,0 3-5 0,0-3 0 0,0 0-1 15,0 0-34-15,0-8-6 0,0-3-2 0,3-2-775 0</inkml:trace>
  <inkml:trace contextRef="#ctx0" brushRef="#br0" timeOffset="151889.14">18073 3363 2041 0,'-18'5'44'0,"9"0"10"0,3 3 2 0,-3 0 2 15,0 0-46-15,0 0-12 0,0 5 0 0,0 1 0 0,-3 2 29 0,3 2 4 16,-6 3 1-16,4 0 0 0,-1 6-22 0,-6 2-12 15,3-3 12-15,0 4-12 0,3 4 9 0,0-2-9 16,-6-3 0-16,6 0 9 0,1-3-9 0,5-2 0 16,6 3 0-16,0-9 0 0,6-2-12 0,2 0 3 15,4-6 0-15,3 1 0 0,3-6-11 0,3-2-3 16,9-8 0-16,-1-3 0 0,10-5 15 0,3-9 8 16,2-1-10-16,4-7 10 15,0-4-92-15,-4 0-12 0,4-1-2 0</inkml:trace>
  <inkml:trace contextRef="#ctx0" brushRef="#br0" timeOffset="152933.27">16808 3799 1396 0,'-18'-8'40'0,"18"8"8"0,0 0-39 0,0-5-9 0,-9 0 0 0,6 0 0 15,3 5 70-15,0 0 12 0,-6 0 2 0,0 0 1 16,6 0-22-16,0 0-5 0,3 8-1 0,-3-1 0 16,0 4-43-16,3 2-14 0,0 3 8 0,3 3-8 15,-6 2 0-15,3 0 0 0,6 3 0 0,0 5 0 16,0 3 0-16,-1 10 0 0,1 0 0 0,0 9 0 15,-3 4 0-15,0 3 0 0,0 3 8 0,0 5-8 16,0 6 11-16,-3 2-2 0,-3 0 0 0,0 0 0 16,0 0 7-16,-3 3 0 0,0 0 1 0,-3 2 0 15,-3 6 10-15,0-1 1 0,0-2 1 0,0 0 0 16,-8 3 0-16,5-6 0 0,6 1 0 0,0-1 0 16,-3-2-1-16,0 2-1 0,3-7 0 0,0-6 0 15,0-3-11-15,0-4-3 0,-3-4 0 0,6-7 0 16,9-3-13-16,-6-6 11 0,-6-7-11 0,0-3 10 0,12-5-20 15,-9-3-4-15,-3-8-1 0,6-2 0 16,12-8-98-16,-6-9-20 0,-9-7-4 0,9-13-741 16</inkml:trace>
  <inkml:trace contextRef="#ctx0" brushRef="#br0" timeOffset="153515.2">16909 3717 2286 0,'-30'-5'50'0,"21"5"10"0,0 0 3 0,9 0 1 0,0 0-51 0,0 0-13 0,0 0 0 0,9 3 0 16,6-3 0-16,0 2-10 0,-3 1 2 0,9-3 0 16,5 0-10-16,7-3-2 0,3 1 0 0,5-1 0 15,1-2 20-15,12 0-10 0,8-3 10 0,1-3-8 16,-7 6 8-16,7-6 0 0,8 1 0 0,1 4-8 15,-1-2 8-15,1 0 8 0,-1 3-8 0,-3 2 11 16,-5 1-11-16,-1 2 0 0,1-3 0 0,-9 3 0 16,-4 3-16-16,-5-1 5 0,-9 1 1 0,-4 5 0 15,-5 0 34-15,-3 3 8 0,-6 2 0 0,-6 0 1 16,3 3-12-16,-7 2-2 0,1 4-1 0,0-1 0 16,-3 5 22-16,0 1 5 0,-3 2 1 0,0 3 0 15,0-1-37-15,0 4-9 0,0 2 0 0,-3 8 0 16,0 2 8-16,0 4 0 0,0 4 0 0,-3 1 0 15,0 2-8-15,0 3 0 0,0 2 0 0,0 6 0 0,0 0 0 16,3 0 0-16,-3-3 0 0,0 0 0 0,3-5 0 0,0 5 0 16,0 3 0-16,3-3 0 0,0 0 0 15,0-5 0-15,-3-3 0 0,6 0 0 0,-3 0 0 0,3 1 0 16,0-6 9-16,3 0-9 0,-3-6 0 0,-3-2 9 16,3-3-9-16,0-4 0 0,0-7 13 0,-6-2-4 15,3-2-1-15,0-1 0 0,-3-5 28 0,-3-2 4 16,0-1 2-16,0 1 0 0,-3-6-5 0,0 6-1 15,0-3 0-15,-3-3 0 0,-3 3-6 0,-3 0-2 16,0 2 0-16,-6-2 0 0,1 3-16 0,-4-1-3 16,0-2-1-16,-6 2 0 0,0 1-8 0,-5 2 8 15,-4-2-8-15,-6-1 8 0,4 1-8 0,-4 2 0 0,-3-5 0 16,-2 2-11-16,-10-2 3 0,7-3 0 0,-1 1 0 16,-2-6 0-1,-4-3-20-15,7-8-3 0,5-2-1 0,-6-6 0 16,-2-5-76-16,2-2-16 0,4-6-4 0,5 0-634 0,3-2-127 0</inkml:trace>
  <inkml:trace contextRef="#ctx0" brushRef="#br0" timeOffset="155422.1">7166 2000 1659 0,'-20'-10'36'0,"17"2"8"0,3 8 2 0,3-6 1 0,-6-7-38 0,6 5-9 0,9-2 0 0,-1 2 0 16,-5 0 44-16,3 3 8 0,3-6 0 0,0 3 1 16,6 3-15-16,-6 2-3 0,3-2-1 0,-3-1 0 15,6 4-6-15,-4 2 0 0,-5-5-1 0,3 5 0 16,3 0-17-16,0 5-10 0,-3-3 12 0,3 4-12 16,-3-6 13-16,0 5-4 0,2-5-1 0,-2 8 0 15,-3-8 2-15,0 0 0 0,6 5 0 0,0-5 0 16,-6 0 1-16,9 6 0 0,3-6 0 0,-1 8 0 15,4-8 0-15,-3 0 0 0,0 0 0 0,6 2 0 16,8 3-3-16,4 3 0 0,-6-2 0 0,3-1 0 16,2 0-8-16,1 3 0 0,3-8 0 0,5 3 0 15,1 2 8-15,6 0-8 0,2 1 8 0,1 2-8 0,2-8 9 16,4 5-9-16,5-2 10 0,1-1-10 0,5-2 0 16,0 0 0-16,4 0 0 0,5-2 0 0,6 2 0 0,4-3 0 15,5 3 0-15,3-5 0 0,3-3 0 0,3-3 0 16,7 3 0-16,2 0 0 0,6 3 0 0,0-6 0 15,3 3 0-15,0 3 0 0,3 3 0 0,0-6 0 16,-6 5 0-16,6 0 0 0,0 3 0 0,0-5 0 16,-6 5 0-16,0 0 0 0,0 0 13 0,-3 0-3 15,-6 0-1-15,0 0 0 0,-3 5 9 0,-3-5 2 16,-5 0 0-16,-7 0 0 0,-3 3-1 0,-2 0 0 16,-7-1 0-16,-9 4 0 0,-8-6-7 0,-7 2 0 0,1-2-1 15,-7 0 0-15,-5 0-3 0,-9 0 0 0,-7-2 0 16,-5 2 0-16,-6 0 8 0,-3 0 0 0,-9-6 1 0,-9 6 0 15,0 0 7-15,0-8 0 0,-6 3 1 0,-3-3 0 32,-3 3-119-32,-3-1-24 0,-3 4-5 0</inkml:trace>
  <inkml:trace contextRef="#ctx0" brushRef="#br0" timeOffset="158214.64">15676 2752 1090 0,'0'0'24'0,"0"0"4"0,0 0 2 0,0-6 2 0,0 1-32 0,0 0 0 16,3-3 0-16,0 3 0 0,0 2 80 0,0-8 9 15,3 3 3-15,-3 0 0 0,3 3-28 0,0 0-4 16,3 0-2-16,-3-3 0 0,3 2-26 0,3 4-4 0,-3-6-2 0,3 5 0 16,0 0-18-16,0-2-8 15,2 3 8-15,1 2-8 0,0 0 0 0,3 2 0 16,3 3 0-16,0-2 0 0,3 2 0 0,2 1-11 15,4 2 11-15,0 0-12 0,0 2 1 0,8 1 0 0,1-3 0 0,6 0 0 16,5 2 35-16,4-2 8 0,5 0 0 16,4-3 1-16,-1 1-19 0,10 2-4 0,11-6-1 0,1 1 0 15,2 0 13-15,6-3 2 0,0 0 1 0,13-3 0 16,11 0-2-16,-3 1-1 0,-3 2 0 0,6 0 0 16,3-6 0-16,3 4 0 0,6-1 0 0,0 0 0 15,0 3-22-15,0 0 9 0,6 0-9 0,0 0 0 16,-3 3 11-16,3-3-11 0,0 3 10 0,0-1-10 15,0 4 12-15,0-6-3 0,-3 8-1 0,3-3 0 16,2-3 7-16,1 1 1 0,0 2 0 0,-3 3 0 16,0-5 2-16,3 0 1 0,-6-3 0 0,3 2 0 15,-3 4-3-15,3-4 0 0,3-2 0 0,0 3 0 16,-3 0-5-16,-3 2-2 0,0-3 0 0,-3 1 0 0,-6 5-9 16,0-5 10-16,0 2-10 0,-3 0 10 15,-9 1-10-15,0 2 8 0,3-1-8 0,-6 1 8 0,-5 0 16 16,-4 0 4-16,6 0 0 0,-6 0 0 0,-6 3-20 0,1-9-8 15,2 4 0-15,3 2 8 0,-3-3 4 0,1 0 0 16,-4-2 0-16,-3-1 0 0,1 1-12 0,-4 0 0 16,-6-1 9-16,-2-2-9 0,-4 0 8 0,-5 0-8 15,-7-2 8-15,-5-1-8 0,-7-2 0 0,-8 2 9 16,-9-2-9-16,-4 0 0 0,-8 2 28 0,-3-5 0 16,-6 3-1-16,0-6 0 0,-6 3 27 0,-3 0 6 15,6-2 0-15,-6 2 1 0,-3-3-20 0,0 1-4 16,6 4-1-16,-3-7 0 0,3 5-22 0,-3-2-5 15,-3 2-1-15,6-6 0 0,0 4-8 0,2-1 0 0,-2 1 0 16,0-4 0-16,3 4 0 0,-3-3 0 0,-3-1 0 16,6 1 0-16,-6 0 0 0,6-3-9 0,3 0 9 15,-3 0-13-15,0-2 13 0,0-3 0 0,3-3 0 0,0 3 0 16,-4-6 0-16,10-7 0 0,-6 2 0 0,0-5 0 16,6 3 0-16,0-9 0 0,-3 6 0 0,3-5 0 15,2-3 0-15,-2 0 0 0,-6-5 9 0,0-1-9 16,6-7 22-16,-6 5-2 0,3 0 0 0,-9-2 0 15,3-1 7-15,3-2 1 0,-4 0 0 0,-8-3 0 16,9 3-11-16,-9 7-1 0,0-1-1 0,-3-1 0 16,-3 0-2-16,4 8 0 0,-4-8 0 0,0 3 0 15,0 2-5-15,-3 3-8 0,3 0 11 0,0 0-11 16,-3-3 0-16,0 3 0 0,6 6 0 0,-6-6 0 16,0 0 0-16,-3 0 0 0,9 5 0 0,-3 6 0 15,-3-3 0-15,6-3 0 0,-6 0 0 0,1 1 0 0,-4 1-10 16,3 4 10-16,0-3-10 0,-3-5 10 0,3-3-11 0,-3 5 11 15,-6 8-12-15,6-5 12 0,3 8-11 0,-3 5 11 16,1-2-10-16,-1 7 10 0,-3 3-11 0,3 6 11 16,0 2-12-16,-6 0 12 0,6 3-14 0,-6-1 4 15,-3 6 1-15,1 0 0 0,2 0-4 0,-6 6-1 16,0-1 0-16,-3-2 0 0,-2 7 2 0,-10-2 0 16,9-3 0-16,-3 3 0 0,-5-2 12 0,5 2 0 15,-6-3 0-15,-2 3 0 0,-4-3 0 0,-6 0 0 16,-5-2 0-16,-4 2 0 0,1 3 0 0,-4-2 0 15,4 2 0-15,-7-3 0 0,-2 0 0 0,-1-2 0 16,-2 7 0-16,8-2 0 0,-2-2-8 0,-1 2 8 0,7 5 0 16,-13-8-9-16,7 8-5 0,-4 1-1 0,1-1 0 0,-3 0 0 31,-1 0-16-31,-8 0-3 0,-13 1-1 0,1-6 0 16,-3 2-5-16,-9 3-2 0,-6 1 0 0,-4-6 0 15,-2 2 2-15,-6 3 0 0,-9-5 0 0,-8 6 0 16,-4-9 9-16,-3 8 3 0,-3-5 0 0,-3 5 0 0,-9-2 11 0,1-3 2 0,-4 0 1 0,-3-3 0 15,4 0 14-15,-1 3 0 0,3-2 0 0,48 1 0 16,-12 7 22-16,-6-1-2 0,-6-8-1 0,0 1 0 16,-3 1 5-16,-3-1 0 0,1-6 1 0,-67 8 0 15,25-3-3-15,14-2-1 0,12 2 0 0,12-5 0 16,6 0-7-16,7 0-2 0,2 0 0 0,11 0 0 16,4-5-4-16,3 2 0 0,0 3-8 0,33 0 12 15,-4-5-12-15,-2-3 0 0,-3-3 8 0,0 3-8 0,-1 0 0 16,1-2 0-16,3 2 0 0,-27 2 0 0,14-1 0 15,16 1 0-15,6-2-8 0,8 3 8 0,4-3 0 16,8 8 0-16,6-5 0 0,1 5 0 0,8 0 0 0,6 0 0 16,4 0 0-16,2 0 0 0,6 0-9 0,3 5 9 15,3-2 0-15,4 2-9 0,-1 3 9 0,6 3-12 16,0 2 12-16,0 8-12 0,3-3 4 0,0-4 0 16,-3 4 0-16,3 3 0 0,0-2 8 0,0 13-10 15,0-6 10-15,-3 8-10 0,3-10 10 0,0 11-8 16,0-4 8-16,1 1-8 0,-1 3 8 0,3 10 16 15,-3 0-4-15,3 2-1 0,-6-2-23 0,6 8-5 16,-3-3-1-16,3 3 0 0,-6 0 3 0,3 5 1 16,0 1 0-16,0-1 0 0,3 3 14 0,0 2 12 0,-3-5-3 15,6 3 0-15,0 0-9 0,-3 3-12 0,0 2 2 16,3-3 1-16,-3 1 9 0,6-3 16 0,-3-1-4 16,0 1-1-16,-3 0-11 0,3-3 0 0,0-5 0 0,0-2 0 15,-3-6 8-15,3 2-8 0,0-12 8 0,-3 2-8 16,0-11 18-16,0 3-2 0,-3-2 0 0,3-6 0 15,0-5 4-15,0 2 0 0,-3-5 0 0,0-5 0 16,4 0-4-16,-1-2 0 0,-3-4 0 0,6-2 0 16,0 0-7-16,0 0-1 0,-9 0-8 0,3 0-843 15,0 0-175-15</inkml:trace>
  <inkml:trace contextRef="#ctx0" brushRef="#br0" timeOffset="160167.01">6348 2355 1937 0,'3'-13'55'0,"0"7"12"0,0 1-54 0,6-3-13 16,-3 3 0-16,3 2 0 0,6-2 12 0,-4 2-1 15,4 1 0-15,0 4 0 0,3 1-11 0,-3 2 0 16,3 8 0-16,3-7-11 0,-4 2 11 0,7 0 0 0,0 2-9 0,0 3 9 16,6 1 0-16,-1-1 0 0,4 0-9 0,6 0 9 15,0 0 0-15,5 1 0 16,4-1-8-16,2-5 8 0,4 2 15 0,9-7 6 0,11 2 2 16,-3 1 0-16,1-1-3 0,2 3 0 0,13-8 0 0,-1 0 0 15,6 3-5-15,6-3-2 0,1-3 0 0,5 3 0 16,9 0-4-16,0 0-1 0,6-8 0 0,0 8 0 15,3 0 5-15,3-3 1 0,3-5 0 0,3 0 0 16,3 1-1-16,0-4 0 0,6 0 0 0,0-2 0 16,0-3 3-16,3 3 0 0,-1 0 0 0,1-6 0 15,3 1 0-15,-3 2 0 0,-6 3 0 0,0-3 0 16,0 0 3-16,-3 3 1 0,-9 2 0 0,-3 3 0 16,-3 0 7-16,-6-2 1 0,-9 2 1 0,-6 0 0 15,1 2-15-15,-7 1-3 0,-3 3-1 0,-5-1 0 16,-7 0-2-16,0 3-8 0,-2 0 12 0,-4-5-4 15,-2 5-8-15,-4 0 0 0,-5 0 0 0,2 5 8 16,-2-5-8-16,2 0 0 0,1 3 0 0,-4 0 8 0,1-3-8 16,-4 0 0-16,1 2 9 0,-4-2-9 15,-2 0 0-15,3 0 0 0,-4 0 0 0,-2-2 0 0,-3 2 0 0,-1 0 0 16,-2-3 0-16,-3 0 0 0,-1 3 11 0,-2-5-3 16,0 0 0-16,-1 2 0 0,1-2-8 0,0-1 10 15,0 4-10-15,-1-4 10 0,4-1 14 0,-6 4 2 16,-1 0 1-16,-2-2 0 0,-3 2-27 0,-3-2 0 15,3-3 0-15,-1 5 0 0,-2 1 0 0,-3-6 0 16,3 3 0-16,0-1 0 0,-1 1 11 0,-2 2-3 16,0-5-8-16,0 3 12 0,0 0-12 0,0 0 11 15,-3 2-11-15,-1-2 10 0,4-3-2 0,-6 2 0 0,-3 6 0 16,3-5 0-16,0 2-8 0,-3 1 0 0,-3-1 0 16,0 3 0-16,2 0 0 0,-2-5 0 0,0 5 0 0,-9 0 0 15,6-3 0-15,3 3 0 0,-3 0 0 0,-6 0 0 16,0 0 0-16,6-5 12 0,0 0-12 0,-3-3 12 15,0 0-2-15,0 2 0 0,0-2 0 0,0 3 0 16,-3-8-2-16,3 8 0 0,0-9 0 0,0 1 0 16,0 0 10-16,0-8 2 0,3 5 0 0,3-5 0 15,-3 2-20-15,3-2 0 0,2-5 0 0,1-1 0 16,-3 1 0-16,3-3 0 0,3 0 0 0,-3-9 0 16,3 4 13-16,0-6-1 0,0 3 0 0,-3 3 0 15,-1-6 2-15,-2 3 0 0,3 3 0 0,-6-6 0 16,0 3-14-16,0 3 11 0,0-6-11 0,-3-2 10 15,-3-1 17-15,0 1 3 0,0 2 1 0,-3-2 0 16,3 0-23-16,0 2-8 0,-3 0 0 0,0 6 0 0,3-6 12 16,-3 3-4-16,0-3-8 0,3 9 12 0,-6-4-12 15,3 9 0-15,-3-1 0 0,0-2 0 16,0 0 0-16,-2 3 0 0,-4-1 0 0,3 3 0 0,-3 3 0 0,-6-5 0 16,0 7 0-16,0 6 0 0,3-5 0 0,-3 4 0 15,1 6 0-15,-4-5 0 0,3 3 0 0,-3 2-8 16,0 2 8-16,0-2-13 0,-2 3 13 0,-1-3 0 15,-3 3 0-15,3 0 0 0,-3 2 0 0,1 3 0 16,-4 0 0-16,3 0 0 16,-6 0-31-16,4 3 0 0,-4 2 0 0,-3-5 0 0,-3 0 31 0,-2 0 0 15,-7 0 0-15,-3 5 0 0,1-5 0 0,-4 8 0 0,-2-3 0 16,-1-5 0-16,-5 0-9 0,-4 6 9 0,-8-4-8 16,-1 4 8-16,1-1 0 0,-6-5-8 0,-7 0 8 15,-2 3 0-15,-3 2 0 0,-1 0 0 0,1-5 0 0,-3 0 0 16,-6 8 0-16,-1-8 0 0,-2 5 0 0,-3-5 0 15,-9 8 0-15,3-8-12 0,-3 6 4 0,0-6 0 16,-6 8-6-16,3-3-1 0,-3-5 0 0,-3 8 0 16,0-3 15-16,-3 3 0 0,0-3 0 0,0 3 0 15,6-2 0-15,-6 7 0 0,0-8 0 0,3 3 0 16,6 0 0-16,32 3 0 0,-5 2 0 0,0 5 0 16,-4-4 0-16,1-1 0 0,-6-5 0 0,6 0-12 15,-1 2 12-15,-32 3 0 0,15-5 0 0,12-2 0 16,6-4 0-16,9 4 0 0,5-1 12 0,10 3-12 15,8-8 0-15,4 0 0 0,-1 0 0 0,10 0 0 16,5-5 0-16,3 2 0 0,1 3 0 0,-1-5 0 16,6-1 0-16,1 4 0 0,-1-4 0 0,3 6 0 0,0 0 0 15,1-5 0-15,5-3 0 0,-6 8 0 0,0-5 0 0,4 2 0 16,-1 3 0-16,3-5 0 0,3 5 8 16,-3 0-8-16,-5 5 0 0,5-5 0 0,3 0 8 0,3 3-8 15,-3 2 0-15,1 0 0 0,-1 3 0 0,3-2 0 16,3-6-12-16,0 8 3 0,-3 0 9 0,6 2 0 15,1-5 0-15,-1-2-8 0,-3 8 8 0,6 2 0 16,3-5 0-16,-3 0 0 0,0 2 0 0,0-2 0 16,3 5 9-16,0 1-9 0,3-4 0 0,-2 6-14 15,-4 3 1-15,-3-1 0 0,0 3 13 0,3 3-11 16,6-3 11-16,3 6-10 0,0 5 10 0,3-1 16 0,0 4-4 16,-6-1-1-1,0 8-30-15,3-2-5 0,6 5-2 0,-3-3 0 0,-6 1 16 0,6 10 10 16,9-6-12-16,-6 4 12 0,-3 7-10 0,0 0 10 0,0-2-8 0,3-1 8 15,3 6 0-15,-6-8 0 0,-9 5 0 16,3 0-8-16,9 1 8 0,-6-1-8 0,-6-5 8 0,-3 0-8 16,3-8 8-16,0 2 0 0,4 3 0 0,-4-7 0 15,-6 2 0-15,6-3 9 0,6-2-1 0,-6-6-8 16,0-2 13-16,3 0-4 0,3-6-1 0,6-5 0 16,-3-2 0-16,0-1-8 0,-3-4 12 0,3 1-4 15,6-4-8-15,0 2 12 0,-9-7-12 0,6 1 12 16,3-1 0-16,0 2 1 0,-6-8 0 0,6 2 0 15,0 4-136 1,9-4-27-16,5-2-6 0,-2-5 0 0</inkml:trace>
  <inkml:trace contextRef="#ctx0" brushRef="#br0" timeOffset="161284.94">11155 13481 1951 0,'0'0'43'0,"0"0"9"0,0 0 1 0,3 7 2 0,0 7-44 0,0 2-11 0,3 2 0 0,0 6 0 16,3 2 36-16,-3 6 6 0,0 3 1 0,3-1 0 15,0 8-25-15,-3 1-5 0,-1 2-1 0,1 5 0 16,-3 0-2-16,-3 3-1 0,3 0 0 0,0 0 0 16,-6 0-9-16,0-3 0 0,3 0 0 0,-6 1 0 15,3-4 10-15,-2-2-10 0,-1 0 12 0,0-5-12 16,0-3 13-16,-3-3-4 0,3-2-1 0,-3-8 0 15,6 0-26-15,-3-3-6 0,3-5 0 0,0-8-945 16</inkml:trace>
  <inkml:trace contextRef="#ctx0" brushRef="#br0" timeOffset="162336.87">11188 13351 2394 0,'6'-11'52'0,"3"6"12"0,3 0 1 0,8-1 3 0,10-2-55 0,6 1-13 16,12-1 0-16,8 0 0 0,7 2 12 0,11 1-1 15,6 0 0-15,7 0 0 0,5 2 3 0,3 0 1 16,9 3 0-16,4-2 0 0,-1 2-15 0,6 0 0 16,6-3 0-16,3 0 0 15,3-2-27-15,3 0-8 0,6-3-1 0,3 0-1 0,0-3 13 0,3-2 2 16,8 0 1-16,-2 0 0 0,3-3 8 0,0 0 1 0,-3-3 1 15,0 6 0-15,-1-3 11 0,-2 3 0 16,-3-3 0-16,-3 3 0 0,-3 2 0 0,-6 1-10 0,3 2 10 0,0 0 0 16,-6 0 0-16,0 0 0 0,0 3 0 0,-3-1 0 15,0 1 9-15,3 2-1 0,3 1 0 0,9-1 0 16,6 0-8-16,-6 3 8 0,-6-2-8 0,3-1 8 16,6 3-8-16,0 0 12 0,2 0-12 0,-2 3 12 15,-3-1-12-15,0-2 0 0,3 3 0 0,-3-3 0 16,-3 3 0-16,0-3 0 0,3-3 0 0,-3 3 0 15,-6-3 0-15,3 3 0 0,0-2 0 0,0-1 0 16,0-2 0-16,-6 0 0 0,-3 2 0 0,0 0 8 16,0-2-8-16,3 0 0 0,-6 2 0 0,3-2 0 15,0 2 0-15,-3 0 0 0,-3 1 8 0,0-1-8 16,3 1 0-16,-6 2 0 0,-8 0 0 0,2 0 0 0,3 5 0 16,-3-3 0-16,0-2 0 0,-6 0 0 0,1 6 0 15,-4-4 0-15,3 4 8 0,-6-1-8 0,-5-2 0 16,2 2 0-16,3 0 0 0,-3 1 0 0,-5-1 0 15,2 0 0-15,-6 0 0 0,7 1 8 0,-4 2-8 0,0 0 0 16,-5-3 0-16,-1 0 0 0,-3-2 0 0,1-1 0 16,2 1 0-16,0 0 0 0,-8-3 0 0,-1 2 8 15,-2-2-8-15,-1 3 0 0,-2-3 22 0,-4 3-1 16,-2-3 0-16,-10 0 0 0,1 2 6 0,-3-2 1 16,-4 0 0-16,-5-2 0 0,0 2-9 0,-7 0-2 15,-2-3 0-15,3 0 0 0,-6 3 6 0,-6-2 1 16,-4 2 0-16,1-3 0 0,-3 3-8 0,-3 3-2 0,-3-1 0 15,3 1 0-15,-6 0-14 0,3 5 0 0,-3-3 0 16,3 8 0-16,-9 0 0 0,9 3 0 0,-9 3 0 0,0 2 0 16,0 3-12-16,0 0 12 0,-9 2-12 0,3 6 12 15,-9 2 0-15,6 1 9 0,-6 4 1 0,0 6 0 16,-3 0-22-16,0 3-5 0,-8 2-1 0,11 3 0 16,-3-3 3-16,-3 6 1 0,3-1 0 0,-3 4 0 15,3-1 14-15,4 0 13 0,-4 0-2 0,3-2-1 16,0-1-10-16,3-2 0 0,-6 3 0 0,9-3 0 15,-3 0-10-15,0-3-1 0,1-2 0 0,-1-3 0 16,3-3 35-16,-6-2 6 0,3-3 2 0,3-6 0 16,0-2-15-16,-3-2-2 0,3-3-1 0,-3 0 0 15,3-6 0-15,3-2 0 0,-8-3 0 0,5-2 0 16,-3-6 2-16,0 0 1 0,-6-5 0 0,-3-5 0 16,0-3 9-16,-8-2 2 0,5-4 0 0,-6-2 0 15,-3-2-28-15,-11-3 0 0,-7 2-12 0,-6 3 12 16,-11-2-39-16,-9-1 0 0,-4 3 0 15,-14 1 0-15,-9-4 12 0,-9 6 3 0,0 0 0 0,-12 2 0 0,-12 3 7 0,-6 3 1 16,-3-3 1-16,-6 5 0 0,-6-2-1 0,-5 5 0 16,-4 3 0-16,-9-1 0 0,-5 1 3 0,-7 2 0 15,-2 0 0-15,-13-2 0 0,-5 2 2 0,-6 3 1 16,-4-2 0-16,-5 2 0 0,-6 2 10 0,-6-2 0 16,0 0 0-16,-1-3 0 0,-2 1 0 0,0-1 9 15,3-3 0-15,-3 4 0 0,-6-6 14 0,3 2 2 16,0 1 1-16,3 0 0 0,-4 2-7 0,4-5-2 0,0 3 0 15,0-3 0-15,0 2-9 0,3 1-8 0,6 0 9 16,-4-1-9-16,4 4 11 0,0-4-11 0,0 1 12 16,9-1-12-16,2 4 0 0,10-1 0 0,8-2 0 0,7 2 0 15,11-2-21-15,16-3 1 0,14-3 1 0,9 3-780 16,9-3-156-16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3:13.262"/>
    </inkml:context>
    <inkml:brush xml:id="br0">
      <inkml:brushProperty name="width" value="0.05292" units="cm"/>
      <inkml:brushProperty name="height" value="0.05292" units="cm"/>
      <inkml:brushProperty name="color" value="#FF0000"/>
    </inkml:brush>
  </inkml:definitions>
  <inkml:trace contextRef="#ctx0" brushRef="#br0">15778 13848 748 0,'0'0'33'0,"0"-8"7"16,3 3-32-16,-3 0-8 0,0 5 0 0,0 0 0 15,-3-6 239-15,3 6 45 0,0 0 10 0,0 0 2 0,0 0-140 0,0 0-27 16,0 0-5-16,0 0-2 0,0 0-42 0,0 11-8 16,-3 0-1-16,3 5-1 0,0 2-5 0,0 3-1 15,0 3 0-15,0 2 0 0,0 4-20 0,0-1-4 16,3 5 0-16,-3-2-1 0,3 0-15 0,0 2-4 16,0-2 0-16,0-1 0 0,0-1-11 0,-1-1-9 15,1 0 12-15,0-5-12 0,0-3 8 0,-3-3-8 16,3 1 0-16,-3-6 0 0,0 0 0 0,-3 1 0 15,3-4 0-15,-3-2 0 0,0-3 0 0,3-5 0 16,-5 3 11-16,5-3-3 0,-6 0-17 0,6 0-3 16,-3-5-1-16,0-3-865 0,3 0-173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2:49.071"/>
    </inkml:context>
    <inkml:brush xml:id="br0">
      <inkml:brushProperty name="width" value="0.05292" units="cm"/>
      <inkml:brushProperty name="height" value="0.05292" units="cm"/>
      <inkml:brushProperty name="color" value="#FF0000"/>
    </inkml:brush>
  </inkml:definitions>
  <inkml:trace contextRef="#ctx0" brushRef="#br0">1398 2701 403 0,'6'-8'36'0,"-3"8"-36"0,3-7 0 0,0 4 0 15,9 0 134-15,-6 3 20 0,5-5 4 0,4 2 1 16,0 3-87-16,3 0-18 0,3-2-3 0,3 2-1 15,2 2-10-15,7 1-1 0,0 2-1 0,8 1 0 16,4-4-5-16,6 3-1 0,2 1 0 0,7 2 0 16,8-6-12-16,4 1-4 0,11 5 0 0,-3-8 0 0,6 5 0 15,13 3-1-15,-1-8 0 0,0 5 0 16,3-5 12-16,0 8 2 0,13-8 1 0,-4-5 0 0,6 5 2 16,-6-3 0-16,3-2 0 0,3 0 0 0,0 2-4 15,-3-7-1-15,0 2 0 0,0 0 0 0,0 2-3 0,0-7 0 16,-5 3 0-16,-4 2 0 0,0 0 3 0,-6 2 0 15,0-7 0-15,-5 5 0 0,-10 3 1 0,-9-6 1 16,-2 4 0-16,-7-1 0 0,-5 2-6 0,-4 1-2 16,-8 2 0-16,-7-2 0 0,-8 0-5 0,-6 2 0 15,-6 3-1-15,-6-5 0 0,-7 5-7 0,1-8-8 16,-6 8 11-16,-6 0-11 0,0 0 14 0,0 0-4 16,0 0-1-16,0 0 0 15,0 0-136-15,9 3-27 0</inkml:trace>
  <inkml:trace contextRef="#ctx0" brushRef="#br0" timeOffset="2694.35">10694 2596 345 0,'0'0'31'0,"-6"0"-31"0,0 2 0 0,0-4 0 0,0 2 97 0,0 0 14 15,0 0 2-15,0 0 1 0,6 0-14 0,-3-8-2 16,3 8-1-16,-6-3 0 0,3 0-26 0,0-5-6 16,3 3-1-16,0 0 0 0,0 5 0 0,0-5-1 15,0 2 0-15,0 3 0 0,0 0-24 0,6-5-5 16,3-3-1-16,3 8 0 0,0-6 6 0,6 6 1 15,3-5 0-15,5 2 0 0,4 3-23 0,3-5-4 16,5 5-1-16,1 0 0 0,3-5 0 0,0 2 0 16,-1 3 0-16,7-2 0 0,-6-1-12 0,5 3 11 15,-2 0-11-15,2-5 10 0,-2 5-10 0,-6 0 0 0,2 0 9 16,-5 5-9-16,-3-5 0 0,-3 0-8 0,-4-5 0 0,1 5 0 16,-3 0 8-16,-3 0 0 0,-3-3 0 15,0 3 0-15,-4 0 0 0,-2-3 0 0,-3 3 0 0,-3 0 0 16,0 0 21-16,-6 0 10 0,0 0 1 15,0 0 1-15,-9 3-33 0,-3 5 0 0,-3-8 0 0,-2 3 0 16,-4-1 0-16,-6 6 0 0,-6-8 0 0,-5 5 0 16,-4-5-9-16,-6 8-9 0,-8-2-2 0,-1-6 0 15,1 2 20-15,-4 4-10 0,7-6 10 0,-7 0-8 16,3 0 8-16,4 0-8 0,2 5 8 0,1-5-8 16,11 0 28-16,6-5 7 0,3 5 1 0,10 0 0 15,2-6-7-15,6 4-1 0,6 2 0 0,6 0 0 0,6-6-6 0,12 6-2 16,8-8 0-16,10 8 0 0,6-5-12 0,8 0 0 15,1 2 8-15,6 3-8 0,-4 0 0 0,7 0 0 16,-4 0 8-16,10-2-8 0,-4 2 0 0,-2-3 0 16,-1 3 0-16,-2 0 0 0,-4 0 0 0,1-5 0 15,3 2 0-15,-4 3-10 0,-5-3 10 0,-7 3 0 16,-2 0 8-16,-3 3-8 0,-6-3 0 0,-7 0 0 16,-5 0 0-16,-6 0-8 0,-6 0 8 0,-6 0 0 15,-6-3 0-15,-12 3 0 0,-5 0 0 0,-10 3 0 16,-15-3 8-16,1 0-8 0,-10 3 0 0,-3 2-8 15,-11-5 0-15,-6 0 0 0,-1 3 0 0,7-1 0 16,2 1 0-16,4 2 0 0,11-5 0 0,10 5 0 16,5 3 0-16,6 6 0 0</inkml:trace>
  <inkml:trace contextRef="#ctx0" brushRef="#br0" timeOffset="12519.71">16168 6263 864 0,'0'0'38'0,"0"0"8"0,6 0-37 0,-1-3-9 16,1 3 0-16,0 0 0 0,6 0 176 0,-3 3 32 15,6-3 8-15,0 2 0 0,0 1-81 0,3-3-17 16,6 0-3-16,-1 3-1 0,7-3-40 0,-3 5-8 0,3-5-2 0,5 0 0 16,1 0-32-16,3-5-6 0,-1 2-2 0,10 3 0 15,-6-3 6-15,5 1 1 0,10-1 0 0,0 0 0 16,-7 1-18-16,7-1-3 0,5 0-1 16,7 1 0-16,-7-3-9 0,1 2 0 0,-1-2 0 0,4-1 0 15,-4-2 0-15,-2 3 0 0,-1-3 9 0,4 3-9 16,-1-3 13-16,-5 5-1 0,-7-7-1 0,1 7 0 15,-3-8 15-15,2 4 3 0,-5-1 1 0,8 0 0 16,-5 0-1-16,0 0 0 0,-1 0 0 0,1 0 0 16,-6 0-1-16,-1 3 0 0,1-1 0 0,0-2 0 15,-1 3-2-15,4-8-1 0,-3 2 0 0,2 3 0 16,1-2-25-16,3 2 8 0,-4 0-8 0,4-3 0 0,-1 6 14 0,7-6-2 16,0 4-1-16,5 1 0 0,1-2 4 0,2 3 1 15,-2 2 0-15,-10 1 0 16,-2-1-7-16,0 3-1 0,2-3 0 0,1 3 0 0,5-2-8 0,-2 2 0 15,-1 2 0-15,16-2 0 0,-10 0 0 16,-8 0 0-16,0-2 0 0,-4 2 0 0,-2 0 0 0,3 2 0 16,-4-2 0-16,4 3 0 0,-1 0 0 0,-2-1 0 15,-3 4 0-15,2-4 8 0,-2-2-8 0,0 3 0 16,-1-3 0-16,10 5 0 0,-6-5 0 0,5 0 0 16,-2 0 0-16,3 6 0 0,-7-6 0 0,-2 0 0 15,-3 0 0-15,-1 0 0 0,1-3 0 0,0 0 0 16,2 3 0-16,4-5 0 0,-3 2-12 0,2 3-4 15,-2 0 0-15,-3 0-1 0,-4 0 27 0,-2 0 6 0,0 0 0 0,-3 0 1 16,-1 0-29-16,4 0-7 0,0 3-1 0,6-3 0 31,-1 0-19-31,4 0-4 0,0 5-1 0,5-5 0 0,-2 0 67 0,0-5 13 0,2 2 2 0,-8 3 1 16,8 0-39-16,1 0 0 0,3 3 0 0,-1 2-8 16,1-5 8-16,-3 0-10 0,5 3 10 0,16 0-10 15,-10-1 10-15,4 6 0 0,-4-3 0 0,1 3-8 16,-4-2 8-16,-2-1 0 0,2 0 0 0,1 1 0 15,2-1 0-15,4 3 0 0,-1 0 0 0,1-3 8 16,-4 0-8-16,1 1 8 0,0-1-8 0,-1 0 8 16,1 0-8-16,-4 3 0 0,1-5 8 0,-7 0-8 15,1 2 0-15,-6-5 8 0,-4 3-8 0,-2-1 0 16,-3-2 10-16,-1 3-2 0,-2-3-8 0,-3 0 12 16,-9 0-4-16,0-3 0 0,-4 1-8 0,-2-1 12 0,-3-2-12 15,-6-1 9-15,0-2-9 0,-3 3 8 16,0-3-119-16,-3-2-24 0</inkml:trace>
  <inkml:trace contextRef="#ctx0" brushRef="#br0" timeOffset="13409.54">15900 7668 748 0,'0'0'33'0,"9"2"7"0,3-2-32 0,-1 0-8 15,1 0 0-15,3 0 0 0,0 0 168 0,3 0 32 16,-3 0 7-16,6 0 1 0,0-2-41 0,-1 2-8 15,7-3-2-15,0 0 0 0,3 1-73 0,5-1-14 16,7 0-3-16,0 1-1 0,-1-1-26 0,1-2-6 16,6 0-1-16,-1 2 0 0,4 0 25 15,5 1 5-15,4-4 1 0,6 1 0 0,-7 2-52 0,4-2-12 16,2 0 0-16,1 2 0 0,5 0 54 0,9-2 8 16,10 0 2-16,2 0 0 0,-3 2-64 0,3-2-15 0,4-1-1 0,-1 1-1 15,-3 2 17-15,3 1 0 0,1-3 0 0,-1 2 0 16,-3 0 0-16,4 3 0 0,-4 0 0 0,3 0 0 15,3 0 0-15,0 0 0 0,-2 0 0 0,2 0 0 16,3 0 0-16,0 0 0 0,-2 0 0 0,5 0 0 16,0 0 18-16,3 0-2 0,0 0-1 0,0-2 0 15,7-1-4-15,-1 0-1 0,-3-2 0 0,3 2 0 16,3 1-10-16,-3-1 10 0,-6-2-10 0,3 2 10 16,1 0-10-16,-7 1 0 0,-3-3 0 0,-3-1 0 15,-3 4 0-15,1-1 0 0,-7-5 0 0,-3 3 0 0,-2-1 0 16,-4 1 0-16,0-3 0 0,-2 3 0 15,-4-3 8-15,-5 3 2 0,-4 2 1 0,4-5 0 16,-7 3-11-16,-14 0 0 0,2-1 0 0,-2 4 0 0,2-1 0 0,1 0-11 16,-6 3 3-16,-1-2 0 0,-2-1 8 0,3 0 0 15,-7 1 0-15,-5 2 0 0,-3 0-14 0,-6 0-4 16,-3-3-1-16,-1 3 0 0,-5 0 35 0,-3 3 6 16,0-3 2-16,0 0 0 0,-6 0-16 0,0 0-8 15,0 0 8-15,-6 0-8 0,0 0 0 0,0 0 0 16,0 0 0-16,0 0 8 15,-6-6-81-15,3 1-16 0,-3 0-3 0</inkml:trace>
  <inkml:trace contextRef="#ctx0" brushRef="#br0" timeOffset="13899.74">22847 5884 1209 0,'6'0'108'15,"-6"0"-87"-15,0 0-21 0,0 0 0 0,0 0 171 0,6 0 29 16,-6 0 7-16,0 0 1 0,0 0-64 0,6-8-13 16,0 8-3-16,3 0 0 0,-6-2-51 0,6 4-10 15,0 1-3-15,-1 2 0 0,4-5 0 0,0 6 0 16,6 2 0-16,0-6 0 0,3 6-51 0,0-3-13 15,0 1 0-15,2 2 0 0,1-3 28 0,-3 3 2 16,0 0 1-16,0 0 0 0,-1 2-21 0,1-2-10 16,-6 3 10-16,3-1-10 0,0-2 9 0,-6 0-9 15,0 3 8-15,-3-3-8 0,-6 0 8 0,0 0-8 16,-3 2 8-16,-6 1-8 0,-3-3 17 0,-9 2-1 0,-9 4-1 0,-9-1 0 16,4 3-15-16,-10 0 11 15,-6 0-11-15,1 2 10 16,-1 1-110-16,0-1-23 0,-53 22-4 0,30-6-1 0</inkml:trace>
  <inkml:trace contextRef="#ctx0" brushRef="#br0" timeOffset="14350.47">21939 7231 1728 0,'0'0'38'0,"6"8"8"0,3 0 2 0,0 3 0 0,3-4-39 0,3 1-9 0,3-2 0 15,-4 2 0-15,7-3 140 0,3 3 27 16,3-3 5-16,3-2 0 0,-1-1-71 0,1 1-14 0,3 2-3 16,0 1-1-16,-1-4-15 0,-2 4-4 0,0 2 0 0,-3-1 0 15,0 1-51-15,-4 0-13 0,1-2 0 0,-6 2 0 16,0-6 0-16,-3 4 0 0,-3-1 0 0,0 0 0 15,-6 0 60-15,-1 1 8 0,-2-1 3 0,-6 3 0 16,1 0-29-16,-10 0-6 0,-6 0 0 0,-3 2-1 16,-3 1-11-16,-9-1-1 0,-8 1-1 0,-4 2 0 31,-6-5-78-31,-2 3-15 0,-4 2-3 0,1 0-1336 0</inkml:trace>
  <inkml:trace contextRef="#ctx0" brushRef="#br0" timeOffset="17242.04">17525 9480 403 0,'0'0'36'0,"0"0"-36"0,0 0 0 0,0 0 0 15,9 3 230-15,0-3 39 0,-9 0 8 0,9-3 2 16,9 0-111-16,-4 3-23 0,1 0-4 0,0-2-1 0,0-1-50 16,6 0-10-16,3 1-3 0,2-1 0 0,-2 3-10 0,3-2-3 15,3-1 0-15,0 0 0 0,2 3-10 0,1-2-2 16,0-1-1-16,3 3 0 0,2-3-9 0,1 1-2 16,0-1 0-16,5-2 0 15,-2 5-53-15,0-6-11 0,-4 4-3 0,4-4 0 0,-6 4 73 0,-1-1 14 16,-2 3 4-16,3 0 0 0,-6-2-52 0,-4-1-12 15,-2 0 0-15,-3 3 0 0,-3-2 24 0,-3-1 6 16,-6 0 1-16,0 3 0 0,-3 0-11 0,-6 0-3 16,0 0 0-16,0 0 0 0,0 0-5 0,0 0-2 15,-9-5 0-15,-3 5 0 0,0-3-21 0,-3 3-4 16,6-2-1-16,-6-1 0 16,3 3-144-16,0-5-28 0,3 2-7 0,-2 0-1 0</inkml:trace>
  <inkml:trace contextRef="#ctx0" brushRef="#br0" timeOffset="17603.09">18096 9250 2548 0,'0'0'56'0,"0"0"12"0,0 0 3 0,0 0 0 0,0 0-57 0,0 0-14 0,0 0 0 0,0 0 0 15,0 0 97-15,0 0 17 0,0 0 3 0,3 5 1 16,0 3-64-16,0 0-13 0,3-3-2 0,3 3-1 16,0-2-2-16,0-1-1 0,0 3 0 0,3-3 0 15,0 0-10-15,3 1-1 0,-3 2-1 0,2-3 0 16,1 3-9-16,3-3-2 0,-3 0 0 0,0 1 0 16,0-1 1-16,3 0 0 0,-3 1 0 0,2 1 0 0,1-4-13 0,-6 0 0 15,3 2 0-15,0-2 0 0,-3-1 0 0,-3 1 0 16,3 0 0-16,-3 2 0 0,0 3 9 0,-3 0-1 15,-3 0 0-15,-3 2 0 0,-3 4-8 0,-3-1 0 16,-3 3 0-16,-6 5 0 0,0-3 12 0,-3 6 0 16,-3-3 0-16,0 3 0 0,-5-3-12 0,-1 3 0 15,0 0 0-15,-3 0 0 16,0-3-36-16,7 0-10 0,2-2-2 0,3-6-954 16,9 0-191-16</inkml:trace>
  <inkml:trace contextRef="#ctx0" brushRef="#br0" timeOffset="18116.46">18835 8440 1951 0,'0'0'86'0,"0"0"18"0,0 0-83 0,0 0-21 16,0 0 0-16,0 0 0 0,0 0 108 0,0 0 18 16,0 0 3-16,0 0 1 0,0 0-12 0,0 0-2 15,0 6-1-15,0 1 0 0,0 4-31 0,3 2-5 16,-3 0-2-16,0 3 0 0,0 6-41 0,0 1-9 16,0 4-2-16,-3 5 0 0,3-1 1 0,-6 1 0 15,3 2 0-15,-3-2 0 0,3 3-10 0,0-4-1 16,-3-2-1-16,3 1 0 0,-3-4-14 0,3-2 0 15,0 0 0-15,0-1 0 0,0 1 8 0,3-3 1 16,0-2 1-16,-3-3 0 0,3-3-10 0,0-2-14 16,0-6 3-16,0-5 1 15,-3 5-46-15,3-5-8 0,0 0-3 0,0 0 0 16,0 0-57-16,0-8-11 0,0-2-2 0,0-4-1 16,3 1-98-16,-6-3-19 0,0 0-4 0,-3-2-637 0</inkml:trace>
  <inkml:trace contextRef="#ctx0" brushRef="#br0" timeOffset="18272.23">18629 8861 403 0,'-15'-3'17'0,"6"3"5"0,3 0-22 0,-3 0 0 0,1 0 0 0,2 3 0 16,6-3 282-16,-3 3 52 0,-3-3 10 0,6 0 3 16,0 7-188-16,0 1-38 0,0 0-7 0,3 0-2 15,0 0-9-15,0 0-3 0,3 0 0 0,2 3 0 16,1-1-35-16,3-2-7 0,0 0-2 0,3 0 0 16,3-3-37-16,0 1-8 0,3-6-2 0,0 0 0 0,-1-6-9 0,4 4 0 15,0-4 0-15,0-1 0 16,0-1-224-16,-4-3-46 0</inkml:trace>
  <inkml:trace contextRef="#ctx0" brushRef="#br0" timeOffset="18449.11">18963 8779 2113 0,'0'0'93'0,"0"0"20"0,-3 5-90 0,0 0-23 16,-3 1 0-16,0 4 0 0,0-2 102 0,0 6 16 15,0-1 3-15,0 3 1 0,0 2-6 0,0 3 0 16,-3 3-1-16,3 0 0 0,0 2-44 0,3 1-9 15,-6-3-2-15,3 2 0 0,3-2-36 0,0-3-7 16,3-2-1-16,0-1-1 16,0-5-143-16,0 1-28 0,3-4-5 0,3-2-2 0</inkml:trace>
  <inkml:trace contextRef="#ctx0" brushRef="#br0" timeOffset="28519.69">15337 13790 1404 0,'0'-13'62'0,"0"13"13"0,-3-5-60 0,3-3-15 0,0 2 0 0,0-2 0 15,0 3 88-15,-3 0 16 0,3 5 2 0,0 0 1 16,0 0 29-16,0 0 7 0,0 0 1 0,0 0 0 16,0 0-42-16,0 8-8 0,0 2-2 0,0 6 0 0,0 0-20 0,0 8-5 15,0 0-1-15,0 5 0 16,0 0-24-16,0 3-5 0,-3 2-1 0,3 0 0 16,-3 1-20-16,0-3-4 0,3-3 0 0,0 2-1 0,0-4-11 0,3-1 10 15,0-2-10-15,-3-5 10 0,3-3-10 0,-3-6 0 16,0 3 0-16,0-5 0 0,0-8-13 0,0 0 5 15,0 0 8-15,-6-8-13 16,0-2-16-16,0-3-3 0,3-6-1 0,-3-5 0 16,0 0-6-16,-3-7-1 0,4-6 0 0,-1-3 0 15,-6-2-6-15,3-3-2 0,0-6 0 0,-3-4 0 0,3 2 33 0,-3 0 7 16,3 3 8-16,3 5-13 0,3 5 33 0,-3 6 6 16,6 5 2-16,-3 5 0 0,6 8 0 0,0 0 1 15,0 5 0-15,3 3 0 0,3 6-9 0,3 2-3 16,3 0 0-16,6 2 0 0,0 6 11 0,5 0 1 15,1 0 1-15,6 6 0 0,0-4-30 0,-1 6-10 16,-2 0 0-16,3 0 0 0,-6 0 10 0,-7-1 8 0,1 1-8 16,-6 0 11-16,-3 0 10 0,-3 0 3 15,-3 0 0-15,-6 0 0 0,-3 0 1 0,-3-1 1 0,-3-1 0 0,-3 4 0 16,-6-2-11-16,1 3-3 0,-4-4 0 0,-3 1 0 16,3-2-54-16,0-1-11 0,6 0-3 0,0-2-844 15,4-3-168-15</inkml:trace>
  <inkml:trace contextRef="#ctx0" brushRef="#br0" timeOffset="28744">16111 13197 2365 0,'0'0'104'0,"0"0"23"0,0 0-102 0,0 0-25 15,-9 6 0-15,0 4 0 0,0 1 109 0,0 2 17 16,-3 0 3-16,0 6 1 0,1-1-36 0,-1 6-7 15,-3 3-2-15,3 2 0 0,0 5-45 0,0 1-8 16,0 4-3-16,3 1 0 0,0 0-19 0,6-3-10 16,0 0 10-16,3 0-10 0,3-3 0 0,3-2 8 15,3-3-8-15,6 0 0 16,0-5-34-16,3-3-10 0,0-2-1 0,6-4-1 16,-1-4-130-16,1-3-25 0,6-5-6 0,0-6-1 0</inkml:trace>
  <inkml:trace contextRef="#ctx0" brushRef="#br0" timeOffset="33783.58">14346 9522 1832 0,'0'0'81'0,"-3"-2"17"0,-3 2-78 0,3 0-20 16,-3-3 0-16,3 6 0 0,3-3 98 0,0 0 16 15,0 0 3-15,0 0 1 0,0 0-22 0,0 0-5 16,0 0-1-16,0 0 0 0,0 0-38 0,0 0-7 16,6 0-1-16,3 2-1 0,3-2-18 0,3 0-3 15,0 0-1-15,5-2 0 0,1-1-21 0,0 3 8 16,3-5-8-16,3 2 0 15,0-2-145-15,2-3-34 0,1 3-6 0</inkml:trace>
  <inkml:trace contextRef="#ctx0" brushRef="#br0" timeOffset="33944.54">14882 9623 1843 0,'0'0'164'0,"6"-3"-132"0,3 3-32 0,0-2 0 15,5-1 99-15,1-5 13 0,3 0 2 0,3 0 1 16,-3 0-41-16,3 0-8 0,-1 0-2 0,4 0 0 15,-3 0-25-15,3 1-6 0,0-1-1 0,0 0 0 16,-4 0-16-16,4 0-3 0,0 2-1 0,3-1-790 16,0 1-158-16</inkml:trace>
  <inkml:trace contextRef="#ctx0" brushRef="#br0" timeOffset="34526.58">13515 9731 2052 0,'-8'-2'91'0,"8"2"18"0,0 0-87 0,0 0-22 0,0 0 0 0,0 0 0 15,0 0 68-15,2-6 10 0,4 1 2 0,6-3 0 16,0-2-15-16,6-1-2 0,3-5-1 0,0 0 0 16,6-2-31-16,-4-1-7 0,1-2 0 0,3 0-1 15,-3-3-8-15,0 3-2 0,-4-3 0 0,-2 3 0 0,-3 2-3 0,-3 1-1 16,0 2 0-16,-6 3 0 16,0 0-9-16,-3 2 12 0,0 0-12 0,-6 3 12 0,-3 1-12 0,0 4 0 15,-3 3 0-15,0 3 0 16,-3-1-28-1,0 3-5-15,-3 6-1 0,4 0 0 0,-1-1 7 0,-3 3 2 0,3 1 0 0,0 2 0 16,6-3 6-16,3 0 2 0,0-2 0 0,6 2 0 0,0-3 5 0,6-2 2 16,0-2 0-16,3 2 0 0,0-3 10 0,6 0 14 15,-1-2-3-15,1-1-1 0,0 1 22 0,0-3 5 16,0 3 1-16,3 2 0 0,-1 3 4 0,-2 0 1 16,-3 0 0-16,3 2 0 0,-6 1-9 0,3 5-2 15,-6-6 0-15,0 4 0 0,3 2-19 0,0-3-4 16,-4 3-1-16,4-3-864 15,6 3-174-15</inkml:trace>
  <inkml:trace contextRef="#ctx0" brushRef="#br0" timeOffset="39029.44">19007 5816 979 0,'-6'5'87'0,"3"3"-70"15,-3 0-17-15,0 5 0 0,-3 3 197 0,3 2 36 16,1-4 7-16,-1-1 2 0,3 5-137 0,0 1-27 16,0-1-6-16,0 4 0 0,3-1-20 0,0 0-3 15,3 0-1-15,-3 3 0 0,-3-3-48 0,3 3 0 16,3 0 0-16,-3-3-1010 15</inkml:trace>
  <inkml:trace contextRef="#ctx0" brushRef="#br0" timeOffset="39205.64">18927 6522 1756 0,'0'0'78'0,"0"8"16"0,0 3-75 0,3-1-19 15,-3 1 0-15,3 2 0 0,0 0 61 0,0 3 9 16,-3 0 2-16,3 0 0 0,3 0-20 0,-3 2-4 0,3-2-1 0,-3 3 0 31,-3-6-105-31,3 3-21 0</inkml:trace>
  <inkml:trace contextRef="#ctx0" brushRef="#br0" timeOffset="39701.81">19168 4794 1324 0,'0'0'118'0,"0"-8"-94"15,3 3-24-15,-3 0 0 0,3-3 176 0,-3 3 30 16,0-6 6-16,-3 3 2 0,0 0-48 0,-3 0-10 15,0 3-1-15,0-3-1 0,-3 3-86 0,0-3-16 16,-3 5-4-16,0 0-1 0,-5 3-13 0,2 0-2 0,0 3-1 0,-6 8 0 16,0-6-31-16,-3 8-16 0,0 8 1 15,1-2 1-15,-4 7 29 0,3 1 5 16,3 2 2-16,-3 5 0 0,4 6-35 0,2 2-7 0,3-2-2 16,3 0 0-16,6-3 50 0,3-3 9 0,9-2 3 15,3-3 0-15,6-3-20 0,9-2-3 0,8-3-1 16,10-7 0-16,6-4-6 0,5-7-2 0,4-3 0 0,11-8 0 15,1-3-32-15,5-5-8 0,6 1 0 0</inkml:trace>
  <inkml:trace contextRef="#ctx0" brushRef="#br0" timeOffset="43222.16">16599 13528 2026 0,'0'-13'90'0,"0"8"18"0,0-3-86 0,0-3-22 0,6 1 0 0,0-1 0 15,-6-2 72-15,6 2 11 0,9 1 1 0,-6 2 1 16,0 0 3-16,3 2 0 0,11 1 0 0,1 2 0 16,-9 3-20-16,3 6-3 0,-3-4-1 0,6 6 0 15,6 0-64-15,-10 5 0 0,-5 1-18 0,6-1 4 16,0 3 14-16,-3 0 0 0,-6 0 0 0,-3 2 0 15,-3 1 22-15,0-1 7 0,-3 1 2 0,-6-1 0 16,-6 1-31-16,0 2 0 0,6-3 0 0,-12 1 0 16,-3-1-40-16,1-2-13 0,2-2-3 0,3-1-1 15,-3-3-139-15,3 1-28 0,3-6-6 0,3 1-757 16</inkml:trace>
  <inkml:trace contextRef="#ctx0" brushRef="#br0" timeOffset="43398">16965 13335 1152 0,'0'0'102'0,"0"0"-82"16,0 0-20-16,0 0 0 0,3 11 232 0,0-3 43 16,-6 2 8-16,6 3 1 0,0-2-128 0,0 5-27 15,-6 2-5-15,0 3 0 0,3 1-42 0,0 1-8 16,0-1-2-16,0 4 0 0,-6-2-21 0,6 0-5 16,6 0-1-16,-3 2 0 0,-3-2-26 0,6-3-6 15,3 0-1-15,0-2 0 16,0-3-83-16,3-1-17 0,6-4-3 0,6-3-1188 0</inkml:trace>
  <inkml:trace contextRef="#ctx0" brushRef="#br0" timeOffset="43814.53">17293 13914 2271 0,'-9'3'50'0,"9"-3"10"0,0 0 3 16,0 0 1-16,0 0-52 0,0 0-12 0,6 0 0 0,3 0 0 0,-3-5 108 0,3 0 20 15,2-1 3-15,4-2 1 0,6-2-87 0,-3-4-17 16,-6-1-3-16,6-1-1 0,3 0-24 0,-1 0 0 16,-8 0 0-16,3-2 0 0,-3 2 0 0,0-3 0 15,0 1 0-15,-3 4 0 0,-3-1-11 0,-3 4-7 16,3-2-2-16,-6 2 0 15,-9 3-19-15,3 3-4 0,0 2-1 0,0 3 0 16,-3 0 10-16,-3 6 2 0,0 2 0 0,3-1 0 16,3 4-10-16,0-3-2 0,0 0 0 0,3 2 0 15,3-2 4-15,0 3 0 0,0-3 0 0,3-3 0 16,6 1-4-16,0-1 0 0,-3-3 0 0,0-2 0 0,-6 0 44 0,12 3 17 16,3 0-1-16,-6-1 0 0,-9-2 45 0,9 0 9 15,3 3 2-15,-3 0 0 0,-3 2-4 0,0 0 0 16,0 1 0-16,0-1 0 0,2 3-16 0,-5 0-3 15,-6 0-1-15,3 0 0 0,3 2-22 0,-3-2-5 16,-3 3-1-16,6-3 0 16,3 0-44-16,0 0-10 0,-6-3-2 0,0-5-1187 0</inkml:trace>
  <inkml:trace contextRef="#ctx0" brushRef="#br0" timeOffset="43977.55">17802 13840 2098 0,'-15'3'46'0,"15"-3"10"0,0 0 1 0,0 0 3 16,0 8-48-16,-6 0-12 0,0 0 0 0,3 0 0 15,-3 2 73-15,0-2 13 0,-3 3 2 0,3-3 1 0,6 2-49 0,-3-2-11 16,-6 0-1-16,3 0-1131 16</inkml:trace>
  <inkml:trace contextRef="#ctx0" brushRef="#br0" timeOffset="44287.01">18162 13774 1670 0,'0'0'148'0,"0"0"-118"15,3-5-30-15,-3 0 0 0,-3-1 172 0,3 1 29 16,-3 2 6-16,3-2 1 0,-3 2-83 0,3 3-16 15,-6-5-3-15,3 5-1 0,-3-2-58 0,0 4-12 16,-3-2-3-16,3 5 0 0,-3 1-12 0,0 2-4 0,-3 0 0 16,1 0 0-16,-1 2-16 0,3 3 0 0,-3 3 0 0,3 0 0 15,0 3 0-15,3-1 0 0,0 1 8 0,3-1-8 16,0 3 8-16,6-5-8 0,0 3 12 0,0-3-12 16,6 0 14-16,0-3-4 0,3-3-1 0,0-2 0 15,0 0-1-15,5-5-8 0,4 0 12 0,6-3-4 16,0-6-45-16,0 1-10 0,2-6-1 0,1 3-1 15</inkml:trace>
  <inkml:trace contextRef="#ctx0" brushRef="#br0" timeOffset="44805.42">18772 13174 403 0,'15'-8'36'0,"-12"2"-36"0,-3 1 0 0,-3-3 0 15,3 0 408-15,3 0 74 0,-3 3 15 0,0 0 3 16,0 5-301-16,0 0-61 0,0 0-12 0,9 2-2 0,0 4-48 16,-3 2-10-16,0 5-2 0,3 5 0 15,-6 3-8-15,3 6-3 0,-3 5 0 0,2 7 0 16,-5 4-16-16,3 7-3 0,0 3-1 0,-3 8 0 0,3-3-6 0,-3 3-2 16,0-3 0-16,0 3 0 0,0-3-13 0,0 0-4 15,-3-5 0-15,3-3 0 0,0-5-8 0,0-7 8 16,0-1-8-16,3-8 8 0,0 0-8 0,0-8-9 15,3-3 9-15,0-2-13 16,0-2-193-16,3-7-38 0</inkml:trace>
  <inkml:trace contextRef="#ctx0" brushRef="#br0" timeOffset="46119.84">19582 13324 867 0,'0'0'38'0,"0"0"9"0,0 0-38 0,0 0-9 16,0 0 0-16,0 0 0 0,0 0 71 0,0 0 12 16,9 0 2-16,0 0 1 0,-9 0 18 0,0 0 3 15,5-2 1-15,-5 2 0 0,9 0 16 0,-9 0 3 16,6 0 1-16,3-3 0 0,0 3-33 0,0 0-7 16,0 3 0-16,3-3-1 0,3 2-18 0,0 1-3 15,3-3-1-15,-1 5 0 0,1 1-20 0,3 2-4 16,0 0-1-16,0-1 0 0,-3 4-32 0,0 0-8 15,-4-1 0-15,4 3 0 0,-3 1 0 0,-6-1 0 16,-3 3 0-16,-3-3 0 0,-3 0 0 0,-6 3 0 16,-9 3 0-16,0 2 0 0,-3 0 0 0,-2 0 0 15,-1-2 0-15,-3 2 0 16,3-5-47-16,0 0-1 0,0-3-1 0,4-3 0 16,-1-2-87-16,3 0-18 0,3-5-3 0,6-6-810 0</inkml:trace>
  <inkml:trace contextRef="#ctx0" brushRef="#br0" timeOffset="46323.34">19972 13229 1440 0,'0'0'64'0,"0"0"12"15,0 0-60-15,0 0-16 0,0 0 0 0,0 0 0 16,0 0 180-16,0 0 34 0,0 0 6 0,-6 11 2 16,3 2-102-16,-3 0-20 0,0 3-4 0,-3 5 0 15,3 3-62-15,0 3-12 0,-6-1-2 0,3 3-1 0,3 0 46 0,0 0 10 16,0 0 1-16,6 3 1 0,3 0-50 0,0-6-11 15,6 1-1-15,3-3-1 0,3-3-14 0,9-3 0 16,0-2 0-16,5-3 0 0,1-5 0 0,3-2-12 16,0-4 3-16,2-4-868 15,1-1-174-15</inkml:trace>
  <inkml:trace contextRef="#ctx0" brushRef="#br0" timeOffset="46976.45">20257 13835 1728 0,'0'0'38'0,"0"0"8"0,0 0 2 0,9 0 0 0,-3-3-39 0,3 1-9 15,0-1 0-15,0 0 0 0,6 1 104 0,-3-3 18 16,-3-1 4-16,3-2 1 0,6 0-51 0,-4-2-9 16,4-1-3-16,0-2 0 0,0 0-50 0,0-3-14 15,0 0 0-15,-3-3 0 0,-6 1 56 0,5-1 7 16,-5 1 1-16,0-1 0 0,-3 4-52 0,-3-1-12 15,-3 2 0-15,0 4 0 0,-3 2 0 0,0 3 0 16,-6-3 0-16,3 2 0 16,-6 6-48-16,4 0-13 0,-4 0-3 0,0 6 0 15,0-4 0-15,0 4 0 0,0 2 0 0,0 2 0 0,6 1 52 0,0-1 12 16,0 1 0-16,0-1 0 0,0 1-18 0,6 2-1 16,3-5 0-16,3 0 0 15,-6-8-21-15,6 8-4 0,3-5 0 0,-3 2-1 0,6-2 36 0,-3 2 9 0,0-5 0 0,3 3 0 16,-3 2 49-16,3 0 12 0,-6 0 3 0,2 1 0 15,1 2 0-15,-3-3 0 0,-3 6 0 0,3-1 0 16,-3-2 0-16,0 3 0 0,0-3 0 0,3 2 0 16,-3-2 0-16,0 3 0 0,0-1 0 0,3-2 0 15,0 0-52-15,0-3-12 0,3 1 0 0,0-1-851 16,3-2-173-16</inkml:trace>
  <inkml:trace contextRef="#ctx0" brushRef="#br0" timeOffset="47246.41">20707 13764 1908 0,'0'0'84'0,"0"0"18"0,6-3-82 0,0 3-20 15,-6 0 0-15,6-3 0 0,0 1 67 0,0 2 9 16,-6 0 1-16,11-3 1 0,4 0 40 0,-3 1 8 16,0-1 2-16,0 0 0 0,3 3-113 0,0-2-15 15,-3 2-18-15,-3-3 4 0,6 3 22 0,-4 0 4 16,1-2 0-16,-3-1 1 16,6 0-164-16,-6-2-33 0,15-3-6 0,-6 3-795 15</inkml:trace>
  <inkml:trace contextRef="#ctx0" brushRef="#br0" timeOffset="47421.48">21106 13576 1843 0,'0'0'81'0,"0"0"18"16,0 2-79-16,-3 1-20 0,0 0 0 0,3 2 0 16,-6 0 132-16,6 1 22 0,-3 4 5 0,0 1 1 15,3-1-71-15,3 4-13 0,-3-1-4 0,3 0 0 0,0-2-52 0,0 2-10 16,0-3-2-16,0 4-8 15,0-4-169-15,0 1-41 0,9 5-8 0,-12-16-2 16</inkml:trace>
  <inkml:trace contextRef="#ctx0" brushRef="#br0" timeOffset="47606.98">21421 13719 1785 0,'0'0'159'0,"0"0"-127"16,0 0-32-16,0 0 0 0,-3 5 96 0,3 0 12 16,-3 3 4-16,0-3 0 0,3 3-39 0,0 3-7 15,-6-3-2-15,0 5 0 0,3-5 0 0,-3 5 0 16,0-2 0-16,1 2-819 16,-4-2-164-16</inkml:trace>
  <inkml:trace contextRef="#ctx0" brushRef="#br0" timeOffset="47929.56">21850 13560 2649 0,'0'0'58'0,"0"-8"12"0,6 3 2 0,-3-1 4 0,-3 6-61 0,0-8-15 16,0 8 0-16,0-5 0 0,0 5 54 0,0 0 8 15,3-5 2-15,-3 5 0 0,0 0-20 0,0 0-4 16,0 0-1-16,-9-3 0 0,0 1-11 0,-6 4-3 16,-3 6 0-16,0 3 0 15,0 2-71-15,-2 3-14 0,-1 0-4 0,6 0 0 16,0 2 52-16,3-2 12 0,-3 5 0 0,9-2 0 0,-3 2 0 0,3 0 0 16,6-2 0-16,0 4 0 0,3-4 0 0,3-1 0 15,6-4 0-15,6-4 0 0,0-2 0 0,6-3 0 16,3-2 0-16,2-6 0 0,1 1 0 0,0-4 0 15,0 1 0-15,-1 0 0 16,-2-3-202-16,-6 3-38 0</inkml:trace>
  <inkml:trace contextRef="#ctx0" brushRef="#br0" timeOffset="48121.42">22231 13735 504 0,'0'0'11'0,"0"0"2"0,0 0 1 0,0 0 0 0,0 0-14 0,0 0 0 0,3 5 0 0,-6-3 0 15</inkml:trace>
  <inkml:trace contextRef="#ctx0" brushRef="#br0" timeOffset="49022.69">22665 13682 403 0,'0'0'17'0,"6"-3"5"0,3-2-22 0,-3 2 0 15,0-2 0-15,-6 5 0 0,6 0 432 0,-6 0 83 16,0 0 16-16,0 0 3 0,0 0-331 0,0 8-67 16,0 2-12-16,-6 1-4 0,0 2-54 0,0-2-11 15,-3 5-3-15,-3-1 0 0,4 1-36 0,-7 0-7 16,-3 0-1-16,0 0-886 15,-3 5-177-15</inkml:trace>
  <inkml:trace contextRef="#ctx0" brushRef="#br0" timeOffset="49709.55">23034 13272 1184 0,'0'0'52'0,"0"0"12"0,0 0-52 0,0 0-12 16,0 0 0-16,-2-6 0 0,-4 4 93 0,0 2 16 15,0 0 3-15,0 0 1 0,0 0-25 0,-3 0-4 16,3 2-2-16,0-2 0 0,6 0-51 0,0 0-11 16,-3 0-1-16,3 0-1 0,0 0-18 0,0 0 0 15,0 0 8-15,0 0-8 0,0 0 8 0,0-5-8 16,3-3 12-16,-3 3-12 0,-3 2 36 0,3-2 0 15,6-1 0-15,-3 1 0 0,-3 5 18 0,0 0 4 16,3-8 1-16,0 6 0 0,-3 2 4 0,9-6 1 0,-3 1 0 0,0 2 0 16,6 1-16-16,-1-1-4 0,1 0 0 0,3 3 0 15,0 3-17-15,3 0-4 0,0 2-1 0,0 3 0 16,3 3-5-16,-4-1-1 0,1 3 0 0,0 3 0 16,-3-3 4-16,-3 6 0 0,0-3 0 0,-6 2 0 15,0 1 4-15,-3 2 2 0,-6 0 0 0,0 0 0 16,-3 1-12-16,-6-4-2 0,0 3-1 0,-6-2 0 15,-3-3 17-15,3 2 4 0,-5 1 1 0,2-6 0 16,0 0-58-16,0 0-12 16,3-2-3-16,-3-3 0 0,7 0-156 15,-1-6-32-15,3-4-7 0,9-3-1 0</inkml:trace>
  <inkml:trace contextRef="#ctx0" brushRef="#br0" timeOffset="49899.88">23338 13134 1785 0,'0'0'159'0,"0"0"-127"16,0 0-32-16,-3 5 0 0,-3 3 135 0,3 0 21 16,-3 3 4-16,0-1 0 0,0 3-37 0,0 6-8 15,0-3-2-15,3 5 0 0,-2-2-15 0,-1 2-3 16,3 0-1-16,3 3 0 0,0 0-68 0,3-1-14 16,0 1-2-16,5 0-1 0,-2-3-1 0,9-2-8 15,-3-1 12-15,6 1-4 16,0-6-36-16,3-2-7 0,3-4-1 0,-1-1-880 0,4-6-176 15</inkml:trace>
  <inkml:trace contextRef="#ctx0" brushRef="#br0" timeOffset="50793.17">23472 13761 1908 0,'0'0'84'0,"3"-5"18"0,0-1-82 0,3 1-20 15,0-3 0-15,0 0 0 0,3 0 90 0,3-2 14 16,0-4 2-16,2 1 1 0,1 0-10 0,3-3-1 16,-3 0-1-16,3-2 0 0,0 2-55 0,-6-3-12 15,0 1-1-15,0 2-1 16,-1-3-38-16,-2 4-8 0,0-1-2 0,-3 0 0 0,0 0 49 0,-6 5 9 16,0 1 3-16,0 2 0 15,-3 3-63-15,-3-1-12 0,0 6-2 0,-3-2-1 0,-2 2 39 0,2 2 16 16,0 4 0-16,0 1-1 0,0-1-24 0,3 2-5 15,-3 0-1-15,6 0 0 16,-3 2-9-16,3-2-1 0,0 0-1 0,3 0 0 0,3-3 2 0,3 3 1 16,0 0 0-16,0-3 0 0,3-2 10 0,0 0 1 15,0-1 1-15,0 4 0 0,0-6 23 16,2 2 5-16,-2 1 1 0,0 0 0 0,0-3 22 0,-3 5 4 0,0-2 0 0,0 2 1 16,0 0-3-16,-3 3-1 0,0 0 0 0,0 0 0 15,0 0-11-15,-3 0-2 0,3 0-1 0,-3 2 0 16,0-2-18-16,0 3-9 0,0-3 10 0,3 2-10 15,-3-2-123-15,3 0-30 0,-3-8-7 0,9 6 0 16</inkml:trace>
  <inkml:trace contextRef="#ctx0" brushRef="#br0" timeOffset="50967.6">23942 13682 2300 0,'0'0'102'0,"0"0"21"0,0 0-99 0,-6 2-24 15,-3 1 0-15,6 2 0 0,-2-2 96 0,5-3 15 16,-6 2 2-16,3 6 1 0,3-8-74 0,-3 6-14 16,0-1-3-16,3-5-839 15,0 0-168-15</inkml:trace>
  <inkml:trace contextRef="#ctx0" brushRef="#br0" timeOffset="51228.43">24308 13449 1728 0,'-8'-8'153'0,"5"3"-122"0,0-1-31 0,-3 4 0 16,0-4 211-16,3 4 36 0,0-1 7 0,-3 0 2 16,-3 1-154-16,0 2-30 0,6 0-7 0,-6 5-1 15,3 3-51-15,0 0-13 0,0 2 0 0,-3 4 0 16,3 4 0-16,-3 1 0 0,0 2 0 0,0 3 0 15,4 0 30-15,-4-1 3 0,3 4 1 0,0-1 0 32,3-2-54-32,3 0-12 0,0-3-1 0,3-2-1 0,0-1 34 0,6 1 0 0,0-6 0 0,2-5 0 15,1-3-122-15,6 0-18 0,-3-5-3 16,6 0-1-16</inkml:trace>
  <inkml:trace contextRef="#ctx0" brushRef="#br0" timeOffset="51399.61">24389 13639 2412 0,'0'0'107'0,"0"0"21"0,0 0-102 0,3-2-26 16,3-1 0-16,0 0 0 0,0 1 40 0,6-1 2 15,-1-2 1-15,1 2 0 0,3 0-16 0,6-2-3 16,0 3-1-16,-3-4-1187 0</inkml:trace>
  <inkml:trace contextRef="#ctx0" brushRef="#br0" timeOffset="51581.8">24755 13483 2188 0,'0'0'97'0,"-3"-2"20"0,0-1-93 0,3 3-24 0,-3-3 0 0,3 3 0 16,0 0 158-16,0 0 27 0,0 0 6 0,-3 6 1 15,3 1-103-15,-3 4-20 0,0 2-4 0,0 3-1 16,-3 3-51-16,3 2-13 0,0-3 0 0,-3 6 0 16,6-3-11-16,3 1-5 0,-3-4 0 0,3 3-1350 15</inkml:trace>
  <inkml:trace contextRef="#ctx0" brushRef="#br0" timeOffset="52229.33">24785 12396 979 0,'-15'-6'43'0,"15"6"9"0,-3-2-41 0,3 2-11 15,-6-3 0-15,6 3 0 0,-6-5 257 0,6 5 50 16,0 0 9-16,0 0 3 0,6-5-191 0,0 2-37 16,3 3-8-16,3 3-2 0,6 2-13 0,-1 3-4 15,4 8 0-15,3 5 0 0,6 3 0 0,0 10 0 0,2 3 0 0,4 8 0 16,-3 11-51-16,3-1-13 15,-4 3 0-15,1 1 0 0,-9 1 0 0,3 1 0 16,-4 5 0-16,1 6 0 0,-6-9 28 0,0 1 2 0,-6-1 1 16,-3 4 0-16,-6-12-31 0,-6 1-13 15,0-3 1-15,-9 0 0 16,-3-11-170-16,-6-5-34 0,-9-3-6 0,-11-2-2 0</inkml:trace>
  <inkml:trace contextRef="#ctx0" brushRef="#br0" timeOffset="54213.12">13560 13425 806 0,'0'0'36'0,"-3"-8"7"0,-3 3-35 0,3-3-8 0,0 0 0 0,3 3 0 16,-3-3 240-16,3 0 45 0,0 2 10 0,3 1 1 16,3 0-168-16,3 0-33 0,0-1-7 0,3 4-2 15,3-1-30-15,3 0-5 0,3 3-2 0,2 0 0 16,1 6-15-16,3-4-3 0,3 1-1 0,2 2 0 15,4 0-4-15,0 1-1 0,3-1 0 0,2-2 0 16,1 2-16-16,-3-2-9 0,2-1 10 16,-2-2-10-16,-3 0 0 0,-1 0-12 0,-5-2 1 0,0-1 0 31,-3 0-179-31,-3-2-36 0</inkml:trace>
  <inkml:trace contextRef="#ctx0" brushRef="#br0" timeOffset="54444.35">13593 13385 1785 0,'-18'-5'79'0,"12"5"17"0,3 3-77 0,-3-1-19 15,3 4 0-15,-3 2 0 0,6 2 0 0,-3 3 8 16,6 1-8-16,-3 7 0 0,3 0 62 0,0 8 6 16,6 5 0-16,-6 1 1 0,3 4 2 0,0 1 0 15,-3 2 0-15,3 1 0 0,-6 4-15 0,0-2-4 16,-3-2 0-16,3 4 0 0,-3 1-32 0,0 0-6 15,0-3-2-15,-3-3 0 0,3 0-12 0,3-2 8 16,-3 0-8-16,0-3 0 16,3-3-89-16,3-2-24 0,0-3-5 0</inkml:trace>
  <inkml:trace contextRef="#ctx0" brushRef="#br0" timeOffset="54666.25">14453 13301 2512 0,'-9'-8'112'0,"9"8"22"0,0 0-107 0,0 0-27 0,-9 5 0 0,3 3 0 16,0 2 28-16,0 6 1 0,0 3 0 0,0 7 0 16,0 9 51-16,-2 4 9 0,-1 9 3 0,0 0 0 15,3 5-52-15,-3 5-9 0,3-5-3 0,3 5 0 16,0 3-14-16,0 2-3 0,6 1-1 0,0-3 0 31,0-1-118-31,3 4-23 0,0-3-5 0</inkml:trace>
  <inkml:trace contextRef="#ctx0" brushRef="#br0" timeOffset="55303.23">12801 13690 1440 0,'0'0'128'0,"0"0"-103"15,0 0-25-15,0 0 0 0,-3 2 129 0,-3 1 21 16,-3-1 4-16,-3 4 1 0,-3-1-33 0,-2 0-6 16,-10 1-2-16,-3 2 0 0,-3 0-24 0,1-1-5 15,-7 1-1-15,6 3 0 0,-6-3-64 0,4 3-12 0,-1-4-8 0,-3 1 8 16,-2 0-8-16,5-2 0 0,-3-1 0 0,9 0 0 31,4-2-130-31,5-3-21 0,6 0-4 0,12-5-1 0</inkml:trace>
  <inkml:trace contextRef="#ctx0" brushRef="#br0" timeOffset="55478.69">12795 13975 2188 0,'-9'0'195'15,"-6"0"-156"-15,-6 0-31 0,-2-2-8 16,-4 2 107-16,-3 0 20 0,-6 0 4 0,1 0 1 16,-4 0-28-16,3 0-4 0,-5 0-2 0,-1 5 0 0,-6-2-66 0,1 5-14 15,2-1-2-15,-6 1-1 16,-2 6-154-16,-4-1-30 16</inkml:trace>
  <inkml:trace contextRef="#ctx0" brushRef="#br0" timeOffset="55982.42">8985 13819 1555 0,'0'0'138'0,"-6"-5"-110"15,0 2-28-15,6 3 0 0,0 0 132 16,0 0 22-16,0 0 4 0,-3 11 1 0,-3 5-87 0,3 2-16 16,6 6-4-16,0 8-1 0,-3 5 4 0,0 5 1 15,0 3 0-15,0 3 0 0,0 2-16 0,0 0-2 16,0 1-1-16,-3-1 0 0,3-5-15 0,-3 2-3 15,3-4-1-15,0-4 0 0,0 1-18 0,0-5 0 16,-3-4 0-16,0-2 0 16,0-2-88-16,0-6-17 0,3-5-4 0,-3-5-1 15,-3-1-68-15,6-10-14 0</inkml:trace>
  <inkml:trace contextRef="#ctx0" brushRef="#br0" timeOffset="56198.9">8798 13875 2131 0,'-3'-8'189'0,"-3"3"-151"0,3-3-30 0,3 2-8 16,3 4 99-16,3-4 18 16,0-2 4-16,5 3 1 0,4-3-67 0,6 3-14 0,3 0-2 0,6-3-1 15,5 2-19-15,1 6-4 0,0-2-1 0,3 4 0 16,2 1 2-16,-2 2 0 0,-6 3 0 0,-1 0 0 16,-2 3 0-16,-3 2 1 0,-3-2 0 0,-3 4 0 15,-9 4-2-15,-3 0-1 0,-4-1 0 0,-5 6 0 16,-8 0 3-16,-4 2 1 15,-3 3 0-15,-6 0 0 0,-3-2-8 0,-6 2-2 0,-2 0 0 0,-1-3 0 16,0 1-94-16,3-3-19 0,1 2-4 0,5-5-1123 16</inkml:trace>
  <inkml:trace contextRef="#ctx0" brushRef="#br0" timeOffset="56448.33">9822 13430 2073 0,'0'0'92'0,"-6"-2"19"0,0 2-89 0,-3 0-22 16,3 2 0-16,-3 4 0 0,-3 4 146 0,0 1 25 15,0 2 5-15,0 5 0 0,0 6-94 0,-3 3-19 16,3-1-4-16,1 6-1 0,-1 2-32 0,0 1-6 16,0 4-2-16,0-2 0 0,3 3-18 0,3 2 0 15,-3 1 0-15,3 2 0 0,3-3 0 0,0-2 0 16,3-3 0-16,6-3 0 0,0-5 0 0,3 0 0 15,0-5 0-15,3-3 0 16,0-5-27-16,6-2 1 0,0-7 0 0,5 1 0 16,1-8-87-16,6-5-18 0,0-3-3 0,2-5-1011 0</inkml:trace>
  <inkml:trace contextRef="#ctx0" brushRef="#br0" timeOffset="56662.26">9944 13769 2026 0,'-6'-5'44'0,"3"2"10"0,0 0 2 0,0 3 1 0,3 0-45 0,0 0-12 0,0 0 0 0,12 3 0 16,5 2 16-16,1 1 0 0,3 2 1 0,3-1 0 16,0 4 2-16,0 2 0 0,-1 0 0 0,-2 3 0 15,3-2-19-15,-6 4 0 0,-3 1 8 0,-3-3-8 16,0 2 18-16,-6 1 0 0,0-1 0 0,-1 3 0 0,-5 0 25 0,-5-2 5 16,2 2 0-16,-6-2 1 15,0-4-22-15,-3 1-5 0,-3 0-1 0,3-3 0 16,0 1-173-16,0-4-36 15</inkml:trace>
  <inkml:trace contextRef="#ctx0" brushRef="#br0" timeOffset="56845.69">10253 13769 1900 0,'-3'8'169'0,"0"2"-135"15,-3 1-34-15,-3 2 0 0,3 3 107 0,0 5 14 16,0-2 3-16,0-1 1 0,1 1-14 0,2-1-3 15,3 4-1-15,3-1 0 0,0 0-51 0,-1 0-11 16,7-5-1-16,3 0-1 0,3 0-31 0,0-6-12 16,6 1 11-16,0-3-11 0,3-6 8 0,-1-2-8 0,4-2 0 0,3-6 0 31,0-3-117-31,-1-2-30 0,-5-3-5 0</inkml:trace>
  <inkml:trace contextRef="#ctx0" brushRef="#br0" timeOffset="57059.15">10003 13608 1094 0,'0'0'48'0,"0"0"11"16,0 0-47-16,0 0-12 0,0 0 0 0,6 5 0 0,3-3 137 0,0 1 26 16,3 2 5-16,3-2 0 0,3-3-75 0,-1 3-15 15,-2-3-3-15,6-3-1 0,0 0-41 16,0 1-8-16,3-4-1 0,-4 1-1 0,4 0-23 0,-3-3-8 15,6 0 0-15,-6 0 0 16,3-3-116-16,-7 6-24 0,1 0-4 0,-3 0-355 16,-6-3-71-16</inkml:trace>
  <inkml:trace contextRef="#ctx0" brushRef="#br0" timeOffset="57441.56">10384 13049 1497 0,'12'-8'32'0,"-6"6"8"0,0-1 0 0,6 0 4 0,6 3-36 0,3 0-8 0,2 6 0 0,4 2 0 15,3 5 62-15,3 8 10 0,2 3 3 0,4 2 0 16,6 11-19-16,-1 0-3 0,1 0-1 0,0 6 0 0,-1 4 0 16,-2 4-1-16,0 4 0 0,-4 1 0 0,-5-1 8 0,0 4 1 15,-3-7 1-15,-4 1 0 0,-5-2-27 0,-6-6-6 16,-6 0 0-16,-3-3-1 0,-9-2 6 0,-9-1 2 15,-3-2 0-15,-9-2 0 0,-5-1 7 0,-10-2 2 16,-9 2 0-16,-8 1-836 16,-7-1-166-16</inkml:trace>
  <inkml:trace contextRef="#ctx0" brushRef="#br0" timeOffset="61449.06">15194 14269 921 0,'-9'-11'82'0,"3"9"-66"0,3-4-16 0,-3-1 0 16,0 1 98-16,3-2 16 0,1 3 3 0,-4-3 1 15,6 3-6-15,-3-1-2 0,3 4 0 0,0 2 0 16,0 0-9-16,0 0-1 0,0 0-1 0,0 0 0 15,0 0-51-15,9 5-11 0,-4 6-1 0,4-1-1 16,-3 6-7-16,-3 5 0 0,3 6-1 0,-6 2 0 16,0 0-1-16,-3 5 0 0,0 3 0 0,0 0 0 15,0-2-13-15,-3-3-2 0,0 2-1 0,1-5 0 0,-1 0-10 0,3-2 8 16,0-3-8-16,0-1 8 0,0-7-8 0,3 0 0 16,0-3 9-16,3-2-9 0,0-1 10 0,0-4-2 15,-3-6-8-15,3 2 12 0,5 1-3 16,1-6-1-16,3 1 0 0,6-4 0 0,0 1-8 15,3-3 0-15,6-2 0 0,2-1 0 0,4 3-20 0,3 0-2 16,3-2-1-16,2 2 0 0,1 2 0 0,3 1 0 16,-1 2 0-16,7-2 0 0,2 3 2 0,4 2 0 15,5-3 0-15,-2 3 0 0,5 0 9 0,1 3 1 16,5-1 1-16,1 1 0 16,8-1-13-16,1 1-2 0,-1 0-1 0,3 2 0 0,10 0 14 0,-7-2 4 15,0 2 0-15,1-2 0 0,-1-3 8 0,3 3 0 0,-3-6 0 16,1 3-8-16,-1 0 8 0,6-3 0 0,4 1 0 0,2-4 0 15,3 1 25-15,0 0 11 0,6-1 1 0,4 4 1 16,-1-3-30-16,3 2-8 0,3 0 0 0,0 1 0 16,3-1 16-16,0-2 0 0,3 2-1 0,0-2 0 15,0 2 1-15,3-2 1 0,0-1 0 0,0 4 0 16,-6-3-6-16,6-1-2 0,6 1 0 0,0 0 0 16,-6-3-9-16,3 2 0 0,3 1 9 0,0 0-9 15,0-3 0-15,-3 3-15 0,0 2 3 0,-3 0 0 16,3-2 12-16,0 0 16 0,-6 2-3 0,3 3-1 15,3-3 4-15,-3 3 1 0,-6 3 0 0,0-3 0 16,0 5-17-16,-2 1-11 0,-4-4 2 0,0 4 0 16,0 2 9-16,0-1 9 0,-9 1-1 0,3 0-8 15,3 0 15-15,-2 3-4 0,-7-1-1 0,3-2 0 0,3 3-10 0,-3-3 12 16,-5 0-12-16,-1 0 12 0,-6-3-12 0,0 3 0 16,-2-5 0-16,-7 2 0 0,-6 0 0 0,-2 1 8 15,-4-4-8-15,-2 1 0 0,-10-1 10 0,-2-2-10 16,-4 0 12-16,-5 0-12 0,-9 0 0 0,-7-2 0 15,-5-3 0-15,-6-1 0 0,-6 1 9 0,-3 0 2 16,-6-6 0-16,-3 1 0 0,0 2 6 0,-3-3 2 16,-6-2 0-16,3 2 0 0,-3-5 3 0,0 3 1 15,0 0 0-15,0 0 0 0,0-3 1 0,3 0 0 16,0-3 0-16,0-2 0 0,0 3-16 0,3-6-8 16,3 0 10-16,0 0-10 0,3-2 8 0,-3-6-8 0,6 0 0 15,-3 1 0-15,3-4 8 0,0-5-8 0,0 1 0 16,0-1 0-16,-1-5 8 0,4 0-8 15,-3 3 0-15,0-1 9 0,3 4-9 0,-6 7 0 0,0 0 0 16,-3 6 0-16,0 5 0 0,0 5 0 0,-6 3 0 16,3 2-11-1,-3 6-125-15,-3 5-26 0</inkml:trace>
  <inkml:trace contextRef="#ctx0" brushRef="#br0" timeOffset="63253.95">15825 15253 1267 0,'0'0'112'0,"0"0"-89"0,0 0-23 0,0 0 0 0,0 0 127 15,0 0 21-15,0 0 4 0,0 0 0 0,0 0-16 0,0 0-4 16,3 11-1-16,-3 2 0 0,0 11-8 0,0 5-2 15,0 3 0-15,0 7 0 0,-3 6-48 0,-3 0-9 16,-3 6-3-16,0-4 0 0,1 4-29 0,-1-4-5 16,0 1-2-16,0-1 0 0,0-4-16 0,6-4-9 15,-3-2 10-15,6-5-10 16,-3-3-60-16,6-5-17 0,3-3-4 0,0-7-1 16,0-9-110-16,6-3-21 0,-3-7-5 0,2-11-1 0</inkml:trace>
  <inkml:trace contextRef="#ctx0" brushRef="#br0" timeOffset="63617.13">15754 15087 1324 0,'0'0'59'0,"3"-8"12"0,-3 2-57 0,6 1-14 0,0 0 0 0,6 2 0 16,0 0 146-16,2 3 26 0,7 3 6 0,3 2 1 16,6 1-72-16,0 2-15 0,5 0-2 0,1 2-1 15,3 3-50-15,-4 3-11 0,4 3-1 0,-3-1-1 16,3 1 1-16,-7 2 0 0,1 0 0 0,-6 0 0 15,-3 3-6-15,-9-3-1 0,-4 3 0 0,-5 0 0 16,-6-3-4-16,-9 3-2 0,-5 0 0 0,-7 2 0 16,-9-2-14-16,0-3 0 0,-3 0-12 0,1 0 12 31,-1 1-32-31,-3-6 0 0,-2-1 0 0,2-4 0 0,0 0 4 0,0-4 2 0,4 1 0 0,-1-5 0 16,6-3 14-16,3-3 2 0,3 3 1 0,4 0 0 15,8 0 9-15,3 0 0 0,6 0 0 0,0 0 0 0,6 0 0 0,6 6 0 16,5-4 8-16,1 4-8 0,6 2 13 0,3 0-1 15,6-1-1-15,-1 1 0 0,1 6 10 0,-3-4 3 16,0 3 0-16,2 1 0 0,-2-1 17 0,0 0 4 16,0 0 1-16,-1 1 0 0,-2 1 5 0,0 1 1 15,0 0 0-15,-3-3 0 0,-4 1-5 0,1-4-1 16,-3 3 0-16,0-5 0 0,-3 3-38 16,-3-3-8-16,3 0 0 0,-3-3-888 15,0 0-177-15</inkml:trace>
  <inkml:trace contextRef="#ctx0" brushRef="#br0" timeOffset="64152.41">16950 15235 2797 0,'0'0'61'0,"0"0"13"0,0 0 2 0,-6 0 4 0,-2 0-64 0,2 2-16 0,0 1 0 0,3 2 0 15,3 3 60-15,-3 5 10 0,0 3 2 0,0 3 0 16,0 5-24-16,0 2-5 0,-3 1-1 0,0 2 0 16,0 2-31-16,0 1-11 0,-9 0 0 0,6-6 9 15,-6 1-9-15,3-1 0 0,0 3 0 0,1-2 0 16,-1-1 0-16,0 1 0 0,6-3-12 0,-3 2 12 31,0-2-45-31,3-6-2 0,3-4 0 0,0-4 0 16,3-10-2-16,0 0-1 0,0 0 0 0,3-8 0 0,3-2 11 0,0-6 3 0,0 0 0 15,0-5 0-15,3-3 12 0,0-2 4 0,-3-6 0 0,0 0 0 16,2-5 20-16,-2 0 0 0,3-3-9 0,-3 1 9 16,3-1 0-16,0 0 0 0,3 6 0 0,0 2 0 0,-6 0 24 0,3 8 3 15,3 6 0-15,0 2 0 0,-3 5-2 0,0 4 0 16,-1 4 0-16,1 3 0 0,0 3 5 0,0 2 1 16,-3 5 0-16,3 4 0 0,-3 2-19 0,0 2-3 15,0 3-1-15,0 3 0 0,0 2-8 0,-3 1 10 16,3 2-10-16,0 0 10 0,0 0 0 0,0 0 0 15,3-2 0-15,0-1 0 0,2-5-10 0,1 3 12 16,3-5-12-16,0-3 12 0,0 0-12 0,-3-6 0 0,6-2 0 16,-3-3-11-16,0 1 11 0,2-6 11 0,-2-3-3 0,0-2 0 15,0-6 4-15,0 1 0 0,-3-6 0 0,-3 2 0 16,3-1 6-16,-3-4 2 16,-3-5 0-16,0-2 0 15,-1-1-42-15,1-7-8 0,-3 0-2 0,0-14 0 16,-3 3-144-16,3 3-28 0,0 5-7 0</inkml:trace>
  <inkml:trace contextRef="#ctx0" brushRef="#br0" timeOffset="64669.5">17787 15272 403 0,'0'0'36'0,"0"-3"-36"0,-3-2 0 0,0-3 0 15,3 3 455-15,-3-1 84 0,0-2 17 0,0 3 3 0,3 0-346 0,-3-1-69 16,0 1-13-16,3 5-3 0,0 0-51 0,0 0-9 16,0 0-3-16,-3 0 0 0,0 8-52 0,-3 0-13 15,0 3 0-15,-3 7 0 0,0 3 8 0,-3 1 0 16,0 4-8-16,-2 3 12 16,2 0-12-16,-3 0-8 0,3 0 8 0,0 0-13 0,0 1 25 0,0-4 6 15,0 1 1-15,0-1 0 0,3-5-19 0,0 0 0 16,1-2 0-16,-1-3 0 0,3-6 0 0,3-2 0 15,-3-2 0-15,6-4 0 0,-3-2 0 0,3 0 0 16,0-5 0-16,3-8 0 0,-3-3 0 0,6-3 0 16,0 1 0-16,0-6 0 0,3-3-16 0,-1-2-4 0,1-2-1 0,3-6 0 15,0-3 21-15,0 0 0 0,0-5 0 16,6 6 0-16,-3-1 0 0,0 3 0 0,-3 8 0 16,2 2 0-16,-2 9 0 0,0 2 0 0,-3 5 0 0,3 6 0 15,-3 5 0-15,3 3 0 0,-3 5 0 0,0 2 0 16,0 3 0-16,0 9 0 0,3 1 0 0,2 4 0 15,-2 2 0-15,0 5 0 0,0-2 0 0,3 2 0 16,-3-2 0-16,3 0 0 0,0 0 0 0,0-3 0 16,2-3 0-16,4 1 0 0,3-3 0 0,0-6 0 15,3-2 18-15,-1-3 2 0,1-5 0 0,3 0 0 16,-3-8-20-16,0 0 0 0,-4-5 0 0,-2-3 0 16,0-5 8-16,0-3 0 0,-6-3 1 0,0-5 0 15,-3-5-9-15,-3-5 8 0,-1-6-8 0,-5-5 8 16,3-5-8-16,-6 0 0 0,3-1 0 0,-3 1 0 15,0 2-130-15,0 1-22 0,3-54-4 16,3 27-1116-16</inkml:trace>
  <inkml:trace contextRef="#ctx0" brushRef="#br0" timeOffset="70830.47">3723 9708 1443 0,'6'-22'64'0,"-4"14"13"0,4 3-61 0,0 0-16 0,0 2 0 0,0 3 0 16,3 3 0-16,3 2 0 0,0-2 0 0,3-1-10 16,6 6 10-16,0-2 0 15,2 2-9-15,7-3 9 0,6 0 12 0,6 1 6 0,2-1 2 0,13 0 0 16,-7 0 51-16,10 1 10 0,2-4 3 0,10 1 0 15,-1 0-16-15,4-1-4 0,5 1 0 0,3-3 0 16,13-5-15-16,-7 5-3 0,9-6-1 0,-3 1 0 16,4 0-15-16,2-6-3 0,9 1-1 0,0-1 0 15,-3 0-7-15,6-2-2 0,-2 3 0 0,-1-1 0 16,-3-2 9-16,0 2 2 0,0 3 0 0,-6 3 0 16,-8-3-6-16,-1 3-1 0,0 2 0 0,-3 0 0 15,-8 1-21-15,-4 2 0 0,-5-3-12 0,-10 1 4 16,-8-4 8-16,-1 4 8 0,-2-4-8 0,-6 4 11 15,-13-1-11-15,-2 0 10 0,0-2-10 0,-9 2 10 16,-3-2-10-16,-10 0 0 0,-5 0 0 0,0-1 0 16,3-2 0-16,-12 3 0 0,-3 2 0 0,1 1-754 15,-1-1-143-15</inkml:trace>
  <inkml:trace contextRef="#ctx0" brushRef="#br0" timeOffset="75144.5">10497 2686 1209 0,'9'-6'108'0,"0"-7"-87"0,-3 8-21 0,6-9 0 16,0 7 56-16,0-4 8 0,3 3 0 0,0 0 1 16,5 3-18-16,1-3-4 0,0 3-1 0,3-3 0 15,3 5-26-15,5 0-6 0,1 3-1 0,6-5 0 16,-1 5 6-16,4 0 1 0,0 0 0 0,2 5 0 16,1-5-1-16,0 3 0 15,5 2 0-15,1 1 0 0,6-6 5 0,-4 0 2 0,7 2 0 0,-4-2 0 16,1-2-13-16,2 2-9 0,1 0 12 0,2-6-12 15,4 4 17-15,-4-4-3 0,-2-2-1 0,-4 3 0 16,1-5 27-16,-6 2 6 0,-1-6 1 0,-5 6 0 16,-4-5-5-16,-5 8-1 0,-3-6 0 0,-6 9 0 15,-3-9-9-15,-7 8-3 0,-2-2 0 0,-3 3 0 16,0-1-18-16,-6 0-11 0,-6 3 12 0,0 0-12 16,0 0 12-16,0 0-12 0,0 0 12 0,0-5-12 15,-3-3 8-15,6 3-8 0,-3-3 0 0,0-3 0 16,0 3 0-16,0-5 8 0,6 0-8 0,-3 0 0 0,3-1 8 0,-3-4-8 15,6-1 0-15,-3 3 0 0,3-10 0 0,0 7 0 16,-3-4 0-16,3 1 0 0,-1 1 0 0,-5 3 0 16,3-6 0-16,-3 3 0 0,-3 0 30 0,3-6-1 15,-3 3 0-15,0-2 0 0,-3-1-17 0,-3-4-3 16,0 4-1-16,1-5 0 0,-4 6 0 0,0 0-8 16,3-1 12-16,-3 1-4 0,0-1-8 15,3 1 10-15,0-1-10 0,0 3 10 0,0 3-10 0,0 3 0 16,0-3 9-16,0-3-9 0,0 3 0 0,0 2 0 15,-3 1 0-15,0 2 0 0,0 2 0 0,-2 4 0 16,-4 2 0-16,0-3-8 0,-6 9 8 0,0-4-8 0,0-2 8 0,-5 8-8 16,-1 0 8-16,-3 0 0 15,-3 3 0-15,0 2 0 0,1-5 0 0,-7 0 0 0,-3 0 0 0,4 6-8 16,-7-6 8-16,0 2 0 0,4 1 0 0,2 0-8 16,-3-3 8-16,1 0 0 0,2-3 0 0,0 3 0 15,1-5 0-15,2 5 0 0,-3-6 0 0,6 6 0 16,-2-5 0-16,2 2 0 0,3 3 0 0,3-5 0 15,-2 5 0-15,2 0 0 0,6 0 0 0,-3-5 8 16,3 2-8-16,1 3 0 0,2 0 0 0,-3 0 0 16,3-5 0-16,0 5 0 0,0 0 0 0,0 0 0 15,1 0 0-15,2 0 0 0,-3 0 0 0,3 5 0 16,-3-5 0-16,3 0 0 0,0 0 0 0,0 0 0 16,3 0 0-16,4 0 0 0,-1 0 0 0,3 0 0 15,0 3 0-15,6-3 0 0,0 0 0 0,0 0 0 0,0 0 0 0,0 0 0 16,0 0 0-16,3 10-8 15,-3-2 8-15,0 0 0 0,6 3 0 0,-3-3 0 16,0 2 0-16,0 4-8 0,-3-1 8 0,3 0 0 0,3 0 0 16,-4 3 0-16,1 3 0 0,0-1 0 0,-3 3 0 15,3 3 0-15,0-5 0 0,-3 7 0 0,3-5 0 0,-3 6 0 16,0 5 0-16,0-1 0 0,3 9 0 0,-3-6 0 16,-3 4 0-16,3 1 0 0,-3 1-10 0,0 0 10 15,-3-3-12-15,3 5 12 16,1 3-183-16,-1 5-29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4:16.705"/>
    </inkml:context>
    <inkml:brush xml:id="br0">
      <inkml:brushProperty name="width" value="0.05292" units="cm"/>
      <inkml:brushProperty name="height" value="0.05292" units="cm"/>
      <inkml:brushProperty name="color" value="#FF0000"/>
    </inkml:brush>
  </inkml:definitions>
  <inkml:trace contextRef="#ctx0" brushRef="#br0">3946 10046 1440 0,'15'0'128'0,"8"-2"-103"0,10-1-25 0,6 0 0 16,6 3 52-16,5 0 6 0,7-2 1 0,5-1 0 16,4 0-38-16,8-2-7 15,9 2-2-15,4-2 0 0,8 2 20 0,0 1 3 0,7 2 1 0,5 0 0 16,3-8-5-16,3 5-1 0,0 3 0 0,3-2 0 15,0-6 19-15,-3 2 4 0,0 4 1 0,-2-4 0 16,-7 1 4-16,-3 0 1 0,-6-3 0 0,-3 3 0 16,-5 2-3-16,-10 0 0 0,-8 1 0 15,-4 2 0-15,-5-6-21 0,-7 6-5 0,-8 3-1 0,-3-3 0 16,-7 3-7-16,-5-3-2 0,-9 2 0 0,-3-2 0 16,-3 0-46-16,-6 0-10 0,-9 0-1 15,8-2-1133-15</inkml:trace>
  <inkml:trace contextRef="#ctx0" brushRef="#br0" timeOffset="848.42">7860 3770 2041 0,'-12'-8'44'0,"12"8"10"0,-3-2 2 0,3 2 2 0,0 0-46 0,-6 0-12 0,3 0 0 0,3 0 0 15,-3 5 55-15,3 6 9 0,0 2 1 0,0 8 1 16,3-2 3-16,0 10 1 0,0 2 0 0,-3 9 0 15,0 2-14-15,0 6-4 0,0 2 0 0,0 3 0 16,-6 0-31-16,3-8-6 0,-3 3-2 0,0-3 0 16,0 0-3-16,0-8-1 0,0-3 0 0,3-2 0 15,-3-6-9-15,4 1-9 0,2-11 9 0,0 0-13 16,0-3-99-16,2-5-19 0,-2-8-4 0,6-6-961 16</inkml:trace>
  <inkml:trace contextRef="#ctx0" brushRef="#br0" timeOffset="1108.45">7759 3564 1324 0,'0'0'118'0,"0"0"-94"15,0 0-24-15,0 0 0 0,6 0 263 0,0 3 48 16,-3-1 9-16,6 6 3 0,0 3-249 0,2 2-50 16,4 0-9-16,3 6-3 0,0-1 23 0,6 9 4 0,0-1 1 15,5 1 0-15,4 2-23 0,3 0-4 16,3 3-1-16,2 2 0 0,-2-2-3 0,0 2-1 15,-7-2 0-15,4 0 0 0,-6-1-8 0,-6 4-12 16,-3-1 2-16,-4 3 1 0,-8-5 9 0,0-3 8 0,-9 3-8 16,-6 0 11-16,-3-6-1 0,-9 6 0 0,-5-6 0 0,-7 1 0 15,-9 2-10-15,-2 0 0 0,-1 0 9 0,-6 0-9 32,1-2-36-32,-1-1-11 0,3 3-2 0,1-8-1 15,2 3-135-15,9-8-27 0</inkml:trace>
  <inkml:trace contextRef="#ctx0" brushRef="#br0" timeOffset="1333.32">8866 3908 2246 0,'0'0'100'0,"0"0"20"0,0 0-96 0,0 0-24 15,0 0 0-15,0 0 0 0,0 0 143 0,0 0 24 16,0 0 5-16,0 0 0 0,0 0-78 0,0 0-16 15,9 5-3-15,0-2-1 0,6-1-54 0,0 1-12 16,6 2-8-16,2-5 12 16,1 0-56-16,3 3-12 0,0 0-1 0,2 5-1 15,-2-8-146-15,0 0-28 0,21 0-7 0,-19 2-1 0</inkml:trace>
  <inkml:trace contextRef="#ctx0" brushRef="#br0" timeOffset="1467.83">8940 4157 2307 0,'0'0'102'0,"-5"5"22"0,2 3-100 0,0 0-24 0,3-8 0 0,0 10 0 16,3-7 60-16,-3-3 8 0,5 5 0 0,7-2 1 16,6-3 7-16,3 0 0 0,9-3 1 0,9-2 0 31,-1-6-113-31,4-2-22 0,6-3-5 0,5-5-737 0,-2 0-148 0</inkml:trace>
  <inkml:trace contextRef="#ctx0" brushRef="#br0" timeOffset="1935.01">9908 3503 2372 0,'-21'-18'105'0,"9"12"22"0,0-2-102 0,0 0-25 0,-6-2 0 0,4-1 0 15,2 6 80-15,0-8 10 0,-3 7 2 0,3-2 1 0,0-2 15 0,0 5 4 16,3-3 0-16,0 2 0 16,-3 4-39-16,6 2-7 0,0-6-2 0,3 12 0 0,1-6-51 15,-1 0-13-15,0 5 0 0,0 6 0 0,3-1 0 0,0 3 0 16,0 6 0-16,0-1 0 0,-3 6 0 0,3 0 0 15,3 0 0-15,-3 2 0 0,0 3-14 0,0 9-6 16,0-7 0-16,0 9-1 0,-3-6 33 0,0 3 8 16,0-2 0-16,-3 2 1 0,0-3-21 0,-3-2 0 15,-3 0 0-15,-3 2 0 0,0-5 0 0,-6 3 0 16,0-3 0-16,-2 5 0 0,-1-10-14 0,0 5-7 16,-6-2-2-16,1-1 0 0,-1-2 3 0,0 3 1 15,6-12 0-15,-3 4 0 16,7-3-16-16,2-3-3 0,0 0-1 0,6-5 0 15,3-5-17-15,9-3-3 0,0 0-1 0,0 0 0 16,9-11-9-16,6-2-3 0,0-8 0 0,6 5 0 0,5-10 44 0,-2 2 9 16,3 0 2-16,3 5 0 0,-1 1 44 0,-5 5 9 0,3-1 1 15,-3 4 1-15,0 7-30 0,-3 3-8 0,-1 6 0 0,-5 1 0 16,0 1 0-16,0 11 0 0,-3-3 0 0,-3 5 0 16,-3 0 52-16,0 6 10 0,0-1 2 0,0-5 0 15,-3 6-25-15,3-1-5 0,-3 1-1 0,2-4 0 16,-2-1-1-16,3 1-1 0,3-7 0 0,0 3 0 15,3-3-31-15,0 0 0 0,3-6 0 0,6-2 0 16,-3 0-148-16,5-3-35 0,10-10-7 0,0-3-2 16</inkml:trace>
  <inkml:trace contextRef="#ctx0" brushRef="#br0" timeOffset="2165.57">10366 3855 2649 0,'-12'0'117'0,"6"-5"25"0,6 5-114 0,0 0-28 16,-6 5 0-16,6-5 0 0,6 0 108 16,3 5 16-16,3 3 4 0,3 0 0 0,0 0-103 0,6 3-25 15,-3-1 0-15,0 3 0 0,-1 1 9 0,1 2-9 16,0 2 10-16,0-2-10 0,-3 3 0 0,-3-1 0 16,-3 1 0-16,-3 2-10 0,-3 0 10 0,-3 0 0 15,-3 0 0-15,0 0 0 0,-6 1 0 0,0 1 0 16,-6-4 0-16,-3-3 0 0,-3 0 0 0,0 0 0 15,-2-3 0-15,2 0 0 16,-3-2-104-16,6-4-20 0,0 1-3 0</inkml:trace>
  <inkml:trace contextRef="#ctx0" brushRef="#br0" timeOffset="2362.17">10682 3802 2649 0,'-6'8'58'0,"0"11"12"0,-6-1 2 0,0 6 4 0,0 5-61 0,0-3-15 0,-6 6 0 16,6 3 0-16,1-4 95 0,2 9 16 0,3-11 3 0,6 8 1 16,-3-5-31-16,6-3-5 0,0 0-2 0,6-2 0 15,2-9-77-15,1 3-18 0,6-8-2 0,0-2-1 16,3-3 33-16,9-5 8 0,2-3 0 0,7-3 1 16,0-10-119-16,0 0-24 0,-1-3-5 0,4-8-785 15,-6 5-158-15</inkml:trace>
  <inkml:trace contextRef="#ctx0" brushRef="#br0" timeOffset="2596.53">10179 3633 2073 0,'-6'-11'92'0,"3"9"19"0,0-4-89 0,3 6-22 16,6-5 0-16,-3 2 0 0,9-2 167 0,0 5 29 15,5-8 5-15,7 5 2 0,0 1-102 0,6 2-20 16,0-6-4-16,5 4-1 0,1-1-53 0,-3 3-11 16,5 0-3-16,-5 0 0 0,3 3-9 0,-6-3 0 15,-1 2 0-15,-2-2 0 16,3 6-118-16,-3-6-26 0,-3-6-4 0,-1 6-1084 0</inkml:trace>
  <inkml:trace contextRef="#ctx0" brushRef="#br0" timeOffset="2750.47">10527 3466 2188 0,'0'0'97'0,"0"0"20"16,6-3-93-16,0-2-24 0,3 2 0 0,3 1 0 15,0 2 107-15,3 0 17 0,-1-3 3 0,1 3 1 16,3 3-52-16,0-1-9 0,3 6-3 0,-3-8 0 16,3 6-51-16,-4 2-13 0,4-3 0 0,0 3 0 15,-3-3-48-15,-3 3-13 0,-3-3-3 0,0 3-751 16,-3-2-150-16</inkml:trace>
  <inkml:trace contextRef="#ctx0" brushRef="#br0" timeOffset="3286.61">11322 3085 2649 0,'0'0'58'0,"6"-5"12"0,3 2 2 0,-3 0 4 0,2 1-61 0,4-3-15 15,3 2 0-15,3 0 0 0,0 3 64 0,3 0 11 16,-3 0 1-16,3 3 1 0,-4 5-77 0,4-3 0 0,-3 3-16 0,-3 0 3 16,0 3 13-16,-3 2 0 15,0 0 0-15,0 0 0 0,-6 3 0 0,-1 3 0 0,-2 2 0 0,-3 3 0 16,-6-6 29-16,1 3 9 0,-4 11 2 0,-3-5 0 16,0-1-1-16,-3 6 0 0,0-6 0 0,0-2 0 15,3 5-9-15,-3 3-2 0,3 0 0 0,1-1 0 16,2 4-13-16,3-9-3 15,0-2-1-15,3 2 0 0,3 4-1 0,0-4 0 0,0 1 0 0,3-1 0 16,3 3-10-16,3-2 0 0,3-1 0 0,-1-7 0 16,-2 2 0-16,3-11 0 0,0 1 0 0,0-1 0 15,-3-4-34-15,3-6-9 0,0 0-1 0,-3-3-1 16,3 0 21-16,-3-5 4 0,-1-5 0 0,1 3 1 16,-3-4-36-16,0 1-7 0,3 0-2 0,-3-6 0 15,-3 6 32-15,-6 5 5 0,0-5 2 0,0 8 0 0,3 5 8 0,0 0 1 16,-6 0 1-16,-3 13 0 0,-3 0 15 0,-2 8 0 15,-4 3-10-15,3 3 10 0,3 4-21 0,0 9 0 16,0 5 0-16,0 11 0 0,3-1 21 0,0-7 0 16,3 2 0-16,0 3 0 15,3-5-228-15,1 2-44 0,4 3-8 0,-2-3-3 16,0-2 149-16,0 7 30 0,0-12 5 0,-2-4 2 0,-1-10 207 0,0-2 42 16,-6-6 8-16,0-2 1 0,0-9 103 0,-6 1 20 15,0-6 4-15,-6 0 0 0,0-2-137 0,-5 2-28 16,-4-5-6-16,3-5-1 0,-3 5-89 0,-3-3-19 15,-5 1-8-15,-4-1 8 16,-8 0-108-16,-4-2-23 0</inkml:trace>
  <inkml:trace contextRef="#ctx0" brushRef="#br0" timeOffset="5821.86">19472 5898 691 0,'0'0'61'0,"-3"-6"-49"15,-3 4-12-15,0 2 0 16,0 0 92-16,0 8 16 0,0-8 4 0,-3 5 0 0,-3 5-97 16,3 4-15-16,-6-1-12 0,3 3 3 15,-6 2-19-15,1 3-3 0,2-5-1 0,-3 3 0 0,-3 2 17 0,0 0 3 16,0 0 1-16,0 1 0 0,-2-1 11 0,-4 0 0 16,-3 5 0-16,-3-2 0 0,4 3 39 0,-7-1 3 15,0 3 1-15,-3 0 0 0,1 8-11 0,-1-2-1 16,-3 2-1-16,-2 2 0 0,-4 1-14 0,-2 2-4 15,-4 1 0-15,-3 4 0 0,-2 1-12 0,-4 5 0 16,1 3 8-16,-7-1-8 0,-2 1 0 0,-1-3 0 16,-2 2 8-16,3 1-8 0,2-1 0 0,1 1-10 15,-7-1 2-15,1 1 0 0,5-3-5 0,1-3-1 16,5 0 0-16,-2 1 0 0,-6 2 22 0,5-1 5 16,7 1 1-16,-4 3 0 0,-5 0 8 0,5-4 2 15,4 1 0-15,2 0 0 0,-3 3 11 0,1 5 2 0,-4-3 1 16,7 3 0-16,2-3-6 0,1 0-2 0,-1 3 0 0,3-3 0 15,4 0-18-15,-4 3-3 0,-2 0-1 0,2 3 0 16,0-6-8-16,4 0 8 0,-1 3-8 0,1 0 8 16,-1-3-8-16,-3 0 0 0,-2 0 9 0,-4 1-9 15,4-6 0-15,-1-1 9 0,-2 1-9 0,2-2 0 16,0 2 0-16,1-6 0 0,2 1 0 0,4-3 0 16,-1 0 0-16,6-3 0 0,4-5 0 0,5 0 0 15,0-2 0-15,9-1 0 0,0-2 0 0,10 2 0 16,-1 1 21-16,3-4-2 0,6 1-1 0,0-3 0 0,3 3 0 15,0-6 0-15,3 3 0 0,3 1 0 16,0-1-10-16,3-3-8 0,0-2 9 0,3 0-9 0,3-3 8 0,3-3-8 16,2 1 0-16,4-3 0 0,3-3 10 15,9-2-10-15,0-6 10 0,2-2-10 0,4-3 17 16,0-6-2-16,5-2-1 0,4-2 0 16,3-6-4-16,-1 0-1 0,4-3 0 0,-1-4 0 0,1 1 9 0,-4-4 2 15,4-6 0-15,-3 1 0 0,2-4 4 0,1-2 2 16,5-5 0-16,-2-1 0 0,2 4-26 0,-2-6 0 15,0 0 0-15,2-3 0 0,7-7 16 0,-1-4-3 16,0-4 0-16,7-3 0 0,2-3 7 0,7-2 2 16,-1-9 0-16,3 1 0 0,4-3 2 0,-4 2 0 15,-3 6 0-15,-5-2 0 0,2 1 19 0,-2 7 4 0,2-1 1 0,-6 5 0 16,-2 6-12-16,2 0-1 0,1 0-1 0,2 0 0 16,1-1-20-16,-1 4-4 0,0-3-1 15,1-1 0-15,2 4-9 0,1-1 0 0,5-5 0 0,-6-2 0 16,1-9 8-16,2 4-8 0,4-4 0 0,-4 3 8 15,-3-2-8-15,-2-6 0 0,-4-2 9 0,-2 5-9 16,-7 2 0-16,-2 1 0 0,-1-1 0 0,-8 4 0 16,-7 2 8-16,-2-1-8 0,-6 4 8 0,-3 2-8 15,-4 3 30-15,-8 2 2 0,0 1 0 0,-3-3 0 16,-3-1-20-16,-6 1-4 0,0 3-8 0,-3 2 12 16,-1 2 0-16,-2 1 0 0,-3 2 0 0,0 3 0 15,0 3-12-15,-3-3 0 0,-2 5 8 0,-1 6-8 16,0 2 0-16,-6 6 9 0,0 7-9 0,-6 3 8 15,0 6-8-15,-12 7-9 0,-5 3 9 0,-7 11-13 16,-6 7-3-16,-5 9 0 0,-7 10 0 0,1 3 0 16,-7 5-33-16,-2 2-7 0,-4 9-2 0,4 2 0 15,-4 3-110-15,1 5-21 0,0 0-5 0</inkml:trace>
  <inkml:trace contextRef="#ctx0" brushRef="#br0" timeOffset="6905.33">16096 6178 288 0,'-15'-13'12'0,"9"10"4"0,-3-2-16 0,0 0 0 15,-2 2 0-15,-1 3 0 0,-3 5 232 0,-3 3 43 16,0 0 9-16,0 5 1 0,0 3-224 0,0 3-45 0,-5 5-8 0,5 2-8 16,0 0 0-16,3 9 0 0,-3 10 0 0,-3-3-11 15,0 6 22-15,1 2 4 0,-1 6 1 0,-3 2 0 16,0 11-3-16,-3-1 0 15,4 4 0-15,-4 2 0 0,-3 0-13 0,0 5 9 16,-2 1-9-16,2 2 8 0,-3-3-8 0,0-2 0 0,1-3-10 0,-1 3 10 16,0-6-12-16,0-2 3 0,4-3 1 15,-4-2 0-15,3-4 8 0,0-1 12 0,3-1-2 0,-2-3-1 16,-1 4 31-16,3-6 5 0,-3-1 2 0,1-1 0 16,2-4-15-16,3-2-4 0,6 0 0 0,6-5 0 15,-3 0-18-15,6-3-10 0,4-3 10 0,2-2-10 16,6 0 8-16,-1-3-8 0,7 0 0 0,3-5 0 15,6-1 17-15,3-4-2 0,0 2-1 0,3 0 0 16,2 0 14-16,4 1 4 0,-3-4 0 0,6 1 0 16,-1-3-11-16,4 2-1 0,0-5-1 0,3 1 0 15,-1-4 1-15,4-2 0 0,3-5 0 0,-1-3 0 0,-2-3-9 16,6-2-2-16,-4-3 0 0,7-5 0 0,-1-1-9 0,1-4 8 16,3-6-8-16,2 3 8 0,-2-6-8 0,-1-2 10 15,1-2-10-15,-1-6 10 0,4-1 14 0,3-4 4 16,-4 2 0-16,4-2 0 0,-1 2 1 0,-5-5 1 15,2 3 0-15,4-8 0 16,5-6-11-16,-2 1-3 0,-4-3 0 0,4-1 0 0,2 1 16 0,1-5 4 16,-1-1 0-16,1 1 0 0,5-4-14 0,-2 7-2 15,-4-4-1-15,-5 6 0 0,-4 5 13 0,-2-3 4 16,2-2 0-16,-2 3 0 0,-6-1-20 0,-1 3-4 0,1-2-1 0,-1 2 0 16,-2-3-11-16,-3 1 12 15,-3-6-12-15,-1 0 12 0,1 0-4 0,0-3 0 16,-4 1 0-16,1 2 0 0,0-2-8 0,-1-4 10 0,-2 4-10 0,0-1 10 15,-3 4 5-15,-3 4 1 0,-10 6 0 0,-2 5 0 16,-3 0 2-16,-6 3 1 0,-6 2 0 0,-6 3 0 16,-3 0-9-16,-6 2-2 0,-5 6 0 0,-7-3 0 15,-3 6-8-15,-6 2-9 0,-5 0 9 0,-4 6-13 16,-6 2-1-16,-8 5 0 0,-10 3 0 0,-5 8 0 31,-6 0-13-31,-10 6-2 0,-14 7-1 0,-6 8 0 0,-9 6 2 16,-15 7 1-16,-15 8 0 0,-9 9 0 0,-5 4-18 0,-7 9-4 0,-6 7-1 15,7 6-710-15,-4 5-141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4:32.032"/>
    </inkml:context>
    <inkml:brush xml:id="br0">
      <inkml:brushProperty name="width" value="0.05292" units="cm"/>
      <inkml:brushProperty name="height" value="0.05292" units="cm"/>
      <inkml:brushProperty name="color" value="#FF0000"/>
    </inkml:brush>
  </inkml:definitions>
  <inkml:trace contextRef="#ctx0" brushRef="#br0">7190 2257 345 0,'21'0'15'0,"-21"0"4"0,0 0-19 0,12-8 0 16,3 8 0-16,0-5 0 0,-3 5 63 0,3-6 9 15,5 4 1-15,4-4 1 0,-3 6-19 0,6 0-4 16,3 0-1-16,5-5 0 0,10 3 6 0,3-4 0 15,-1 1 1-15,10 2 0 0,11-2-2 0,4 0-1 16,-1-3 0-16,12 2 0 0,7-7-5 0,2 5-1 16,3 3 0-16,6-8 0 0,4 0 7 0,-4 5 1 15,0-3 0-15,0 3 0 0,6-2-29 0,-2 2-6 16,-4 0-1-16,-3-3 0 0,6 3 0 0,-3 0 0 0,-5 3 0 16,-1-3 0-16,-3-3-4 0,-3 3 0 0,1-5-1 0,-4 5 0 15,-6 3 1-15,-5 0 0 0,-4-9 0 0,-5 7 0 16,-4 1-4-16,-5-2 0 0,-7 3 0 0,-2 0 0 15,-9 5-12-15,-9 0 0 0,-7 5 0 0,-2-5 0 16,-3 5 0-16,-6-2 0 0,-6 2 0 0,0 1 0 31,-3 1-98-31,-3 1-26 0,-3 3-4 0,-3 2-2 0</inkml:trace>
  <inkml:trace contextRef="#ctx0" brushRef="#br0" timeOffset="584.95">13072 2217 576 0,'-9'-13'51'0,"6"5"-41"0,-6 3-10 0,6-6 0 15,-3 3 78-15,3 0 14 0,3 3 2 0,0-3 1 0,3-3-4 0,3 4-1 16,9-1 0-16,3 2 0 0,3-2-36 0,5 3-7 16,10 0-2-16,3 2 0 0,6 1-16 0,8-1-3 15,7-2-1-15,8-1 0 0,12 4-5 16,4-4-2-16,5 1 0 0,12 2 0 0,6 3-4 0,10-5-1 16,2 5 0-16,3 0 0 0,6 0-13 0,-6 0 0 15,0 5 8-15,0-5-8 0,0 0 0 0,-3 3 0 16,-6-3 0-16,0 5 0 15,-12-5-30-15,-2 6-9 0,64-4-1 0,-47 4-1 0</inkml:trace>
  <inkml:trace contextRef="#ctx0" brushRef="#br0" timeOffset="3239.9">18153 2262 288 0,'0'-13'25'0,"3"8"-25"0,-3-1 0 0,3 4 0 15,0-4 190-15,6 1 33 0,0 3 6 0,3-4 2 16,5-2-146-16,4 6-29 0,0-1-5 0,9-2-2 15,3 2-13-15,5 3-4 0,13-5 0 0,11-1 0 16,10 6 2-16,11-5 0 0,10 3 0 0,14-4 0 16,12 6 14-16,12-8 4 0,9 3 0 0,11-3 0 15,10 3-9-15,12-3-2 0,8 3 0 0,7 5 0 16,2-8-13-16,7 2-4 0,-1 6 0 0,10 0 0 0,-1-8-3 0,6 8-1 16,-8-2 0-16,-7-1 0 0,-5-2-6 0,-13 2-2 15,-11-2 0-15,-9 0 0 0,-6-1 15 0,-10 4 2 16,-11-12 1-16,-9 9 0 0,-8-3-1 0,-13 3 0 15,-18 0 0-15,-2 2 0 0,-10-8-29 0,-6 9 0 16,-8-4 0-16,-6 6-10 0,-4 6-10 0,-8-4-1 16,-3 9-1-16,-7-3-962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4:41.473"/>
    </inkml:context>
    <inkml:brush xml:id="br0">
      <inkml:brushProperty name="width" value="0.05292" units="cm"/>
      <inkml:brushProperty name="height" value="0.05292" units="cm"/>
      <inkml:brushProperty name="color" value="#FF0000"/>
    </inkml:brush>
  </inkml:definitions>
  <inkml:trace contextRef="#ctx0" brushRef="#br0">16507 5077 1267 0,'0'0'56'0,"-3"-2"12"0,-3-4-55 0,0 4-13 0,0-4 0 0,0 4 0 0,0-1 84 0,-3 1 15 15,0 2 2-15,-3 0 1 0,3 0 22 16,-2 0 4-16,-1 5 0 0,0 3 1 0,-3 2-32 0,0 9-6 15,-6 5-2-15,-3 7 0 0,-2 4-20 0,-7 7-4 16,-9 8-1-16,3 9 0 0,7 2-51 0,-7-1-13 16,3 7 0-16,-5 4 0 0,5-5 54 0,0-2 8 15,3 2 2-15,4 0 0 0,8-5-52 0,3-3-12 16,6-10 0-16,3-1 0 0,3-4-12 0,6-6-6 16,3-6-1-16,6 1 0 0,3-8 0 0,3-3 0 15,3-2 0-15,0-11 0 16,-1-3-138-16,1-8-28 0,3-2-6 0</inkml:trace>
  <inkml:trace contextRef="#ctx0" brushRef="#br0" timeOffset="191.05">15325 6054 2322 0,'0'0'51'0,"0"0"10"0,0 0 3 0,6 5 1 0,3 0-52 0,3 3-13 0,-3 3 0 0,3-1 0 16,0 1 24-16,9 0 3 0,2 2 0 0,1 0 0 16,0 0-17-16,3 0-10 0,-3 1 12 0,5-4-12 15,-2 1 0-15,3-1 0 0,0-2 0 0,5 0-720 16,1-5-145-16</inkml:trace>
  <inkml:trace contextRef="#ctx0" brushRef="#br0" timeOffset="340.35">16051 6001 1612 0,'0'0'144'0,"0"0"-116"16,0 0-28-16,0 0 0 0,-2 8 180 0,-1 2 31 15,0 1 5-15,-3 2 2 0,0 3-140 0,-3 5-28 16,0-2-6-16,0 2 0 0,-3 3 0 0,0 2 0 16,-3-2 0-16,0 5-827 15,-3 0-165-15</inkml:trace>
  <inkml:trace contextRef="#ctx0" brushRef="#br0" timeOffset="2295.09">16034 4006 864 0,'-3'-13'76'0,"3"7"-60"0,3-2-16 0,0-2 0 0,0-1 181 0,3 6 34 15,2-8 6-15,1 5 2 0,3-3-129 16,0 3-26-16,0-2-4 0,6 2-2 0,0-3 48 0,3 1 10 16,5 4 1-16,1 1 1 0,3 5-26 0,0 0-6 15,0 5-1-15,-1 1 0 0,1 1-56 0,0 7-11 16,-6-4-2-16,-1 3-1 0,-2 3-7 0,-6 3 0 16,0-3-1-16,-6 2 0 0,-3 1-2 0,-3-1 0 15,-3 9 0-15,-6-9 0 0,-3 3-9 0,0 1 12 16,-6 1-12-16,0-4 12 0,-5 2-21 0,-4-2-4 15,-3-1-1-15,3-2 0 16,0-5-98-16,6-1-20 0,-2 1-4 0,5-11-1 16,0 0-81-16,6-5-16 0,3-17-3 0,15-1-1 0</inkml:trace>
  <inkml:trace contextRef="#ctx0" brushRef="#br0" timeOffset="2475.19">16531 3842 1749 0,'9'-13'77'0,"-6"5"17"0,3 2-75 0,-3 1-19 0,0 0 0 0,2 2 0 16,4 3 100-16,-9 0 17 0,0 0 3 0,0 0 1 15,6 0-13-15,-3 8-4 0,0 3 0 0,-6 2 0 16,3 3-38-16,-6 2-8 0,0 9-2 0,-3-4 0 16,-2 4 4-16,2 7 0 0,-3-2 0 0,3 2 0 15,0 1-32-15,3-1-7 0,3 1-1 0,3-1 0 16,0-2-12-16,6 0-8 0,6-6 8 0,0-2-8 16,6-3-45-16,2-5-14 15,4-3-2-15,6-2-810 0,3-3-161 0</inkml:trace>
  <inkml:trace contextRef="#ctx0" brushRef="#br0" timeOffset="2783.97">16873 4151 2419 0,'-6'0'53'0,"6"0"11"0,-3 6 3 0,0 4 1 0,-6-2-55 0,0 5-13 15,0-2 0-15,6 5 0 0,-3 2 36 0,3-4 4 16,-3 4 0-16,3-2 1 0,3-3-14 0,0 0-3 16,0 1-1-16,3-4 0 0,9 3-23 0,0-7-16 15,0 2 2-15,0-8 1 0,0 0 36 0,3 0 7 16,0-6 2-16,-3 1 0 0,-3-3-32 0,0 0 0 0,5-5 0 16,-5 0 0-16,-3 0 0 0,-6-3 0 0,3 0 0 0,-6-5 0 31,0 5-20-31,-3 0-9 0,-6 3-3 0,4 2 0 15,-4 3-66-15,-3 0-14 0,-3 3-2 0,3 8-1 16,0 2-69-16,3 3-13 0,-21 8-3 0,19 2-1 0</inkml:trace>
  <inkml:trace contextRef="#ctx0" brushRef="#br0" timeOffset="2976.57">17251 4299 1958 0,'0'0'174'0,"0"0"-139"16,0 0-35-16,0 0 0 0,-6 6 123 0,-3-6 17 16,6 5 4-16,-3 3 1 0,3-3-64 0,-3 3-13 15,-3 0-2-15,3 3-1 0,0-3-45 0,-2 5-10 16,-7-8-2-16,3 6 0 16,3-1-159-16,-3 1-32 0,-15 10-6 15,9-8-2-15</inkml:trace>
  <inkml:trace contextRef="#ctx0" brushRef="#br0" timeOffset="3271.74">17602 4112 2419 0,'-12'-3'53'0,"3"-5"11"0,1 8 3 0,-4 0 1 0,0 0-55 0,-3 3-13 16,0 2 0-16,3 0 0 0,0 6 105 0,0 2 19 0,-3 3 3 0,3 5 1 15,3-5-103-15,1 3-25 0,-4 4 0 0,6-4 0 16,3 2 0-16,3-2 0 0,6-1 0 0,3-2 0 16,3-3 0-16,2-2 0 0,7-3 0 0,3-3 0 31,-3-5-19-31,3-5-5 0,5-3-2 0,4-3 0 0,-3 3 16 0,-3-10 10 0,-3 2-12 0,-4-3 12 16,-2-4 20-16,-3-4 10 0,-6 1 2 0,0-1 1 15,-6-7-33-15,-6 2 0 0,-6 0 0 0,0-2 0 16,-6 2 0-16,0 8 0 0,-5 3 0 0,-4 8 0 15,-3 0-147-15,-3 7-36 16,0 12-7-16,1-4-898 0</inkml:trace>
  <inkml:trace contextRef="#ctx0" brushRef="#br0" timeOffset="3778.58">18346 3918 1728 0,'0'0'76'0,"0"0"16"0,-6 0-73 0,3 3-19 0,1 2 0 0,2-5 0 15,0 0 0-15,0 0 0 0,0 0 0 0,0 0 0 16,0 0 104-16,0 0 20 0,0 0 4 0,0-8 0 16,2 3-51-16,4-8-10 0,0 8-3 0,3-9 0 15,-3 1 14-15,6-5 2 0,3-1 1 0,3-2 0 16,3-3-81-16,0 0-11 0,2 6-5 0,1-6 0 15,0 3 64-15,-3 2 12 0,-3 3 4 0,0 6 0 16,-1 2-52-16,1-3-12 0,-3 9 0 0,-3 2 0 16,-3 0 0-16,-3 2 0 0,0 9 0 0,-3-3 0 15,-6 5 0-15,3 6 0 0,-6-1 0 0,3 1 0 16,-3 7 54-16,3-2 8 0,3 0 2 0,0-3 0 16,3 3-52-16,3-6-12 0,3 3 0 0,3-2 0 0,3-6 0 0,3 0 0 15,-1-5-9-15,7-2 9 0,3-4 0 16,3-4 0-16,6 2 0 0,5-14 10 15,-2 4-59-15,0-6-12 0,2-3-3 0,1-2 0 0</inkml:trace>
  <inkml:trace contextRef="#ctx0" brushRef="#br0" timeOffset="4864.63">19859 3268 1267 0,'0'-6'112'0,"-6"4"-89"0,0-4-23 0,0 6 0 15,3 0 209-15,3 0 38 0,-6 8 7 0,3 3 2 16,0 10-154-16,-3-2-30 0,3 7-7 0,-3 3-1 16,6 3 16-16,0 5 2 0,-3-8 1 0,3 8 0 15,0-5-58-15,3 0-11 0,-3 2-2 0,3-2-1 16,0-6-11-16,0 3 10 0,0-5-10 0,3 0 10 0,3-3-26 0,-6-8-6 16,3-5-1-16,3 0 0 15,-1-5-145-15,1-3-30 0,0-5-6 0,0-9-788 16</inkml:trace>
  <inkml:trace contextRef="#ctx0" brushRef="#br0" timeOffset="5229.88">19754 3088 1497 0,'0'0'133'0,"0"0"-106"16,0-3-27-16,0 3 0 0,0 0 169 0,0 0 29 16,9-5 6-16,-3 2 0 0,-6 3-132 0,12 0-28 15,6 0-4-15,0 0-2 0,0 3 21 0,6 2 4 16,2-5 1-16,4 5 0 0,0 3-41 0,6-5-8 0,-4 8-2 0,1-6 0 15,-3 8 5-15,-3 0 1 0,-4-5 0 0,-2 11 0 16,-6-6-10-16,-3 5-1 0,-3 4-8 0,-6-1 12 16,-6-3 0-16,-6 3-1 0,-9 3 0 0,3 3 0 15,-9-9-11-15,1 3 0 0,-7 3 0 16,0-3 8-16,0-2-16 0,1-6-4 0,5 3-1 0,3-3 0 16,-3-2 2-16,6-6 1 0,6 3 0 15,3-8 0 1,3 5-15-16,6-5-3 0,0 0-1 0,3-5 0 0,6-3 29 0,3 3 0 0,0-3 0 0,6 3 0 15,0 5 20-15,3-8 9 0,0 8 3 0,-1 0 0 16,1 0-41-16,3 8-8 0,-6-8-2 0,0 8 0 16,0 2 67-16,0 3 12 0,-4-5 4 0,4 6 0 15,-3 4-37-15,0-5-7 0,0 3-2 0,0 0 0 0,0 5-18 16,0-2 0-16,2-6 0 0,-2 5 0 16,0-4-16-16,0-1-9 0,0-5-3 0,0 0-828 15,0 2-167-15</inkml:trace>
  <inkml:trace contextRef="#ctx0" brushRef="#br0" timeOffset="5739.79">20716 3199 2649 0,'6'-16'58'0,"3"-3"12"0,-6-2 2 0,6 3 4 0,-4-6-61 0,1 8-15 16,0 3 0-16,0 0 0 0,-3 5 105 0,0 5 19 15,-3 3 3-15,0 0 1 0,0 0-52 0,-3 11-9 16,0 4-3-16,-3 9 0 0,0-3-64 0,-2 9-14 15,-4 4-2-15,0 0-1 0,0 3 9 0,0 3 8 0,-3-6-12 0,3 4 12 16,0-7 0-16,0 1 0 0,3-6 0 16,0 1 0-16,1-1 0 0,-1-10 0 15,0 0 0-15,0 0 0 0,6-8 0 0,-3-3 0 0,3 1 0 16,3-6 0-16,0 0 0 0,-3-11 0 0,6 0 0 0,0-2 0 16,3-5-12-16,0-1-1 0,3-7-1 0,3-9 0 15,2 3 2-15,1-10 0 0,3 0 0 0,3-8 0 31,3 2-17-31,0 3-3 0,-4 0-1 0,1 5 0 0,-3 6 33 0,0 10 19 0,-6 3-3 0,3 8 0 16,-6 7-30-16,3 6-6 0,-6 3-2 0,-3 13 0 16,0 0 35-16,0 8 7 0,-3 2 2 0,0 8 0 15,0 3-22-15,2 3 0 0,4 0 0 0,-3-3 0 16,6 3-13-16,0-1-7 0,3-10-2 0,0 0 0 16,3-2 35-16,3-6 7 0,-3-2 2 0,6-11 0 0,-4 2-22 0,4-7-13 15,0-3 1-15,0-5 1 0,0-3 37 16,3 0 7-16,-4-14 2 0,-2 4 0 0,-6-9 0 15,3 1 0-15,9-6 0 0,-3-7 0 0,-6-4-24 16,-4 1-11-16,-5-8 10 0,0 2-10 0,3 3 0 16,0 0 0-16,-6 5 0 0,-3 1 0 0,-6-20 48 15,0 38-25-15,0 3 0 0,3 5-37 0,0-1-7 16,-6 4-2-16,7 7 0 16,2 3-33-16,0 0-6 0,0 0-2 0,0 0 0 15,5 3-133-15,7 2-27 0</inkml:trace>
  <inkml:trace contextRef="#ctx0" brushRef="#br0" timeOffset="6285.28">21647 3027 2559 0,'24'-27'56'0,"-15"14"12"0,-3-5 3 0,0 2 1 0,0-3-58 0,-3 6-14 0,-9-6 0 0,9 6 0 15,9 0 66-15,-6 5 10 0,-6 8 3 0,0 0 0 16,12 0-4-16,3 8-1 0,-6-3 0 0,0 9 0 16,-4 7-59-16,-5 0-15 0,0 5 0 0,-2 3 0 15,-4 6 0-15,0-3 0 0,-6-1 0 0,0-2 0 16,-3 3 34-16,0 0 4 0,3 0 1 0,-3-1 0 15,3 4-31-15,0-9-8 0,3 6 0 0,-2-3 0 0,-1-5 21 16,3-6 3-16,3-2 1 0,0-5 0 16,3-3-71-16,-3-3-14 0,6-5-4 0,0 0 0 0,0-10 83 0,0-1 16 15,6-5 3-15,-3-2 1 0,0-6-31 0,3-3-8 16,3-2 0-16,-3-5 0 0,3-1 0 0,0-2 0 16,2-2 0-16,7-6 0 0,-3-3 16 0,3 3 9 15,0-5 2-15,3 5 0 0,-3 10-27 0,-1 4 0 16,1 4 0-16,-3 9 0 0,-3 10 0 0,-3-3 0 15,0 9 0-15,0 7 0 0,-3 8 0 0,-3 3 0 16,0 8 0-16,0 5 0 0,-3 3 0 0,3 5 0 0,0-6 0 16,0 9 0-16,0-8-15 0,3 2-8 0,3-2-1 0,-1-6-1 31,1 1-11-31,3-9-3 0,0-2 0 0,0 3 0 0,0-9 83 0,0 1 16 0,0-6 3 16,3 1 1-16,-3-12-64 0,3-2-16 0,-1-2-2 0,1-6 0 15,-3-3 29-15,3-7 5 0,0-1 2 0,-3-4 0 16,3-9-18-16,0 0 0 0,0-13 0 0,2-5 0 15,-2 0 0-15,3-5 0 0,6-4 0 0,0-7-986 16,3 11-201-16</inkml:trace>
  <inkml:trace contextRef="#ctx0" brushRef="#br0" timeOffset="8033.51">17358 6728 1728 0,'0'0'153'0,"0"0"-122"15,0 0-31-15,0 0 0 0,9-2 174 0,-3-1 29 16,-6 3 5-16,6-3 2 0,0 1-143 0,-6 2-29 15,0 0-6-15,0 0 0 0,0 0 14 0,6 0 3 16,3 2 1-16,-9-2 0 16,0 0-130-16,0 0-27 0,3 3-5 0</inkml:trace>
  <inkml:trace contextRef="#ctx0" brushRef="#br0" timeOffset="8619.37">15801 8276 2505 0,'0'0'55'0,"0"0"11"0,-6-2 2 0,6 2 4 0,0 0-58 0,0 0-14 0,0 0 0 0,0 0 0 15,0 0 0-15,0 0 8 0,0 0-8 0,9-3 0 16,0 0 0-16,3 3-18 0,3-2 2 0</inkml:trace>
  <inkml:trace contextRef="#ctx0" brushRef="#br0" timeOffset="11241.42">4136 12303 172 0,'0'0'16'0,"0"0"-16"15,0 0 0-15,0 0 0 0,0 0 176 0,0 0 33 16,0 0 7-16,0 0 0 0,0 0-129 0,6-5-27 16,0 0-4-16,-3-1-2 0,3 1 8 0,6 2 2 15,-6-2 0-15,3 2 0 0,6-2 4 0,-6 2 2 16,6-2 0-16,0 3 0 0,-1-4-13 0,4 1-2 0,-3 2-1 15,6 1 0-15,0-1-13 0,3 0-2 0,2 1-1 0,4-1 0 16,6 3-2-16,0 0 0 0,8 0 0 16,-2 0 0-16,3-3-10 0,8 1-2 0,4-4-1 0,-1 4 0 15,10-1-9-15,-1 1-2 0,1 2 0 0,-1-3 0 16,7 0-12-16,-4 1 11 0,7 2-11 0,-1 0 10 16,3 0-10-16,-5 0 0 0,8-3 9 0,-5 3-9 15,5-3 16-15,0 3-2 0,1 3 0 0,-1-3 0 16,0-3-2-16,4 3 0 0,2 0 0 0,0 0 0 15,-5 0-2-15,8 0-1 0,-3-2 0 0,4 4 0 16,-1 1-9-16,3 0 0 0,3-3 9 0,-2 0-9 16,-7 0 0-16,0 5 0 0,-2 0 0 0,-1-2 8 15,-9-3-8-15,7 5 0 0,11-2 0 0,-9 2 0 16,-2-5 0-16,-4 0 0 0,4 0 0 0,-1 3 8 16,3-1-8-16,-2 1-8 0,-1 0 8 0,-3-3-12 15,1 0 12-15,2 2 0 0,1-2 0 0,-7 3 0 0,0 0 0 0,1-1 16 16,-1-2-3-16,4 0 0 0,-7 3-13 0,0 0 0 15,1-1-12-15,-1 1 12 0,4-3 0 0,-7 0 0 16,1 2 0-16,-7-2 0 0,1 0 0 0,-4 0 0 16,4 0 0-16,-4-2 0 0,1-1 0 0,-1 1 0 15,1-1 0-15,-4 3 0 0,1-3 0 0,-3 1 0 16,-4-6 0-16,-2 2 0 0,2 1 0 0,-2 2 0 16,-3-2 0-16,2 0 0 0,-5 0 0 0,0 2 0 15,-4-5 0-15,1 5 0 0,-3-2 0 0,-1 0 0 16,-2-1 0-16,0 1 0 0,0 0 0 0,-1 0 0 0,-2 2 0 15,-3-2 0-15,3 2 0 0,-6 0 8 16,-1 1-8-16,-2-4 0 0,-3 4 0 0,0-1 0 0,-3 3 0 0,0 0 0 16,-3 0 0-16,-3 0 0 0,2-3 0 15,-5 1 0-15,3 4 8 0,-9-2-8 0,6-2 0 0,-6 2 9 16,0 0-9-16,0 0 0 0,0 0 0 0,0 0 8 16,0 0-8-16,0 0-14 0,0 0 3 0,0 0 1 31,0 0-123-31,-6 2-25 0,-9-2-5 0,4 3-1 0</inkml:trace>
  <inkml:trace contextRef="#ctx0" brushRef="#br0" timeOffset="15537.39">15614 7258 748 0,'0'0'67'0,"0"0"-54"0,0 0-13 0,0 0 0 16,0 0 76-16,0 0 13 0,0 0 3 0,0 0 0 16,0 0-68-16,0 0-14 0,3 5-2 0,-3-5-8 0,6 8 0 0,-3 0 0 15,0 2 0-15,0-2 0 16,0 5 10-16,-3-2-10 0,3 0 8 0,-3 2-8 0,0 0 32 0,3 3 2 16,-3-3 0-16,0 3 0 0,0-3 3 0,0 6 1 15,0-1 0-15,0 1 0 0,0 2-16 0,-3 3-3 16,3 2-1-16,0 3 0 0,-3 0-1 0,3 1 0 15,0 1 0-15,-3 4 0 0,3-1-3 0,3-2-1 16,-3 0 0-16,3-1 0 0,-3 1 5 0,6-3 1 16,-3 0 0-16,3-2 0 0,-3 5-5 0,0-3-1 15,-3-3 0-15,3 6 0 0,0-3-3 0,-3 3-1 16,0-1 0-16,0 1 0 0,0 0-9 0,0 2 10 16,-3-2-10-16,0 0 10 0,0-3-2 0,3 0 0 0,-3 0 0 0,0 0 0 15,0 6-8-15,0-6 0 16,3 0 0-16,-3 3 0 0,3-3 0 0,0 0 0 0,0-3 0 15,0 1 0-15,0-1 0 0,-3 1 0 16,3-6 0-16,0 3 0 0,-3-3 15 0,3 0-3 16,0-2 0-16,0-1 0 0,0 1-12 0,-3-1-13 0,3-5 2 0,-3 6 1 15,3-1 10-15,0 4 0 0,-3-1 0 0,3-3 0 16,-3 3 11-16,0 1-3 0,0-1 0 0,3 0 0 16,-3 0-8-16,0 3 0 0,-3-3 0 0,6 0 0 15,-3 0 0-15,0 1 0 0,-3-4 0 0,3 3 0 16,0 0 0-16,3-2-17 0,-3 2 4 0,0 0 1 15,0 3-4-15,0 2 0 0,0 1 0 0,3 2 0 16,-3 0-20 0,0 3-4-16,3 0 0 0,0 2-672 0</inkml:trace>
  <inkml:trace contextRef="#ctx0" brushRef="#br0" timeOffset="15969.11">17355 6369 709 0,'12'-11'31'0,"-12"11"7"0</inkml:trace>
  <inkml:trace contextRef="#ctx0" brushRef="#br0" timeOffset="16311.64">17617 6374 518 0,'30'2'46'0,"-12"1"-37"16,12-3-9-16,2 0 0 0,4 3 84 0,6-1 14 15,2 1 3-15,4 0 1 0,9-3-49 0,2 2-9 16,7 1-3-16,2 0 0 0,0-1-25 0,7 1-6 16,5-3-1-16,4 3 0 0,-4-1 8 0,6 1 2 15,-2 2 0-15,2-5 0 0,3 3 13 0,1-1 4 0,-1 1 0 16,3 0 0-16,3-3 11 0,1 2 2 15,-1 4 1-15,-3-4 0 0,3 4-26 0,4-4-6 16,2 4-1-16,6-4 0 0,0 1-4 0,3 2-1 0,0-2 0 16,0-3 0-16,1 0-2 0,-1 0-1 0,3 2 0 15,-6-2 0-15,-3 0 12 0,0 0 3 0,7 0 0 0,-4 0 0 16,-3-2 8-16,0 2 3 0,0 0 0 0,-3-3 0 16,-5 3-11-16,-4 0-3 0,3-5 0 0,-3 2 0 15,4 1-8-15,-10 2-1 0,-3-3-1 0,1-2 0 16,-1-1-11-16,-3 4 10 0,1-1-10 0,-10 0 10 15,-5 1-10-15,-1-1 0 0,-2 3 0 16,-1-3 0-16,-2 3 0 0,-4 0 0 0,1 3-9 0,-4 0 9 16,-5-1 0-16,-6 4 0 0,-4-1 0 0,1-2-571 15,-6 5-109-15</inkml:trace>
  <inkml:trace contextRef="#ctx0" brushRef="#br0" timeOffset="17018.88">16168 7858 1152 0,'32'-5'102'0,"10"-3"-82"16,12 0-20-16,2 3 0 0,7-1 32 0,5 1 3 16,9 2 0-16,4-2 0 15,5 5-52-15,3-2-11 0,7-1-1 0,5 0-1 16,3 3-38-16,-3-2-8 0,0-1-2 0,7-2 0 0,2 2 48 0,0 0 10 16,-3-2 1-16,6 2 1 0,3 3 30 0,-3-2 5 15,0-4 2-15,4 4 0 0,2-1-7 0,0-2 0 16,0 0-1-16,3 2 0 0,0-2-11 0,0 2 8 15,3-5-8-15,0 3 8 0,0 2-8 0,-3-2 8 16,6-3-8-16,-3 3 8 0,0-1-8 0,0 4 0 0,-3-4 0 16,-3 4 0-16,-3-1 0 0,0 0 0 0,0-4 0 0,-8 4 0 15,-4 0 22-15,-3 1 2 0,3-1 1 0,-3 0 0 16,6 6 11-16,-2-6 3 0,-1 3 0 16,-3-2 0-16,0 4-14 0,-3-2-2 0,-5-2-1 0,-4 2 0 15,3 2-13-15,-2 1-9 0,-4 0 12 0,-3-3-12 16,-2 2 0-16,-1 1 0 0,-6 0 0 0,-2-3 0 31,-4 5-37-31,-8-3-8 0</inkml:trace>
  <inkml:trace contextRef="#ctx0" brushRef="#br0" timeOffset="17681.5">16206 9059 921 0,'24'-5'82'0,"9"0"-66"0,8-1-16 0,4 4 0 16,3-3 95-16,11 2 15 0,4 0 3 0,8 1 1 0,7 2-68 0,2-3-14 15,0-2-2-15,13 2-1 0,2 0-12 0,6 1-2 16,0-4-1-16,6 4 0 0,10-6-2 0,2 3-1 15,-3-3 0-15,3 5 0 0,9-2-2 0,0 2 0 16,-3 0 0-16,6 1 0 0,3-6-9 0,0 3 0 16,3-1 0-16,2 1 0 0,1 0 0 15,3-1 0-15,6-2 0 0,-3 0 0 0,-3 3 0 0,3 0 8 16,-4 2-8-16,4-2 8 0,-3 5-8 0,0-3 0 16,-9 3 0-16,-3 0-11 0,0 0 0 0,-9 3 0 15,-6 0 0-15,3-1 0 0,-3-2 11 0,-6 3 16 16,-2 0-4-16,-4-1-1 0,3-2-27 0,-12 0-4 15,-6 0-2-15,1 3 0 0,-4-3 10 0,-3 0 1 16,1 0 1-16,-10 0 0 0,1 0 10 0,-4 0 0 16,-3-3 0-16,1 3-8 15,-1-2-104-15,1-1-21 0,53-5-4 0,-36 3-1 0</inkml:trace>
  <inkml:trace contextRef="#ctx0" brushRef="#br0" timeOffset="18378.96">16159 10409 1094 0,'29'-14'97'0,"-11"12"-77"0,12-3-20 0,6-1 0 15,8 6 54-15,4-2 7 0,3 2 2 0,8 0 0 16,4 0-43-16,11-3-8 0,12 0-1 0,4 1-1 16,-1-4 38-16,9 4 8 0,9-1 2 0,6 0 0 15,7-4-23-15,2 1-5 0,9-4-1 0,5 2 0 16,10 0-1-16,3 0-1 0,3-3 0 0,3 1 0 0,2-1-9 0,7 3-2 15,0-2 0-15,6 2 0 16,-1-3-16-16,-2 3-11 0,0 0 2 0,-1 0 0 0,4 0 9 16,0 0 12-16,-1 3-2 0,-5 0-1 0,-6-1-9 15,-3 4 0-15,-10 2 0 0,-2 0 0 0,3 0 0 0,-6 0 0 16,-9 2 0-16,-3 1 0 0,0-3-10 0,-9 3 10 16,-12-1-13-16,-3 1 5 0,-2-3 0 0,-7 3 0 15,-9-1 0-15,-5 1 0 0,-7-3-1 0,-6 3 0 16,-5-3 0-16,-7 0-508 15,-2 0-102-15</inkml:trace>
  <inkml:trace contextRef="#ctx0" brushRef="#br0" timeOffset="18949">15873 11568 748 0,'0'0'67'0,"12"2"-54"16,6 1-13-16,0 2 0 0,-1-2 98 0,7 2 17 15,0 0 3-15,3 1 1 0,0 2-86 0,5 0-17 16,1 0-3-16,6-3-1 0,2 0 36 0,7 0 6 15,6 1 2-15,5-1 0 0,-2-2 6 0,8 2 2 16,13-5 0-16,2 0 0 0,3 0-10 0,7-3-2 16,5 1 0-16,9-1 0 0,12-2-19 0,0-1-4 15,0 1-1-15,12-3 0 0,12 3-16 0,6-3-3 16,3 0-1-16,3 0 0 0,-1 0 7 0,7 0 1 16,3 0 0-16,3 3 0 0,-1 0-16 0,7-1 0 15,-3-2 0-15,2 3 0 0,-5 0 0 0,6 0 0 0,-4 2 0 0,1 0 0 16,0 1 0-16,0 2 0 0,-7-3 0 0,1 3 0 15,-6 0 0-15,3 3 0 0,2-3 0 0,-2 2 0 16,3 1 0-16,-9 0 0 0,-7-1 0 0,-2 1 0 16,-3-1 0-16,-3 1 0 0,-3-3 0 0,-6 0 0 15,-6 0-26 1,-6 0-8-16,-6-3-2 0,-6 3-543 0,-2-2-109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5:15.463"/>
    </inkml:context>
    <inkml:brush xml:id="br0">
      <inkml:brushProperty name="width" value="0.05292" units="cm"/>
      <inkml:brushProperty name="height" value="0.05292" units="cm"/>
      <inkml:brushProperty name="color" value="#FF0000"/>
    </inkml:brush>
  </inkml:definitions>
  <inkml:trace contextRef="#ctx0" brushRef="#br0">5449 14110 1090 0,'-9'-5'48'0,"9"5"11"0,-3-3-47 0,3 3-12 0,-3-5 0 0,3 5 0 16,0 0 88-16,-3-5 16 0,3-1 4 0,0 1 0 16,3 0-7-16,6 2-1 0,3 1 0 0,9-4 0 15,-3 4-28-15,5 2-7 0,4-6-1 0,12 6 0 16,6-5-10-16,-1 2-2 0,7 3-1 0,5 0 0 15,1 0-31-15,2 3-5 0,1 0-2 0,0-3 0 16,2 0-3-16,1 0-1 0,-1 2 0 0,1-2 0 16,-4 0 2-16,-2 0 0 0,-7 0 0 0,4 0 0 15,-4-2-11-15,1-1 8 0,-6 0-8 0,-1-2 8 16,1 5-8-16,-9-3 0 0,-4 1 0 0,-2-1-11 16,-3 3 11-16,-3-2 14 0,-3 2-3 0,-6 0-1 15,-1 0-83-15,-5-3-17 0,-9 3-3 0,0 0-883 16</inkml:trace>
  <inkml:trace contextRef="#ctx0" brushRef="#br0" timeOffset="1274.25">16299 14031 1191 0,'0'0'52'0,"-3"-5"12"0,0 2-51 0,3-2-13 0,-6-1 0 0,6 6 0 15,0-2 81-15,0 2 14 0,0 0 2 0,0 0 1 0,0 0-18 0,0 0-4 16,0 0-1-16,6-6 0 0,3 6-30 0,2-2-5 15,7 2-2-15,3 2 0 0,0-2 1 0,9 0 0 16,-1 3 0-16,7 0 0 16,6-6 1-16,5 3 0 0,13-3 0 0,0 1 0 0,2-1-8 0,4 3-2 15,-4-3 0-15,7 3 0 0,2-2-7 0,-3-1-2 16,-5 1 0-16,-4 2 0 0,1 0-5 0,-9 0-2 16,-4-3 0-16,-8 3 0 0,-3 0-14 0,-7 0 11 15,-5 0-11-15,-6 0 10 16,-6 0-52-16,-3 0-10 0,0 3-3 0,-9-3-649 15,0 0-129-15</inkml:trace>
  <inkml:trace contextRef="#ctx0" brushRef="#br0" timeOffset="4382.72">7309 14049 403 0,'0'0'36'0,"0"0"-36"0,-6 0 0 0,6 0 0 16,0 0 116-16,-6-5 17 0,-3 2 3 0,9 3 1 16,0 0-49-16,0 0-9 0,-5-5-3 0,-1 3 0 15,0-1 2-15,0 3 0 0,6 0 0 0,-6 0 0 16,0 0-12-16,6 0-2 0,0 0-1 0,0 0 0 15,0 0-15-15,0 0-2 0,9 0-1 0,3 5 0 16,2-2-5-16,1 2-2 0,6-2 0 0,6-1 0 16,6 1-11-16,2 0-3 0,7-6 0 0,9 3 0 15,5-3-4-15,7 3-2 0,-7 0 0 0,4 0 0 16,-1 0-18-16,4 0 0 0,2 0 8 0,-2 0-8 16,2 0 10-16,1 3-2 0,-1-3 0 0,4 0 0 0,-1-3 27 0,1 3 5 15,2 0 0-15,-5-2 1 0,-1 2 7 16,-5 0 0-16,2-3 1 0,-2 0 0 15,-1-2-36-15,1 0-13 0,-7 2 9 0,1 1-9 0,-6-1 18 0,-7-2-2 16,1 2 0-16,-6 0 0 0,-4 1-16 0,-2-1 8 16,-6 0-8-16,0 1 0 0,-6-1 11 0,-4-2-11 15,-2 2 10-15,-3 1-10 0,-6-1 14 0,-3 3-3 16,0 0-1-16,0 0 0 0,-6-5 2 0,-3-1 0 16,-2 4 0-16,-4-1 0 0,3 0-12 0,-3 1-17 15,0 2 4-15,0 0 1 16,0 0-185-16,3 0-37 0</inkml:trace>
  <inkml:trace contextRef="#ctx0" brushRef="#br0" timeOffset="5571.01">18046 14039 1090 0,'0'0'24'0,"0"0"4"0,0 0 2 0,-6-3 2 0,3-2-32 0,-3 5 0 0,0-3 0 0,0 1 0 15,0-1 89-15,6 3 12 0,0 0 3 0,0 0 0 16,-6-3-19-16,6 3-3 0,0 0-1 0,0 0 0 15,0 0-29-15,9 0-5 0,6 0-2 0,9 0 0 0,0 0-2 0,11 0-1 16,7 3 0-16,9-3 0 0,2 5-3 0,10-2-1 16,5-3 0-16,9 3 0 0,7-1-13 0,-1 3-2 15,0-2-1-15,7 0 0 0,-4-1-13 0,0 4-9 16,-5-4 12-16,-1 4-12 0,-2-4 12 0,-4 1-12 16,-3 0 12-16,-2 2-12 0,-7 0 14 0,-5 0-4 15,-6-2-1-15,-4 2 0 0,-2-2 0 0,-4 0 0 16,1-1 0-16,-6 1 0 0,-3 0 0 0,-4-3 0 15,-2 0 0-15,0 0 0 0,-6 0-9 0,-6 2 10 16,-3-2-10-16,-4 0 10 0,-2 0 2 0,-6 0 0 0,0 0 0 16,0 0 0-1,-6-2-118-15,-2-1-23 0,-16 0-5 0,-3 3-1 0</inkml:trace>
  <inkml:trace contextRef="#ctx0" brushRef="#br0" timeOffset="7670.59">5395 14118 730 0,'-12'-2'32'0,"12"2"8"0,0 0-32 0,0 0-8 0,-2-3 0 0,2 3 0 16,0 0 48-16,0 0 8 0,0 0 1 0,0 0 1 15,0 0 10-15,0 0 1 0,0 0 1 0,0 0 0 16,0 0-18-16,8-3-3 0,1 1-1 0,0-1 0 15,3 3-4-15,3-3 0 0,6 1-1 0,0 2 0 16,-3-3-2-16,8 3 0 0,-2-3 0 0,9 1 0 0,-3-1-7 0,5 0-2 16,4 1 0-16,3-1 0 15,2-2-7-15,4 5-1 0,-3-3-1 0,2 3 0 0,-2 0-9 16,0 0-2-16,-1 0 0 0,1 0 0 0,0-2-12 0,2 2 11 16,-2 0-11-16,0 0 10 0,-7 0-10 0,4 0 12 15,-3-3-12-15,-1 3 12 0,-5-3-12 0,3 3 0 16,-4-2 0-16,1-4 8 0,3 4-8 0,-3-4 10 15,-1 4-10-15,1-1 10 0,-3-2 3 0,-3 2 1 16,0-2 0-16,-4 5 0 0,-5-3-14 0,0 1 0 16,0-1 0-16,-3 3 0 0,-6 0 0 0,-9 0 0 15,6 0 0-15,-6 0 0 0,0 0 9 0,0 0-9 0,0 0 8 0,0 0-8 16,0 0 21-16,0 0-1 0,0 0 0 0,0 0 0 16,0-5-1-16,-3 2-1 15,3 0 0-15,0 3 0 0,0 0-18 0,0 0 0 0,-3-2 0 16,3 2 0-16,0 0 0 0,0 0 0 0,0-6 0 0,0 6 0 15,3-5 0-15,0-3 0 0,3 3 0 0,-3 0 0 16,3-1 0-16,0 1 0 0,-1 0 8 0,1-1-8 16,0 1 0-16,3 0 0 0,-3-3 0 0,0 0 0 15,0 3 0-15,0 2 0 0,0-2 0 0,0-3 0 16,-3 3 0-16,0-3 0 0,3 0 0 0,0-3 0 16,-3 3 10-16,3-2-10 0,0-4 8 0,0 1-8 15,-3 0 0-15,3 0 0 0,0-6 8 0,3 3-8 16,-4-2 13-16,4-1 1 0,-3-2 0 0,0-3 0 0,3 0-14 15,0-5-15-15,-3 3 3 0,0-3 1 0,0 0 11 16,-3 5 0-16,3 3 0 0,-6-1 0 0,-3 4 0 0,3-3 0 16,-3 5 0-16,0 0 0 0,-6 5 0 0,3 1 0 15,0-1-9-15,3 1 9 0,-3 2 0 0,3 0-9 16,-3 3 9-16,0-1 0 0,3 4-8 0,-3-4 8 16,0 1 0-16,1 2 0 0,-1 1 0 0,0-1-8 15,0 0 8-15,-3 1 0 0,0-1 0 0,3 3 0 16,-6-3-8-16,3 1 8 0,-3 2 0 0,0-3 0 15,-3 1 0-15,-3 2 0 0,1 0 0 0,-4 0 0 16,-6-3 0-16,3 3 0 0,-6-5 0 0,-2 5 0 16,-1 0 0-16,-3-3-10 0,3 0 10 0,-2 1-12 15,-1-4 12-15,0 1-12 0,1 2 4 0,-7-2 0 16,-6-3 0-16,1 3 0 0,2 2 8 0,-3-2 0 0,1 2 0 0,2-2-8 16,-2 0 8-16,-4 2 0 0,3 0-9 0,1 3 9 15,2-2 0-15,0-1 0 0,1 3 0 0,5 0 0 16,3 0 0-16,4-2 0 0,5 2 0 0,-3 2 0 15,9-2 0-15,-3 3 0 0,9-3 0 0,4 2 0 16,-1-2 0-16,0 0 0 0,6 0 0 0,0 0 0 16,0 3 0-16,6-3 0 0,0 0 0 0,0 0 0 15,0 5 0-15,0 3 0 0,3 0 0 0,0 0 0 16,0 3 0-16,3-3 0 0,-3 0 0 0,0 5 0 16,3 0-9-16,-3 0 9 0,-3 3 0 0,0 3 0 15,-3 2 0-15,3 3 0 0,-3 0 0 0,0 5 0 16,0 5 0-16,0 3 0 0,-3 0 0 0,3 3 0 15,-3 0 0-15,3-1 0 0,-3 4 0 0,6-1 0 16,-6 3-112-16,6 2-20 0</inkml:trace>
  <inkml:trace contextRef="#ctx0" brushRef="#br0" timeOffset="9058.01">16272 13316 230 0,'0'0'10'0,"0"0"2"0,0 0-12 0,0 0 0 16,0 0 0-16,0 0 0 0,0 0 196 0,0 0 37 16,0 0 7-16,0 0 2 0,0 0-122 0,6 3-25 15,0 0-5-15,-3 5-1 0,-3 0-5 0,6 2-2 16,-3 1 0-16,-3 5 0 0,0 2-25 0,0 1-5 16,0 2 0-16,-3 3-1 0,3 2-11 0,-6 3-3 15,0 3 0-15,0 0 0 0,0 0-18 0,0 2-4 16,-6-2-1-16,3-1 0 0,-3 1-5 0,3 0-1 15,-3-3 0-15,3-3 0 0,-3-4-8 0,6-1 0 16,0 0 0-16,1-5 0 16,-1 0-108-16,3-6-28 0,-3 9-4 0,6-19-2 0</inkml:trace>
  <inkml:trace contextRef="#ctx0" brushRef="#br0" timeOffset="9317.01">16182 13195 864 0,'0'0'76'0,"0"0"-60"16,0 0-16-16,0 0 0 0,0 0 107 0,0 0 18 16,0 0 4-16,0 0 1 0,0 0-81 0,0 0-16 15,6 0-3-15,0 5-1 0,3-2 18 0,0-1 3 16,0 1 1-16,0 2 0 0,3-2-21 0,0 0-4 15,0-1-1-15,0 4 0 0,-3-4-1 0,3 3-1 16,-7-5 0-16,-5 0 0 0,9 3-23 0,-9-3 0 16,0 0 0-16,0 0-527 15,0 0-109-15</inkml:trace>
  <inkml:trace contextRef="#ctx0" brushRef="#br0" timeOffset="11233.14">16239 13221 748 0,'0'0'67'0,"-6"-5"-54"0,3 2-13 0,-3-2 0 16,3 2 126-16,3 3 22 0,0 0 5 0,0 0 1 15,0 0-74-15,0 0-14 0,3-5-3 0,6 2-1 16,3 1-30-16,6 2-7 0,3 0-1 0,8 2 0 16,1-2-14-16,9 6-10 0,3-4 12 0,5 1-12 15,7-3 14-15,-1 3-4 0,7-1-1 0,-1 1 0 16,4-3-1-16,-4 5-8 0,-2-5 12 0,0 3-4 16,-1-3-8-16,-2 3 0 0,2-3 9 0,-2 2-9 15,-4-2 12-15,-2 0-3 0,-3 0 0 0,-1 0 0 16,-8 0 7-16,-3-2 0 0,0 2 1 0,-4-3 0 15,1 3-7-15,-6-3-2 0,0 3 0 0,0-2 0 0,5-1 4 0,-8 3 0 16,-9 0 0-16,3-3 0 0,3 3-4 0,-3-2 0 16,-3-1 0-16,-4 3 0 0,-2 0 0 0,3 0 0 15,-3 0 0-15,-6 0 0 0,0 0-8 0,0 0 0 16,6-5 0-16,-6 5 0 0,0 0 0 0,0 0 10 16,0 0-10-16,0 0 10 0,0 0-10 0,0 0-9 15,-9 0 9-15,9 0-13 0,0 0-9 0,0 0-2 16,-9 0 0-16,9 0 0 0,0 0 11 0,0 0 1 15,-9 2 1-15,9-2 0 0,0 0-9 0,0 0-3 16,0 0 0-16,-5 3 0 0,-4 2 23 0,9-5 0 0,0 0 0 0,0 0 0 16,-6 3-11-16,6-3 11 15,0 0-8-15,3 5 8 0,-3-5 0 0,0 0 0 0,3 6 0 16,0-1 8-16,5 0-8 0,-8-5 9 0,-2 8-9 0,4 0 10 16,7 0 7-16,-6 3 2 0,-6-1 0 0,0 3 0 15,0 1-11-15,3-1-8 0,-3 0 12 0,1 3-12 16,-7 2 12-16,3 1-4 0,3 2 0 0,-3 0-8 15,-3 0 11-15,3 3-11 0,3 3 10 0,-3-1-10 16,-9 1 18-16,6-1-2 0,-3 1-1 0,6-4 0 16,0 1 13-16,-3 0 4 0,-3-6 0 0,4 4 0 15,5-1-12-15,-3-3-1 0,-3-2-1 0,3 0 0 16,3 3-2-16,0-4 0 0,-3 1 0 0,3-2 0 16,0-1-6-16,0 0-2 0,3 0 0 0,-3-2 0 0,0-1 11 0,0 1 1 15,3 0 1-15,0-3 0 16,-6-1-21-16,6 1-16 0,0-8 2 0,3 6 1 0,-3-6 13 0,0 0 0 15,0 0 12-15,0 0-12 0,6 8 15 0,-6-8-4 16,0 0-1-16,0 0 0 0,0 0 0 0,0 0 0 16,0 0 0-16,0 0 0 0,0 0-2 0,0 0 0 15,0-6 0-15,0 6 0 0,-3-5-8 0,3 0 0 16,-3-3 0-16,0 3 0 0,-3-3 8 0,-3 5-8 16,3-2 0-16,-3-1 8 15,-3 4-71-15,-3-4-14 0,-8 4-3 0</inkml:trace>
  <inkml:trace contextRef="#ctx0" brushRef="#br0" timeOffset="14616.22">8045 4442 990 0,'-6'-8'21'0,"3"3"5"0,0-3 1 0,0 3 1 0,6-3-28 0,0 3 0 16,-6-3 0-16,3 8 0 0,9-6 32 0,-3 4 0 16,-6 2 0-16,11 0 0 0,1 0-32 0,3 0 0 15,3 2 0-15,3 1 0 0,-3 0 0 0,9 5 0 0,2-8 0 0,10 5-10 16,0 3 20-16,2-8 4 0,10 3 1 0,3-1 0 15,5 1 21-15,7 2 5 0,2-5 1 16,3 3 0-16,7-1-5 0,5 6-1 0,6-8 0 0,7 6 0 16,-1-4-7-16,6 4-1 0,3-6-1 0,-2 2 0 15,-1 4-3-15,0-1-1 0,3-5 0 0,0-5 0 16,1 5 24-16,-4 0 5 0,3-3 0 0,3 0 1 16,3 1-9-16,0-6-1 0,3 2-1 0,1-2 0 15,-1 3-22-15,0 0-4 0,3-3 0 0,-3 0-1 16,0 3-7-16,-6-3 0 0,0-3-8 0,-2 3 12 15,-1 3-2-15,-9 0-1 0,-3-1 0 0,-2-2 0 16,-10 0-9-16,0 3 0 0,-5-3 0 0,-13 8 0 16,-5-8 0-16,-10 3 8 0,-5 0-8 0,-9-1 8 15,0 4 0-15,-7-6 0 0,-5 5 0 0,-6-2 0 16,-3 5 0-16,-3-3 0 0,-3 3 0 0,-6 0 0 16,0 0-8-16,0 0 0 0,0 0-12 0,0 0 12 15,0 0-44-15,0 0-2 0,0 0 0 0,0 0-550 16,0 0-111-16</inkml:trace>
  <inkml:trace contextRef="#ctx0" brushRef="#br0" timeOffset="15227.55">13545 4432 979 0,'12'-3'87'0,"3"-5"-70"16,6 3-17-16,3-3 0 0,8 3 92 0,1-3 16 16,6 5 2-16,5-2 1 0,7-3-47 0,6 5-10 15,8-2-2-15,4 5 0 0,11-5-19 0,3 2-4 16,10 3-1-16,5 0 0 0,6 0 6 0,3 0 1 16,6 8 0-16,3-8 0 0,6 0-35 0,0 3 0 15,6-1 0-15,0 1-9 0,-6 0 9 0,3-1 0 16,0 1 8-16,-8-1-8 0,-4-2 22 0,-6 0 0 15,0 0 0-15,-6 3 0 0,-6 0 23 0,-5-3 5 0,-1-3 1 16,0 3 0-16,-2 3-15 0,-13-1-4 0,-8 4 0 0,-7-6 0 16,-2 2-19-16,-4 1-4 0,-5-3-1 0,-4 3 0 15,-2 2-8-15,-3-2 10 0,-3-1-10 0,-7 1 10 16,-2 2-21-16,-3 0-4 0,0-2-1 0,-3 2 0 31,-7 1-139-31,1 2-28 0,-3-3-5 0</inkml:trace>
  <inkml:trace contextRef="#ctx0" brushRef="#br0" timeOffset="33619.55">15108 7789 874 0,'0'0'39'0,"0"0"8"0,-6 3-38 0,3-3-9 0,-3 0 0 0,0 3 0 16,0-3 28-16,0 0 3 0,0 2 1 0,0 1 0 15,3 0 27-15,0-1 5 0,-6 1 2 0,6 0 0 16,3-3-12-16,0 0-2 0,-3 5-1 0,3 0 0 16,0-5-22-16,3 8-4 0,-3-3-1 0,0 3 0 15,6 0 0-15,-3 3-1 0,0-1 0 0,-3 4 0 16,3-1-7-16,-3 0 0 0,0 0-1 0,3 1 0 0,-6 4-4 0,3 1-1 15,0 2 0-15,-3 0 0 0,3 3 8 0,-6 0 2 16,0-1 0-16,3 1 0 0,-3 0 2 0,-2 2 1 16,2 1 0-16,0-3 0 0,0-1-7 15,0-1-2-15,3-1 0 0,-3 0 0 0,3-5-14 0,0 0 11 16,0 0-11-16,3-6 10 0,-6 1-10 0,6-3 0 16,0-3 0-16,0 0 8 0,0-5-8 0,0 0 0 15,0 0 0-15,0 0 8 0,0 0-8 0,0 0 0 16,0 0 0-16,0 0 0 0,0 0 0 0,0 0 0 15,0 0 0-15,0 0 0 0,6 6 0 0,-6-6 0 16,0 0 0-16,3 5 0 0,3 0 0 0,0-2 0 16,-6-3 0-16,6 5 0 0,0 0 0 0,0 1 0 15,0-1 0-15,2 3 0 0,-2-3 0 0,3 1 0 16,3 1 0-16,0-1 0 0,-3-1 0 0,6 0 0 16,0-2-9-16,3 0 9 0,-3-1 0 0,2-2-8 0,1 0 8 15,6-5 0-15,0 0-14 0,0-1 4 0,0-2 1 0,5 1 0 16,1-4-3-16,0 3 0 0,0-3 0 0,5 1 0 15,-5 2 12-15,-3 0-10 0,0 0 10 0,2 0-10 16,-8 3 10-16,3-1 0 0,-3 1 0 16,3 3-8-16,-3 2 8 0,-6 0 0 0,2 0 8 0,1 0-8 15,-6 0 0-15,3 0 0 0,-3 2 0 0,0 1-8 16,0-1 8-16,-6 4 0 0,-6-6 0 0,6 2 8 16,0 4 4-16,0-4 2 0,-6-2 0 0,5 6 0 15,-2-4-2-15,-3-2-1 0,0 0 0 0,0 0 0 0,0 0-3 16,0 0 0-16,9 3 0 0,-3-6 0 15,0 1 3-15,0-4 0 0,-3 1 0 0,0 0 0 0,3-3-1 0,-3 0 0 16,0-3 0-16,0-2 0 0,3 0-10 0,-3 0 12 16,-3-3-12-16,0 0 12 0,0 0 0 0,-3 0 1 15,0 0 0-15,3-2 0 0,-3-6-13 0,3 3 0 16,-6-3 0-16,6 0-10 0,0 3 10 0,0-3 0 16,3 0 0-16,-3 3 0 0,-3-5 0 0,3 5 0 15,3-1 0-15,0 4 0 0,-3-3 0 0,-3 2 0 16,3 3 0-16,-3-2 0 0,0 2 0 0,-3 0 0 15,0 0 0-15,0 6 0 0,0-1 0 0,0 6 12 16,-3-1-4-16,-2 1 0 0,-4 2-8 0,0 1 0 16,-6-1 0-16,0 6 0 0,-6-1 0 0,4 4 8 15,-4-1-8-15,-6 3 0 0,3 0 0 0,-5 3 9 16,-1-1-9-16,-6 1 0 0,3-1 8 0,-2 3-8 0,-1-2 0 0,0-3 0 16,4-3 0-16,2 1 0 15,0-4 0-15,1 1 0 16,5 0-42-16,0-6-9 0,0 0-1 0</inkml:trace>
  <inkml:trace contextRef="#ctx0" brushRef="#br0" timeOffset="35390.86">13268 5167 748 0,'0'0'67'0,"0"0"-54"0,0 0-13 0,0 0 0 16,0 0 64-16,0 0 9 0,0 0 3 0,0 0 0 0,0 0-33 0,0 0-7 16,-6 3 0-16,6-3-1 0,-3 5 1 0,3-5 0 15,-3 11 0-15,1-9 0 0,2 9-16 0,0-3-2 16,-3 3-1-16,0 2 0 0,3 3 5 0,-3 2 1 16,3 6 0-16,-3 2 0 0,0 4-6 0,0-1-1 15,-3 8 0-15,0 0 0 0,0 0-7 0,0 0-1 16,-3 3-8-16,3-6 12 0,0 3-3 0,-3-3-1 15,3-5 0-15,0 1 0 0,0-4 0 0,3-2-8 16,3 0 12-16,0-8-4 0,0-1-8 0,0 1 8 16,3 0-8-16,0-5 8 0,0-1-8 0,0-2 0 15,3 0 0-15,0 0 8 0,3-3-8 0,-3 3 0 16,3-2 0-16,3-1 0 0,-3 0 0 0,3 1 0 16,-3 1 0-16,2 4 0 0,-2-6 0 0,3 3 0 15,0 0 0-15,3-5 0 0,-3 0 0 0,3-1-11 0,0-2 11 16,6-2-8-16,-1-4 8 0,1-2 0 15,3 3 0-15,3-3 0 0,0 0 0 0,2-2 0 0,1-1-10 16,0 0 10-16,3-2-9 0,-4 3 9 0,-2-1 0 0,3 0-9 16,-6-2-3-16,0 5 0 0,-4-5 0 0,4 5 0 15,-6-3 12-15,-3 1-13 0,0 2 5 0,0 3 8 16,-3-9-9-16,0 7 9 0,-3-1 0 0,-4 2 0 16,1 1 0-16,-3 0 0 0,0-1 0 0,-3 1 0 15,0 5 0-15,0 0 11 0,-3-5-3 0,0 2-8 16,-3 1 21-16,6 2-2 0,-3-3-1 0,-2 0 0 15,2 1-18-15,3 2 0 0,-6-6 0 0,0 4 0 16,6 2 12-16,-3-3-2 0,3 3 0 0,-3-5 0 0,3 5 2 16,-3-6 0-16,3 4 0 0,0-6 0 0,0 3-12 0,3-3 0 15,3 0-12-15,-6 2 12 0,3-2 0 0,-3 1 0 16,3-4 0-16,-3-2 0 0,3 2 0 0,-3-2 0 16,-3-6 0-16,0 3 0 0,-3 1 8 0,-3-4-8 15,0 3 0-15,-3-2 8 0,-3-3-8 0,-3-1-12 16,-3 1 2-16,1 0-470 15,-4 0-95-15</inkml:trace>
  <inkml:trace contextRef="#ctx0" brushRef="#br0" timeOffset="37367.64">14432 6985 691 0,'0'0'30'0,"0"0"7"0,0 0-29 0,-3-5-8 0,0 2 0 0,-3-2 0 16,6-3 78-16,0 3 14 0,0 5 4 0,0 0 0 15,-3-6-22-15,3 6-4 0,0 0-1 0,-6-2 0 16,0-4 7-16,6 6 2 0,-8 3 0 0,-1 0 0 16,0-3-36-16,3 5-7 0,-3-2-2 0,0 2 0 15,0 0-4-15,0 3-1 0,0-3 0 0,3 3 0 16,-3 0-28-16,0 0 0 0,3 3 0 0,-3-1 0 15,3 1 0-15,0 0 0 0,-2 2 0 0,-1 3 9 16,3-3-9-16,0 3 0 0,3-3-12 0,-3 0 12 16,3 0-8-16,3-2 8 0,0-3 0 0,0 0 0 15,3 0 0-15,0 0 0 0,-3-8-9 0,6 5 9 16,-3 0 0-16,3-2-10 0,0 0 10 0,0-1-8 16,2-2 18-16,1 0 4 0,-3 3 1 0,0-3 0 15,3 3-24-15,0-1-5 0,0 1-1 0,-3-1 0 0,3-2 15 0,-3 6 0 16,0-1 0-16,-3 3 0 0,0-3 0 0,3 3 16 15,-3 0-3-15,0 3-1 0,0-3-12 0,0 2 0 16,-3 1 8-16,3 2-8 0,-3 0 0 0,-3 1-13 16,0-1 2-16,0 0 1 0,3 0 10 0,-3 0 14 15,-6 1-3-15,3-1-1 0,0-2-10 0,0 2 0 16,-3-3-10-16,3 1 10 0,0-3 0 16,0-3 0-16,0 0 8 0,3 1-8 0,0-1 0 0,3-5 0 15,-3 5 0-15,3-5 0 0,-3 3 0 0,3-3 0 16,0 0 0-16,0 0 0 0,0 0 0 0,0 0 0 15,0 5 0-15,3 1-12 0,-3-6 12 0,6 5 0 16,0 0-10-16,0-2 10 0,3 2 0 0,0-2 8 16,-3-1 0-16,3 1 0 0,3-3-8 0,-3 3-14 15,0-1 3-15,3-2 1 0,-1 3 10 0,1-3 0 16,0 0 0-16,0 0 0 0,0 3 0 0,0-3 0 0,3 0 0 16,-3 0-8-16,3 2 8 0,-3-2 0 0,2 0 0 0,4 0 0 15,-6 0 0-15,0 3 0 0,0-3 0 0,0 0 0 16,-3 0 0-16,0 3 0 0,0-6 0 0,0 3 0 15,0 3 0-15,-3-3 0 0,-6 0 0 0,0 0 0 16,8 2 0-16,-8-2 8 0,0 0-8 0,0 0 0 16,0 0 8-16,0 0-8 0,6 0 10 0,-6 0-10 15,0 0 13-15,9 0-3 0,-3-2-1 0,-6 2 0 16,6-6-9-16,0 4 0 0,0-4 0 0,0-2 0 16,-3 3 10-16,0-6-10 0,0 4 12 0,3-4-12 15,-3-2 11-15,3-3-11 0,-3 0 10 0,3 0-10 0,-3-2 8 0,0 2-8 16,0-5 0-16,-3 2 0 0,3 3 0 0,-3-2 8 15,0 2-8-15,-3-3 0 0,-3 3 8 0,3 0 0 16,-3 3-8-16,3-3 12 0,-6 0 8 0,0 3 0 16,0-3 1-16,-3 3 0 0,0-3-5 0,0 0 0 15,-5 3-1-15,2-3 0 0,0 0-15 0,-3 3 0 16,0-3-9-16,0 3 9 0,0 0-17 0,3-3 2 16,-2 3 1-16,5 0-572 15,0 2-114-15</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6:06.343"/>
    </inkml:context>
    <inkml:brush xml:id="br0">
      <inkml:brushProperty name="width" value="0.05292" units="cm"/>
      <inkml:brushProperty name="height" value="0.05292" units="cm"/>
      <inkml:brushProperty name="color" value="#FF0000"/>
    </inkml:brush>
  </inkml:definitions>
  <inkml:trace contextRef="#ctx0" brushRef="#br0">7169 2461 403 0,'0'0'36'0,"9"0"-36"15,6 5 0-15,-6-5 0 0,0 0 99 0,6 0 13 16,6 0 2-16,3 0 1 0,2 0-60 0,1 0-12 16,6 0-3-16,3 0 0 0,5 0-21 0,1-5-5 15,0 2-1-15,8-2 0 0,7-1-5 0,-4 4-8 16,1-4 11-16,0 1-11 0,5 3 15 0,1-4-4 0,2 1-1 0,1 0 0 16,2 2 9-16,-2-2 1 0,-1 2 1 0,7 0 0 15,-1-5 1-15,4 3 0 0,2 3 0 0,-3 2 0 16,-2 0-10-16,5-6-1 0,4 6-1 0,2-5 0 15,3 5 10-15,1 5 1 0,-1-10 1 0,3 5 0 16,1-3-22-16,2 3 0 0,-3 0 0 0,1 0 8 16,-4 0 8-16,3-5 3 0,7 5 0 0,-4 0 0 15,-3-5-3-15,0 2 0 0,4-2 0 0,-1 5 0 16,3-8 10-16,-2 8 2 0,2-5 0 0,-3 5 0 16,6-8-8-16,1 8-2 0,-7 0 0 0,6-6 0 15,3 6-18-15,4-5 0 0,-1 2 0 0,6 3 0 16,3-5 8-16,3-3-8 0,0 3 0 0,1 0 0 0,2 2 0 0,0 0 0 15,-6 1 8-15,3-4-8 0,0 6 0 0,-3-5 10 16,0 10-10-16,-6-5 8 0,4-8-8 0,-4 8 0 16,-3 0 0-16,-6 0-11 0,1 0 11 0,-4 0 0 15,0 0 8-15,-3-5-8 0,4 5 0 0,-4-8 9 16,-3 3-9-16,4 5 0 0,-1-8 12 0,0 8-12 16,-3-11 12-16,7 9-12 0,-4-4 20 0,0-1-4 15,-5 1 0-15,2-2 0 0,0 3 8 0,1-3 0 16,-1 3 1-16,-3-1 0 0,-5-1-4 0,-1 1-1 15,-3-2 0-15,4 8 0 0,-4-5-12 0,-2-3-8 16,-7 3 8-16,-2 5-8 0,-7-6 8 0,1 4-8 16,-4 2 10-16,1 0-10 0,-3 0 8 0,-4 0-8 15,1 0 0-15,-6 0 9 0,-4 0 9 0,-2 0 2 0,-3 0 0 0,-4 0 0 16,-2 0-20-16,3 0 0 0,-3 0 0 16,0 0 0-16,-1-5 0 0,-2 5 0 0,3 0 0 0,-6 0 0 15,3 0 52-15,-4 0 11 0,1 5 1 16,-3 3-702-1,3-8-141-15</inkml:trace>
  <inkml:trace contextRef="#ctx0" brushRef="#br0" timeOffset="2843.65">8884 2942 576 0,'0'0'25'0,"0"0"6"0,0 0-31 0,0 0 0 16,-6 0 0-16,6 0 0 0,-6-8 175 0,6 8 29 0,-6 0 5 15,3 0 2-15,3 0-77 0,-3-5-15 0,0-3-3 0,3 8-1 16,0 0 9-16,0 0 1 0,0 0 1 16,0 0 0-16,0 0-55 0,-3 8-11 15,3 5-3-15,0 0 0 0,0 9-5 0,-3 1 0 0,3 4-1 0,0 5 0 16,-3-1-1-16,0 9 0 0,-3 0 0 15,6-1 0-15,-3 1-20 0,3-8-4 16,0 2-1-16,0-2 0 0,0 2-13 0,3-5-2 0,-3 1-1 0,0-1 0 16,0-3-9-16,0 1 8 0,3-1-8 0,0-7 8 15,-3-4-8-15,3-1 0 0,0-4-10 0,-3-10 10 16,0 0-91-16,0 0-12 0,0 0-2 16,3-5-688-16,-3-8-138 0</inkml:trace>
  <inkml:trace contextRef="#ctx0" brushRef="#br0" timeOffset="3141.2">8655 2990 1728 0,'0'0'153'0,"0"0"-122"16,0-3-31-16,0 3 0 0,3-8 78 0,0 3 10 16,3 0 1-16,0 2 1 0,0-2 6 0,2 5 2 15,7-8 0-15,0 5 0 0,0 0-42 0,6 3-9 16,3-5-2-16,3-3 0 0,-1 8-20 0,4 0-4 15,3-5-1-15,3 10 0 0,-4-2 0 0,-2 7 0 16,0-4 0-16,0 7 0 0,-4 0-20 0,-5 3-12 16,0 3 2-16,-6-1 0 0,-3 1 10 0,-3 2 12 15,-6-5-2-15,0 8-1 0,-6-6 6 0,-3 8 1 16,-6-7 0-16,-3 5 0 0,-3 0 2 0,-3-6 1 0,-2 1 0 0,-4 2 0 16,-3-3-7-16,0 4 0 0,0-4-1 0,4-2 0 15,-4-3-11-15,6 0 0 0,3-2 0 0,3-3 0 16,3-3-111-1,4-5-21-15,5-5-4 0</inkml:trace>
  <inkml:trace contextRef="#ctx0" brushRef="#br0" timeOffset="3474.92">9628 2654 2419 0,'0'0'107'0,"0"0"22"0,0 0-103 0,0 0-26 16,0 0 0-16,0 0 0 0,0 0 56 0,6 0 7 16,0-6 1-16,0 1 0 0,-6 5 0 0,6 0 0 15,-6 0 0-15,6 0 0 0,-6 0-52 0,0 0-12 16,0 0 0-16,0 0 0 0,0 0 19 0,0 11 1 16,-3-3 0-16,-3 0 0 0,-3 2-2 0,3 6 0 15,-6 3 0-15,-3 4 0 0,0-1-4 0,0 1-1 16,-2 7 0-16,-4 1 0 0,0 1-3 0,6 2-1 15,-3-2 0-15,3 5 0 0,0-2 0 0,4 2 0 16,2-3 0-16,6-2 0 0,-3 0-9 0,9 2 0 16,3-8 9-16,0 1-9 0,-1-6 0 0,4 3 0 0,0 2 0 15,3-7 0-15,3-6 0 0,0 3-10 16,3-3 10-16,3-2-13 16,0-6-12-16,-1 3-3 0,1-8 0 0,3-5 0 15,-3-1-128-15,3-4-27 0,2-3-5 0</inkml:trace>
  <inkml:trace contextRef="#ctx0" brushRef="#br0" timeOffset="3794.39">9967 2929 2340 0,'0'0'104'0,"0"0"20"0,0 0-99 0,3-8-25 15,0 3 0-15,-3 5 0 0,9-8 38 0,0 2 2 16,3 6 1-16,0-5 0 0,3 10 19 0,-3-2 3 16,6 0 1-16,-6 5 0 0,2 0-45 0,1 2-9 15,-3 3-2-15,3 1 0 0,-3-1-8 16,0 0 8-16,-3 0-8 0,0 6 8 0,-3-6 4 0,0 0 0 16,0 1 0-16,-6 1 0 0,-3 1-4 0,0-2 0 15,-3 7 0-15,-3-8 0 0,0 0 19 0,-6 0 3 16,3-2 1-16,-6 5 0 0,0 2-18 0,-2-4-3 15,-4-6-1-15,3 2 0 0,-3-2-9 0,3-3-11 16,0 3 3-16,7-2 0 16,-1-4-148-16,6 1-28 0,3-6-7 0</inkml:trace>
  <inkml:trace contextRef="#ctx0" brushRef="#br0" timeOffset="4014.72">10292 2844 2329 0,'0'0'51'0,"0"0"10"0,-6 6 3 0,3 7 2 0,-3 0-53 0,0 0-13 0,0 6 0 0,-3 2 0 16,0-3 89-16,0 4 15 0,0 1 4 0,0 4 0 15,-3-1-19-15,4 1-3 0,-1-1-1 0,3 1 0 16,0-3-27-16,0 2-6 0,6 0 0 0,0 1-1 16,3-6-39-16,3-2-12 0,3-1 0 0,0-2 0 0,5-3 0 15,4-2 0-15,0-3 0 0,3-3 0 16,0-10-78-16,3-3-10 0,-1 3-1 0,4-3-805 15,3-6-161-15</inkml:trace>
  <inkml:trace contextRef="#ctx0" brushRef="#br0" timeOffset="4342.92">10750 3156 1861 0,'0'0'40'0,"0"0"9"0,0 0 2 0,0 0 2 0,0 0-42 0,0 0-11 0,0 0 0 0,0 0 0 15,-6 3 126-15,3 2 23 0,-3 1 5 0,0 2 1 16,3 2-73-16,-3 1-14 0,3 5-4 0,-2-3 0 15,2 0 0-15,0 0 0 0,0 3 0 0,0 0 0 16,3 5-51-16,0-7-13 0,0 4 0 0,3-5 0 16,0-5 0-16,3 5 0 0,-3-5 0 0,2 3 0 15,1-8 13-15,6-1 0 0,-3-2 0 0,3-5 0 16,0 0-174-16,0-3-35 0,3-3-8 0,0-2 0 16</inkml:trace>
  <inkml:trace contextRef="#ctx0" brushRef="#br0" timeOffset="4609.14">10673 2961 2419 0,'0'0'53'0,"0"0"11"0,-3 2 3 0,0 4 1 0,-3 2-55 0,6 2-13 16,-3-5 0-16,0 3 0 0,3 0 105 0,0 3 19 15,0-3 3-15,3 0 1 0,-3 2-52 0,3-2-9 16,0 0-3-16,3 3 0 0,0-9-51 0,0 4-13 15,0-1 0-15,0 0 0 0,3-5 0 0,-3 0 0 16,2-5 0-16,4 0 0 16,-6-1-48-16,3-1-13 0,-3-1-3 0,0-3 0 0,-3 3 52 0,0-5 12 15,3 5 0-15,-6-5 0 0,0 2 0 0,-3 3 0 16,-3 0 0-16,-3 3 0 0,3 5-9 0,-3-5 1 16,0 5 0-16,0 0 0 15,1 0-95-15,-1 5-18 0,-3-5-4 0,12 0-1 0</inkml:trace>
  <inkml:trace contextRef="#ctx0" brushRef="#br0" timeOffset="5144.84">11450 2648 1684 0,'0'0'75'0,"0"0"15"0,0 0-72 0,0 0-18 0,0 0 0 0,0 0 0 16,0 8 116-16,0 3 19 0,-3 2 4 0,0 3 1 15,3 8-10-15,-3-3-2 0,0 6 0 0,0 2 0 16,-3 0-52-16,0 8-12 0,0-5-1 0,0 7-1 16,0-7-15-16,0 2-3 0,-3 1-1 0,0-3 0 15,3-1-21-15,0-4-4 0,-3-1-1 0,0 1 0 16,7-4-17-16,-4-1 0 0,3-4 0 0,0-2 0 15,0-3-171-15,6 0-28 16,0-2-5-16</inkml:trace>
  <inkml:trace contextRef="#ctx0" brushRef="#br0" timeOffset="5380.6">11869 3321 2106 0,'0'0'46'0,"0"0"10"0,-3-8 1 0,3 8 3 0,0 0-48 0,0-6-12 16,0-2 0-16,0 8 0 0,0 0 36 0,0 0 4 16,6-5 2-16,0 0 0 0,0 2-25 0,3 3-5 15,-3 0 0-15,0 0-1 16,-6 0-120-16,3 3-24 0,-3-3-5 0,6 5-744 0</inkml:trace>
  <inkml:trace contextRef="#ctx0" brushRef="#br0" timeOffset="5632.78">12435 3268 864 0,'-3'0'76'0,"3"0"-60"16,-3-6-16-16,6 4 0 0,-3 2 415 0,3 0 80 15,-3 0 16-15,0 0 3 0,6 0-354 0,0-3-72 16,0 0-13-16,3 3-3 0,3 0-30 0,0 0-6 16,-1 0 0-16,7 0-1 0,-3-5-35 0,3 2 0 15,6-2 0-15,0 0 0 16,2 0-144-16,-2 2-36 0,6-2-8 0,-6-3 0 0</inkml:trace>
  <inkml:trace contextRef="#ctx0" brushRef="#br0" timeOffset="5784.5">12953 3273 864 0,'0'0'76'0,"0"0"-60"16,9 0-16-16,3 0 0 0,0 0 295 0,3 0 56 15,-1 0 11-15,4-3 2 0,-3 1-237 0,3 2-48 16,0-6-10-16,3 4-1 0,2-4-4 0,1-4 0 0,3 2 0 0,0 0 0 31,-3 3-256-31,2-3-51 0,22-8-10 0,-12 8-3 0</inkml:trace>
  <inkml:trace contextRef="#ctx0" brushRef="#br0" timeOffset="5881.86">13435 3262 2419 0,'0'0'107'0,"3"0"22"0,6-2-103 0,0-4-26 0,3 6 0 0,3-5 0 15,0 0 56-15,2-3 7 0,-2 3 1 0,6-3 0 16,3 0 0-16,0-3 0 0,0 3 0 0,-1-5-888 15,-2 5-176-15</inkml:trace>
  <inkml:trace contextRef="#ctx0" brushRef="#br0" timeOffset="6260.73">11807 2768 1958 0,'0'0'43'0,"0"0"9"0,0 0 1 0,6-3 3 0,0 3-45 0,3 0-11 16,0-5 0-16,3 5 0 0,2 0 104 0,1 0 20 0,3 5 3 15,0-2 1-15,0 2-67 0,0 5-13 0,0 1-2 0,-1 5-1 16,1-3-21-16,-3 3-4 0,3 3 0 0,0-1-1 16,-3 1-19-16,-6 2 0 0,0-3 0 15,-3-2 0-15,-3 3 26 0,-3-1 2 0,0 1 0 0,-6-3 0 16,-3 2-28-16,0-5 0 0,-6 6-9 0,3-6 9 16,-3 0-142-16,-3 1-22 15,3-1-4-15,-2 0 0 0</inkml:trace>
  <inkml:trace contextRef="#ctx0" brushRef="#br0" timeOffset="6445.23">12241 2725 1728 0,'-2'8'153'0,"-4"-3"-122"16,0 3-31-16,-3 0 0 0,-3 3 160 0,0 5 25 15,6 2 6-15,-3 6 1 0,0-3-64 0,0 3-12 16,3 5-2-16,0 3-1 0,0-8-44 0,3 2-9 15,0 1-1-15,0 2-1 0,3-5-14 0,3 2-4 16,3-7 0-16,3 7 0 0,3-13-32 0,0 6-8 16,0-6 0-16,0-2 0 0,6-1-13 0,3-5-5 15,-4 3-1-15,4-8 0 16,0-5-138-16,3 0-28 0,-3-3-6 0</inkml:trace>
  <inkml:trace contextRef="#ctx0" brushRef="#br0" timeOffset="7396.71">14861 2405 403 0,'0'0'17'0,"6"0"5"0,0 3-22 0,0 2 0 16,3-5 0-16,3 5 0 0,2 9 401 0,1-1 76 16,0 0 15-16,9 8 4 0,3 6-332 0,-3 4-67 0,2 1-13 0,4 3-2 15,0 2-29-15,-3 2-5 0,0 6-2 0,-4 8 0 16,-5-13-26-16,0 5-6 0,-6-6-1 0,-3 1 0 16,-6-5-1-16,-6 2 0 0,-6-6 0 0,-3 1 0 15,-9-5 0-15,-9 2-1 0,-5 0 0 0,-10-3 0 16,-3 1-115-16,1-1-24 0,-4 1-4 15</inkml:trace>
  <inkml:trace contextRef="#ctx0" brushRef="#br0" timeOffset="10383.56">11965 3334 1670 0,'0'0'148'0,"-6"0"-118"16,3 0-30-16,-3 5 0 0,3-2 101 0,0 2 15 16,-3 3 2-16,6 3 1 0,-3-4-54 0,6 7-10 15,0 4-3-15,3-5 0 0,-3 6-22 0,6-1-5 0,0 4-1 0,6-6 0 16,-1 2-24-16,4-2 0 0,6 0 0 15,0 2 0-15,6-4 0 0,2-1 0 0,1-8 0 0,6 3 0 16,-3-8 13-16,2 0 4 0,1 0 1 0,3-11 0 16,-1 1-6-16,4-1 0 0,3-2-1 0,-1 0 0 15,1 0-3-15,-1-1 0 0,1 1 0 0,3 0 0 16,-10 0-8-16,4-1 10 0,0 4-10 0,2-1 10 16,1 6-2-16,2-6-8 0,-5 9 12 0,0 2-4 15,-4 0-8-15,-2 0 12 0,-6 2-12 0,3 4 12 16,-4 2-12-16,-5 2 0 0,-3-5 0 0,0 6 8 15,-6 0 0-15,-1-3-8 0,-2 5 12 0,-3 0-4 0,0-2 0 16,-3 2 0-16,0 0 0 0,-3 0 0 0,-3-5 15 0,-3 3 2 16,3-3 1-16,-3 0 0 0,-3 2-26 0,3-7 0 15,0-3 0-15,0 0 0 0,0 0 0 0,0 0 0 16,0 0 0-16,0 0 0 0,0-8 0 0,6-3 0 16,6-2 9-16,0-3-9 15,9-5-19-15,-1 3-8 0,7-9-1 0,6 1-1 16,3-1-7-16,-1 3-2 0,1-2 0 0,6 0 0 0,-4 4 38 0,4 4 0 15,-3-1 0-15,2 6 0 0,-5 0-20 0,3 5 1 16,0 3 0-16,-1-3 0 0,-2 5 67 0,-3 3 12 16,0 3 4-16,-4-1 0 0,4 4-52 0,-3-1-12 15,0-2 0-15,2 2 0 0,1-5 0 0,0 2 0 16,0 1 0-16,-4-3 0 0,4 0 0 0,-6 0 0 16,0 0 0-16,-1-3 0 0,-2 1 0 0,-3-6 0 15,0 3 0-15,-6-9 0 0,0 4 15 0,-6-6 0 0,-1 3 0 0,-2-6-809 16,-6 1-162-1</inkml:trace>
  <inkml:trace contextRef="#ctx0" brushRef="#br0" timeOffset="11325.56">13313 3829 1152 0,'0'0'51'0,"0"-8"10"0,0 2-49 0,0 1-12 16,0-3 0-16,0 8 0 0,0 0 309 0,0 0 59 16,0 0 12-16,0 0 3 0,-3 8-229 0,3 0-46 15,3 5-8-15,-3 3-3 0,3 0-59 0,-3 2-12 0,3 1-2 0,3 2-1 16,-3 0-15-16,3 3-8 0,-3-5 10 0,3-1-10 15,-3 3 0-15,3-5 8 0,-3 0-8 0,0-3 0 16,0 1 0-16,0-4 0 0,-3-2 0 16,0 0 0-16,0-8 0 0,0 0-10 0,0 0 10 0,-3-8-8 15,0 3 8-15,0-1 0 0,-3-7 0 0,3 0 0 16,0-6 0-16,-3-2 0 0,3 0-11 0,0-3 11 16,0-2-8-16,0 2 8 0,0-2 0 0,0-1-9 15,0 1 9-15,3-1 0 0,-3 6 0 0,3-5 8 16,0 10-8-16,3 3 12 0,-3-1-4 0,3 4 0 15,0 4-8-15,0 1 0 0,3-3 0 0,3 8 0 0,-3 0 0 0,3 0 0 16,3 3 0-16,-3 2 0 0,2 0 0 16,1-2 0-16,0 2 0 0,0 3 0 0,-3 3 0 15,3 2 0-15,-6-5 0 0,3 5 0 0,-3 0 0 0,-3 1 0 16,0-1 0-16,-3 0-8 0,0-2 8 0,0 2 16 16,-3-5-4-16,0 0-1 0,0 2 1 0,-3-4 0 15,0 2 0-15,3-3 0 0,-3-2-12 0,0-1 0 16,6-2 9-16,-6 8-9 0,0-8 9 0,-3 5-9 15,3-2 12-15,0 2-12 0,6-5 0 0,0 0 0 16,0 0 0-16,0 0-9 0,0 0-12 0,0 0-3 16,0 0 0-16,9 0 0 0,-3-5 24 0,6 5 0 15,-3-3 0-15,6 1 0 0,0-1-11 0,0 3 3 16,0-8 0-16,5 6 0 0,-2-1 8 0,3-2 0 0,-3-1-9 16,0 4 9-16,0-4-16 0,3 1 0 0,-4 0 1 15,1 2 0-15,-6-7 31 0,3 7 5 0,-3-8 2 16,-3 9 0-16,0-9 14 0,0 3 3 0,-3 0 1 0,-3-5 0 15,0 8-33-15,0-8-8 0,-3 2 0 16,0 0 0-16,0 1 0 0,0 2 0 0,0-5 0 0,-3 5 0 16,0-3 26-16,3 6 3 0,-3-3 1 0,3 3 0 15,0 5-13-15,0 0-2 0,0 0-1 0,0 0 0 16,0 0 5-16,0 0 1 0,0 10 0 0,0-2 0 16,3 11-20-16,-3-6 0 0,0 3 0 0,0 2 0 15,0 1 0-15,3 2 0 0,-3 3 0 0,0-6 0 16,0 3 0-16,3-2 0 0,-3-3 8 0,3 0-8 15,3-3 0-15,-3 0 0 0,5 0 0 0,-2-5 0 16,3-2-20-16,0 2-5 0,0-8-1 0,0 0 0 16,0-8-62-16,3 2-12 0,-3-4-2 0,3-1-1 15,0-2-72-15,-3-6-14 0,-3 6-3 0,0-5-546 16,-1-9-109-16</inkml:trace>
  <inkml:trace contextRef="#ctx0" brushRef="#br0" timeOffset="11635.99">13712 3567 1728 0,'0'0'76'0,"-6"2"16"0,0 4-73 0,0 1-19 16,0 1 0-16,0-2 0 0,3 4 55 0,3-7 7 16,0 8 2-16,6-9 0 0,0 3 36 0,3 1 7 15,6 2 1-15,0-3 1 16,6-5-188-16,-1 3-37 0,1-3-8 0,0 2-2 16,0-2-56-16,0 0-11 0,-3-2-3 0,2 4 0 15,-2-2 69-15,-3 3 14 0,0-3 2 0,-3 5 1 0,0-5 134 0,-3 0 28 0,-3 0 4 16,0 0 2-16,3 3 63 0,-3-1 13 0,-3 6 2 15,3-5 1-15,0 0-7 0,2 5-2 0,1-3 0 16,-3 3 0-16,3-3 0 0,-3 3 0 0,3 0 0 0,0 3 0 16,0 2 0-16,3-5 0 0,-6 5 0 0,6-2 0 15,0 2-51-15,0 0-10 0,-1 0-3 0,1 1 0 16,0-1-56-16,0 0-8 0,3-8-10 0,-3 6 10 16,0-1 0-16,-3-4 0 0,0 2 0 0,0-3 12 15,-3-2-12-15,-6-3-9 0,0 0 9 0,0 0-13 16,0 0-137-16,0 0-27 0,0 0-6 0,0 0-619 15,3-3-124-15</inkml:trace>
  <inkml:trace contextRef="#ctx0" brushRef="#br0" timeOffset="11784.21">14227 3760 979 0,'-3'-8'87'0,"3"8"-70"0,-6-3-17 0,3 1 0 0,-3 2 272 0,0 0 52 16,0 0 9-16,-3 2 3 0,3 1-116 0,0 2-22 16,-3-2-5-16,0 2-1 0,-3 0-105 0,4 1-22 15,-4 2-4-15,0 5-1 0,-3-5-28 0,0 5-5 16,3 3-2-16,-3-3 0 0,0 3-25 0,6-3 0 15,3 0 8-15,3-2-8 16,3 2-140-16,3-5-29 0,6 3-7 0,3-3 0 0</inkml:trace>
  <inkml:trace contextRef="#ctx0" brushRef="#br0" timeOffset="12515.78">14477 3829 2624 0,'3'2'58'0,"-3"-2"12"0,0 0 2 0,0 0 1 0,0 0-58 0,0 0-15 0,0 0 0 0,0 0 0 16,0 0 111-16,0 0 19 0,3 0 4 16,3-2 1-16,-3 2-108 0,6 0-27 0,0 0 0 15,3-8 0-15,-1 5 0 0,-2 0 0 0,0-7 0 0,3 2 0 16,-3 0 0-16,-3 3 0 0,0-9 0 0,-3 6 0 16,0 3 0-16,0-5 0 0,-6 2 0 0,3 0 0 15,-6 0-46-15,3 2-14 0,-3 1-4 0,-3 0 0 16,-3 2 44-16,3-2 9 0,-3 5 2 0,4 0 0 15,-4 0 9-15,3 5 12 0,0-5-2 0,0 8-1 0,3-3-9 0,3 3 0 16,-6 3 0-16,3 2 0 16,0 0 0-16,0 1 0 0,6-1 0 0,3 0 0 0,0 0 0 15,3 1 0-15,0-1 0 0,0 0 0 16,6 0-20-16,3 0-7 0,-3-7-1 0,2 2 0 0,1-3 16 0,3-2 4 16,0-6 0-16,-3 3 0 15,3-5-16-15,-3-3-4 0,3 2 0 0,-1-7 0 0,1 0 74 0,-3 0 14 16,3-8 4-16,-3 2 0 0,0 1-52 0,-3-4-12 15,-3-1 0-15,3 1 0 0,-1-4 0 0,-2-3 0 16,0 2 0-16,0-2 0 0,0 0 0 0,0 0 0 16,-3-3 0-16,0 6 0 0,0-1 16 0,0 4 0 15,-3 7 0-15,-3-3 0 0,0 6 25 0,0 0 6 16,0 5 1-16,0 8 0 0,0 0-39 0,0 0-9 16,0 0 0-16,-6 8 0 0,0 5 0 0,0 0 0 15,0 0 0-15,0 6 0 0,3 2 0 0,-3 3 0 16,0 2 0-16,0 3 0 0,3-2 0 0,3 2 0 15,-3 3 0-15,3-3 0 0,3 3 0 0,0-6 0 0,0-2 0 16,3 0 0-16,3 0 0 0,0-6 0 0,0-5 0 0,3 1 0 16,0-1 0-16,0-8 8 0,3-2-8 0,-3 2 8 15,-1-5-8-15,4-8 0 0,0 3 0 0,6-3-11 16,-3-5 11-16,0 2 0 0,-3-2 0 0,5-8 0 16,-5 2 0-16,3-7 0 0,-3-1 0 0,-3 1 0 15,3-1 0-15,-6 9 0 0,0-6 0 0,-6 5 0 16,0 4-24-16,-6 1-2 0,0 4-1 0,-3 2 0 15,-3 2 7-15,0 4 2 0,0 4 0 0,-3 4 0 16,3 4-1-16,-3 1 0 0,3 2 0 0,0 3 0 16,3 5 19-16,0-2 0 0,6-3 0 0,0 7 0 0,3-4 0 0,3 2 0 15,-3 0 0-15,6 3 0 0,3-5 0 0,-3 2 0 16,3-8 0-16,-3 6 0 0,3-6 0 0,-6-5 8 16,0 2-8-16,0-2 12 0,-3-2-12 0,-3 1 11 15,0-7-11-15,-6 0 10 0,0 6 34 0,-6-6 6 16,-3 2 2-16,-3-2 0 15,-3-2-126-15,-2-1-25 0,-4 0-5 0</inkml:trace>
  <inkml:trace contextRef="#ctx0" brushRef="#br0" timeOffset="13397.87">15656 3313 1555 0,'0'0'138'16,"0"0"-110"-16,0 0-28 0,3 0 0 0,3-6 197 0,-1 6 35 15,1-5 6-15,-3 2 2 0,6 3-141 0,-3-2-28 16,-6 2-6-16,9 2-1 0,-3-2 0 0,0 3 0 16,0 2 0-16,0 9 0 0,-3-9 0 0,-3 8 0 15,3 3 0-15,-3 0 0 0,-3 5-22 0,0-3-5 16,3 9-1-16,-6 2 0 0,0 3-16 0,3 0-4 16,-3 2-1-16,3 3 0 0,0-3-15 0,0 3 8 15,0-2-8-15,3-3 0 0,3-1 0 0,0-4 0 16,0-9 0-16,0 1 0 0,6-6 0 0,-3 0-20 15,0-5 4-15,3-5 0 0,3-6 0 0,0 3 0 16,6-13 0-16,-3 0 0 0,-1-6-4 0,1-2 0 0,3-3 0 16,-3-2 0-16,-3-3 8 0,3-3 0 0,-3 0 1 0,0-5 0 15,-3-3 11-15,-1 6 0 0,1-3 0 0,-3 3 0 16,0 7 0-16,-3 1 0 0,0-1 0 0,-3 9 0 16,3 5 0-16,-3-1 9 0,-3 6-1 0,0 3-8 15,3 5 20-15,0 0-2 0,-6 5-1 0,0 3 0 16,3 6-8-16,-3-1-1 0,1 0-8 0,2 0 12 15,-3 6-12-15,0-1 9 0,0 3-9 0,3-5 8 16,-3 8-8-16,3-5 8 0,0-1-8 0,3 3 8 16,-3 0-8-16,3-2 0 0,0 0 0 0,0-6 0 15,6 0 0-15,-6-5 0 0,3 0 0 0,3-3 0 16,0 0 0-16,0-5 0 0,-3 0 0 0,6 0 0 0,-4-8 0 0,4 3 0 16,3-3 0-16,-3-2 0 0,0 2 0 0,3-5 0 15,0 2 0-15,0-2 0 0,0 5 0 0,0-5-9 16,3-1 9-16,-1 6 0 0,1-2-9 0,0 2 9 15,0 0 0-15,0 3-9 0,0-1 9 0,0 6-8 16,-3 0 8-16,0 6-8 0,-1-4 8 16,-5 9-8-16,3-6 8 0,-3 8-8 0,0 1 8 0,-3 1 8 15,0 4-8-15,0 0 11 0,0-6-11 0,0 0 12 16,6 0-12-16,-3 0 12 16,3 1-31-16,0-1-5 0,3-8-2 0,0 3 0 0,-3-3 26 0,6 1 0 15,-4-6 0-15,4-6 0 0,0 6 0 0,-3-5 0 0,3-8 0 0,0 2 0 31,-6-5-108-31,0 3-16 0,0-8-3 0,-6 3-1127 0</inkml:trace>
  <inkml:trace contextRef="#ctx0" brushRef="#br0" timeOffset="13523.96">15709 3342 1785 0,'-9'2'159'0,"0"6"-127"0,0-2-32 0,3 2 0 15,3-1 170-15,3 1 28 0,6 3 6 0,6-6 0 16,6 3-175-16,6-3-29 0,9-5-18 0,8 8 2 15,4-8-137-15,3 6-28 0,-1-6-6 0,7 2-1 16</inkml:trace>
  <inkml:trace contextRef="#ctx0" brushRef="#br0" timeOffset="14118.5">16683 3551 1785 0,'0'0'159'0,"0"0"-127"15,-6-3-32-15,0-5 0 0,3 5 191 0,-6 1 32 16,-3-3 6-16,0 2 2 0,-3-2-78 0,3-1-15 15,0 6-3-15,-3-8-1 0,-3 3-66 0,4-3-12 16,-1 6-4-16,0-1 0 0,3 3-29 0,-3-5-7 16,0 5 0-16,0 0-1 0,0 5-15 0,3-5-8 15,4 5 8-15,-1 3-13 0,0-3 13 0,6 3 8 16,-6-2 0-16,6 7-8 0,-3-5 0 0,6 5 0 16,0 6 0-16,3-6 0 15,3 0-44-15,0 0-16 0,3 0-4 0,0-2 0 16,2 0 20-16,1-6 3 0,3 0 1 0,0-2 0 15,-3-1-39-15,0-2-7 0,3-5-2 0,0 5 0 0,0-10 70 0,-3 7 18 0,-7-8 0 16,4 3 0-16,0 1 0 0,-6-4 0 0,-3 3 0 0,6-3 0 16,0 1 41-16,0 5 11 15,-6-3 3-15,-3 2 0 0,3-2-37 0,-3 3-7 0,3 5-2 0,0 0 0 16,0 0 37-16,0 0 7 0,0 0 2 0,0 0 0 16,0 0-39-16,0 0-8 0,0 0-8 0,6 3 11 15,0-1-11-15,0 6 0 0,3-8-12 0,6 0 12 16,0 3 0-16,-3-3 0 0,0 0 14 0,2-3-4 15,7 3-59-15,-3-5-12 16,-9-3-3-16,0 3 0 0,0-3 52 0,3-3 12 0,0 3 0 0,-3-5 0 16,-3-5 0-16,3-1 0 0,2-2 0 0,-2-6 0 15,-6-4 0-15,6-4 0 0,0-2 0 0,3-2 0 16,-6 4 28-16,0-5 8 0,6 9 1 0,0-6 1 0,0 5-10 16,-3 5-1-16,-3 4-1 0,0 7 0 0,3 8-26 0,-6-5 0 15,-3 13 0-15,0 0 0 0,0 0 13 0,0 13-2 16,0 0-1-16,-6 6 0 0,-3 2-1 0,0 3 0 15,3 2 0-15,0 6 0 0,-12 2-22 0,9-2-5 16,3 2-1-16,0 1 0 0,3 2 35 0,-3-5 6 16,6-3 2-16,0 0 0 0,6-8-24 0,0 0 0 15,0 3 0-15,6-11 8 0,0 6-8 0,3-6 0 16,-6-8 0-16,6 3 0 0,-1-5-24 0,4-3 1 16,0-3 0-16,0-2 0 15,3-1-61-15,-3-4-12 0,-3 5-2 0,-6-9-1 16,-4-1-108-16,4-1-21 0</inkml:trace>
  <inkml:trace contextRef="#ctx0" brushRef="#br0" timeOffset="14238.86">16843 3231 1728 0,'-21'0'76'0,"10"0"16"0,2 0-73 0,3 5-19 16,6-5 0-16,-3 5 0 0,-6-2 142 0,12 2 25 0,12 3 5 0,5 3 0 31,1-6-172-31,6 3-37 0,6-3-7 0,8 3-956 0</inkml:trace>
  <inkml:trace contextRef="#ctx0" brushRef="#br0" timeOffset="14472.67">17861 3328 1785 0,'-3'-2'159'16,"0"-3"-127"-16,0-1-32 0,0 4 0 0,0-4 249 0,-3-4 44 15,0 2 9-15,-5 0 2 0,2 3-192 0,0-1-39 16,-6 4-7-16,0 2-2 0,-3 0 0 0,3 0 0 15,3 0 0-15,0 5 0 0,-3 3-51 0,-2-3-13 16,5 8 0-16,-3 1 0 0,0 1 11 0,6 4-1 16,0 0 0-16,3-6 0 15,6 5-53-15,0 3-10 0,-6-7-3 0,12 4 0 16,9-2-72-16,-3 0-14 0,-6-3-3 0,9 0-1 16,9-5-178-16,-4-2-36 0,25 2-8 15,-6-8 0-15</inkml:trace>
  <inkml:trace contextRef="#ctx0" brushRef="#br0" timeOffset="15448.92">18016 3432 1782 0,'12'-8'79'0,"-6"-3"16"0,-3 3-76 0,6-5-19 0,0 0 0 16,-3-6 0-16,0 3 94 0,-3-2 15 0,3-1 3 0,-6 1 1 16,-3 2 12-16,-3 0 3 0,3 0 0 0,-6 3 0 15,0 8 0-15,-3-3 0 0,-3 2 0 0,3 1 0 16,0 5-103-16,0 0-25 0,-3 5 0 0,1 1 0 16,-1 7 0-16,0-5 0 0,0 5 0 15,3 6 0-15,0-4 0 0,3 9 0 16,0-5 0-16,3-1 0 0,0 4 17 0,3-4-1 0,-3-2-1 0,6 2 0 31,3-7-39-31,0 2-8 0,3-2-2 0,0-1 0 16,3-7-9-16,-3 0-1 0,3-3-1 0,0-3 0 0,3 0 20 0,0-5 4 0,-3 3 1 0,0-3 0 15,6 3-20-15,-10-8-3 0,1 2-1 0,0-2 0 16,0 0 36-16,0-1 8 0,-3 1 0 0,0 5 0 16,-6-5 49-16,3 2 12 0,3 4 3 0,-3-1 0 15,0 2-103-15,-3 1-20 0,0 0-4 16,3 5-1-16,0 0 103 0,0 0 20 0,0 0 4 0,0 0 1 15,-6 2-52-15,3 1-12 0,-3 2 0 0,6 1 0 0,0-6 0 0,-3 8 0 16,3-3 0-16,0-5 0 0,0 0 0 0,3 8-18 16,3-3 4-16,0-2 1 0,0-1 13 0,3-2-9 15,3 0 9-15,0-2-8 0,0-1 20 0,3-2 4 16,-3-1 0-16,3 4 1 0,-4-9-17 0,4 3 0 16,0-2 0-16,0-1 0 0,0 1 0 0,0 2 0 15,0-6 0-15,0 1 0 0,-3 0 52 0,-1 2 11 16,1 3 1-16,0-2 1 0,-6 2-29 0,3 5-5 15,0-2-2-15,-3 0 0 0,-6 5-9 0,6 0-1 16,0 5-1-16,0-2 0 0,-3 7-8 0,-3-2-2 16,3 11 0-16,-3-6 0 0,-3 5 0 0,0 1 0 15,-3 2 0-15,0 6 0 0,3-9-8 0,-3-2 0 16,0 2 0-16,0 1 0 0,3-6 0 0,0 0 0 0,-3-5 0 16,6 3 0-16,0-11 0 0,0 0 0 0,0 0 0 15,0 0 0-15,0 0-12 0,0 0 0 0,6-8-1 16,0 3 0-16,3-9-3 0,0 1 0 0,0 0 0 0,3-3 0 31,-3 0-13-31,3-2-3 0,0-3-1 0,0 2 0 0,-1-2 33 0,1 5 0 0,-6 3 0 0,3 5 0 16,0-5 10-16,0 7 9 0,-6 4 1 0,-3 2 1 15,6 0-33-15,-6 0-8 0,6 0 0 0,-3 8-1 16,0 5 21-16,0-3 0 0,-3 4 0 0,0-1 0 16,0 3 0-16,-3 2 0 0,0-4 0 0,0 4 0 0,0-10 24 0,0 3 10 15,-3-1 2-15,6 1 0 0,0-11-26 0,0 0-10 16,0 0 8-16,0 0-8 0,0 0 0 0,0 0 0 15,-3-8 0-15,3 5 0 0,0-5 0 16,3 0-14-16,3 0 2 0,0-2 0 16,3-3-13-16,0-6-3 0,0 6 0 0,3-3 0 0,0 0 28 0,2 0 0 15,4 6 0-15,-3 2 0 0,-3-6 0 0,0 6 0 16,0 3 0-16,3 5 0 0,-3-5-14 0,-3 5 2 16,0 5 1-16,-4-2 0 0,4 7 11 0,-3-4 9 15,-3 7-1-15,0 0-8 0,0 0 10 0,3 1-10 16,-3 1 8-16,0 1-8 0,0 0 12 0,3-3-4 15,0 1 0-15,0-1 0 0,-3-2-8 0,6-6 8 16,0 3-8-16,6-3 8 0,-6-5-8 0,3 0 12 16,2-3-12-16,1 1 12 0,0-9-24 0,3 3-5 15,-6 0-1-15,6-5 0 0,-6 2 18 0,3-2 0 16,-3-3 0-16,-1-2 0 0,1-1 0 0,-3-2 0 16,-3 3 0-16,0-6 0 0,0 0 0 0,-3 5 0 15,0 1 0-15,-6-3 0 0,0 8 0 0,0 2 0 0,0 3 0 16,0 0 0-16,-6 5 0 0,0 3 0 0,-3 3 0 0,4 5 0 15,-4-3 0-15,3 6 0 0,0 0 0 0,0 7 0 16,0-2 24-16,3 8 8 0,0 2 1 0,3 1 1 16,6-9-23-16,0 9-11 0,3-1 10 0,3-5-10 15,9-2-25-15,3-1-11 16,2-4-3-16,10-7-1367 0</inkml:trace>
  <inkml:trace contextRef="#ctx0" brushRef="#br0" timeOffset="16697.78">19573 2709 2419 0,'0'0'53'0,"0"0"11"0,0 0 3 0,0 0 1 15,-3 6-55-15,0 4-13 0,0-2 0 0,-3 5 0 16,-3 1 105-16,6 7 19 0,-3 3 3 0,3 7 1 0,-3-4-52 0,3 5-9 16,0 2-3-16,-3 0 0 0,3-2-64 15,-3 0 0-15,3 0-18 0,-3-6 4 0,3-5 14 0,0 3 8 16,-3-5 0-16,6-4-8 0,-3-1 24 0,0-4-1 16,0-2-1-16,1-3 0 0,2-5-22 0,0 0 8 15,-3-5-8-15,3 0 0 0,3-3 0 0,2-5 0 16,1-6 0-16,6 6 8 15,0-8-32-15,6 2-7 0,3 1-1 0,0 2 0 0,0 3 14 0,-1 2 2 16,1 3 1-16,3 3 0 0,-3 5 3 0,3-5 0 16,-3 5 0-16,2 5 0 0,1 0 3 0,-3 3 1 15,3-3 0-15,-6 9 0 16,0-9-20-16,-7 8-3 0,-2-5-1 0,-3 5 0 0,-3-5 22 0,-6 3 10 0,-6 2-10 16,-2-5 10-16,-7 0-16 0,-3 2 4 0,-6-4 0 0,3 4 0 31,-6 1-26-31,4-6-5 0,-7 3-1 0,3-3 0 0,0 3 36 0,1-2 8 0,5 2 0 0,0-8 0 15,6 5 0-15,3-2 0 0,6-3 0 0,9 0-8 16,0 0 33-16,9 5 7 0,6-5 2 0,6-5 0 16,6 2-21-16,3-2-4 0,2-1-1 0,4 4 0 15,0-4-8-15,5-4 0 0,4 2 0 0,3 0 0 16,-7-3-20-16,4 1-5 0,0-1-2 0,-4 3 0 16,-2-5 59-16,-6 2 11 0,-1-2 2 0,1-3 1 15,-6 3-22-15,0-5-4 0,-3-1 0 0,-4-2-1 16,1 2-19-16,-6 1 0 0,-6-3 0 0,-3 2 0 0,-3 6 16 0,-3 0 4 15,-6-1 0-15,-3 1 0 0,-6 5 19 0,0 6 4 16,-2 2 1-16,-4 0 0 16,0 2-63-16,0 6-12 0,3 0-2 0,-3 5-1 15,0 1 54-15,7 4 12 0,2-5 1 0,0 6 1 16,0-1-78-16,9 4-16 0,0-4-4 0,6 1 0 16,0 2 52-16,6-5 12 0,0 0 0 0,6-3 0 15,2 3-30-15,4-6-3 0,0-4-1 0,3 1 0 16,0-7 2-16,9 0 1 0,-4-7 0 0,4 1 0 0,-3-4 7 0,0 2 2 15,2-5 0-15,-2-6 0 0,-3 3 22 0,0-2 0 16,-4-1 8-16,1-7-8 0,-3-1 25 0,0-5 0 16,0-2 0-16,0-8 0 0,-4 2 6 0,1-2 1 15,-3-3 0-15,0 0 0 0,0 0-4 0,-3 10-1 16,0 4 0-16,-6 4 0 16,0 9 9-16,-6 4 3 0,3 1 0 0,-6 5 0 0,3 3-20 0,0 5-4 0,0 0-1 15,-3 8 0-15,0 10-4 0,-3 1-1 0,3 2 0 0,-3 11 0 16,-3 2-9-16,-3 9-16 0,3 4 4 0,-6 6 1 15,-3 5 11-15,0 0 16 0,-5 1-4 0,-4 7-1 16,0-8-11-16,6-10 0 0,3 5 0 0,1 2 0 16,-1-10 0-16,0 3 0 0,0-3 0 15,0-6 0 1,6-7-49-16,-3 8-12 0,6-8-3 0,3-3 0 0,3-5 52 0,6-11 12 0,3 0 0 16,3-8 0-16,6-2 16 0,0-3 5 0,6-3 2 0,3-10 0 15,0 2-37-15,-1-4-7 0,1-4-2 0,-3-7 0 16,0-1 23-16,-3-5 0 0,-3-5 0 0,-1-2 0 15,-2-1 0-15,-3 0 0 0,-6 3 0 0,-6 3 0 16,0-1-13-16,-3 6 1 0,-3 6 1 0,1 4 0 16,-10 1-33-16,3 4-8 0,0 1 0 0,-3 5-1 15,-3 3-60-15,9 0-12 0,6-1-3 0,6 6 0 0</inkml:trace>
  <inkml:trace contextRef="#ctx0" brushRef="#br0" timeOffset="17223.46">21147 2902 2880 0,'-3'-10'64'0,"-3"-1"12"0,3 1 4 0,-5 2 0 0,-1-5-64 0,-3-1-16 15,0 1 0-15,0 0 0 0,-3 8 54 0,3-6 8 16,-9 8 2-16,3-5 0 0,-2 3-52 0,-1 5-12 16,0 5 0-16,-3 3 0 0,3-2 0 0,0 2 0 15,1 10 0-15,-1-2 0 0,3 3 0 0,3 2-18 0,3 2 4 0,6-4 1 31,3 2-35-31,3-2-6 0,3-1-2 0,6-2 0 16,3 3 16-16,3-6 2 0,-3-5 1 0,9 2 0 0,-1-2 12 0,1-2 2 16,0-6 1-16,0 0 0 0,0-6 22 0,0 4 0 0,-4-4 0 0,1 1 0 15,-3-3 0-15,0-2 0 0,-3 2 0 0,0-6 0 16,-3 4 0-16,0-1 0 0,-3-2 0 0,0 0 0 16,-3 2 47-16,0-2 13 0,-3 0 4 0,0 2 0 15,-3 1-50-15,0-1-14 0,0 3 0 0,3-5 8 16,-6 8-8-16,3-3 0 0,-3 2 0 0,0-2 0 15,3 3 0-15,3 5 0 0,0 0 0 0,0 0 0 16,0 0 0-16,-6 5 0 0,6-2 0 0,-3 8 0 16,3-9-32-16,0-2 0 0,6 6-1 0,0-1 0 0,-6-5 13 15,6 0 4-15,0 0 0 0,3 0 0 0,0-5 0 0,3-1 1 16,-4 4 0-16,1-4 0 16,0-7 15-16,3 5 0 0,-6-5 0 0,6 8 0 0,0-9 0 0,-6 6 0 15,0 3 0-15,-3-5 0 0,3 7 0 0,-6 3 0 16,0 0 0-16,0 0 0 0,0 0 0 0,0 0 0 15,0 0 0-15,-6 5 0 0,-3 6 48 0,6-1 13 16,3 4 3-16,-3-1 0 0,3 0-52 0,3 6-12 16,-3-6 0-16,3 5 0 0,3 3 32 0,-3-2 4 15,3-3 1-15,3 0 0 0,3 0-29 0,-3 2-8 16,0-5 0-16,-1 1 0 16,4-9-110-16,3 3-26 0,0 0-6 0,3-3-1 0</inkml:trace>
  <inkml:trace contextRef="#ctx0" brushRef="#br0" timeOffset="17600.53">21969 2871 2246 0,'0'0'200'15,"0"-6"-160"-15,0 4-32 0,-3-3-8 16,0-1 120-16,3 6 22 0,0 0 5 0,0 0 1 15,0 0-40-15,0 0-8 0,0 0-2 0,0 0 0 0,0 0-63 0,0 0-13 16,0 0-2-16,0 0-1 0,-3 11-9 0,3-3-2 16,-3 5 0-16,0 0 0 15,3 6-8-15,-3-6 0 0,3 5 0 0,-3 1 0 0,0-3 0 0,3 2 0 16,0 1 0-16,3 2 0 0,-3-8 0 0,3 6 0 16,3-6 0-16,-3 0 8 15,3-5-8-15,0 3 0 0,3-9 0 0,0 4 0 16,0-1-26-16,3-5-7 0,-1 0-2 0,4 0 0 0,-3-5 35 15,3-3 0-15,0 3 0 0,-3-3 0 0,3-3 0 0,0 3 0 16,-3-5 0-16,0 0 0 16,-4-6-58-16,4 1-5 0,-3-4-1 0,0-1 0 15,-3-1 13-15,-3 0 3 0,-3 3 0 0,0 2 0 16,0-2 8-16,-6 11 1 0,0 2 1 0,0-3 0 16,0 8-74-16,0-2-16 0,-3 5-2 0,3 0-1 0</inkml:trace>
  <inkml:trace contextRef="#ctx0" brushRef="#br0" timeOffset="17774.71">21939 2582 748 0,'0'0'67'16,"-3"0"-54"-16,3 0-13 0,0 0 0 15,12-5 374-15,-6 5 72 0,-6 0 14 0,0 0-960 16,0 0-193-16</inkml:trace>
  <inkml:trace contextRef="#ctx0" brushRef="#br0" timeOffset="18118.03">22392 2402 2419 0,'-9'-13'107'0,"9"13"22"0,0 0-103 0,-6 0-26 16,0 0 0-16,0 0 0 0,-3 0 73 0,6 3 10 15,-3-1 1-15,0 4 1 0,0-4-9 0,3 1-1 16,0 5-1-16,0-8 0 0,0 5-52 0,0 3-10 16,3 0-3-16,-3 3 0 0,3-3-9 0,-3 5 0 15,3-5 0-15,0 5 8 0,-3 3-8 0,0 0 0 16,-3 2 0-16,0 1 0 0,0-3 0 0,0 8 0 0,-6-6 0 0,4 9 0 15,-4 2 12-15,0 0-2 0,-3 0-1 0,9-3 0 16,-3 3-9-16,3 6 10 0,0-3-10 0,0-3 10 16,-3 0-10-16,6 5 8 0,0-10-8 0,6 13 8 15,0-8 0-15,0 0-8 0,3-5 12 0,3 3-4 16,0-14-8-16,0 5 0 0,0-10 0 0,6 3 0 16,3-3 8-16,2-6-8 0,1-2 8 0,3-2-8 15,-3-6-53-15,3-3-16 16,-6-2-3-16,2-6-816 0,-2 4-162 0</inkml:trace>
  <inkml:trace contextRef="#ctx0" brushRef="#br0" timeOffset="18261.34">22118 2574 2311 0,'0'0'51'0,"9"-2"10"0,0 4 3 0,5-2 0 0,4-2-51 0,6-1-13 16,0-2 0-16,6 0-682 15,5 2-139-15</inkml:trace>
  <inkml:trace contextRef="#ctx0" brushRef="#br0" timeOffset="18463.54">22779 2061 2462 0,'0'0'54'0,"0"0"11"0,-6 0 3 0,0 0 1 0,0 5-55 0,0 3-14 16,0-2 0-16,6 7 0 0,0 3 44 0,3 2 7 15,3 14 1-15,6 2 0 0,-1 9 9 0,7-1 3 0,-3 8 0 0,3 3 0 16,-3-2 0-16,0-6 0 16,-3 2 0-16,-3 3 0 0,-3-7-47 0,-3 2-9 0,0-6-8 0,-6 6 12 15,-6-8-3-15,-3 3 0 16,-6-5 0-16,-6-4 0 16,-9 1-109-16,-5-11-23 0,-10 3-4 0</inkml:trace>
  <inkml:trace contextRef="#ctx0" brushRef="#br0" timeOffset="21857.27">380 7030 172 0,'0'0'16'0,"0"0"-16"16,0 0 0-16,0 0 0 0,0 0 184 0,0 0 35 16,-6 0 6-16,6 0 2 0,0 0-131 0,0 0-25 15,-9-3-6-15,9 3-1 0,-6-2 12 0,6 2 1 16,0 0 1-16,0 0 0 0,0-3-27 0,0-2-6 16,0-1-1-16,3 1 0 0,6 0 1 0,0 2 0 15,-6-2 0-15,6 0 0 0,3 2-7 0,0-5-2 16,2 5 0-16,-2-2 0 0,6 2-5 0,-6 1-2 15,6-3 0-15,-3 5 0 0,6-3-4 0,0 0-1 16,-4 3 0-16,10-2 0 0,-6 2 13 0,9-3 3 16,-6 0 0-16,5 1 0 0,1-1-26 0,3 3-5 0,3 0-1 0,-4 0 0 15,7-3-8-15,-3 3 10 0,-1 0-10 0,7 0 10 16,-9-2-10-16,6-1 10 0,-7-2-10 0,7 2 10 16,0-2-10-16,-7 2 0 0,1 1 0 0,3-4 0 15,0 4 9-15,-1-1-9 0,-5 3 10 0,6 0-10 16,-6 0 0-16,-1 3 0 0,1-3 0 0,0 2 0 15,0-2 0-15,-1 3 0 0,1-3 0 0,0 3 0 16,-6-3 0-16,3 0 0 0,2 0 0 0,-5 2 0 16,3-2 9-16,-3 3 6 0,3-3 1 0,-1 3 0 15,1-1-16-15,-3-2 0 0,0 0 0 0,3 0 0 16,-4 0 0-16,1-2 0 0,3-1 0 0,0 3 0 16,0-5 0-16,2 5 0 0,-5-6 0 0,3 4 0 0,3 2 0 0,-1-3 0 15,-5 0 0-15,3 3 0 0,-3 0 0 0,3 0 0 16,-7 0 0-16,4 0 0 15,-3 0 0-15,0 0 0 0,-3-2 0 0,3-1 0 0,-1 0 0 0,1 1 0 16,6-1 0-16,-6 0 0 0,3-2 0 0,3 3 0 16,-10-1 0-16,7 3 0 0,3-5 0 0,0 2 0 15,0 3 0-15,2-3 0 0,-5 1 0 0,3-1 0 16,-9 0 0-16,6 1 0 0,-4 2 0 0,-2 0-12 16,3-3 3-16,-3 0 0 0,3 3 9 0,0 0 0 15,-6-2 0-15,5-1 0 0,-2 3 0 0,3-3 0 16,0 1 0-16,0 2 0 0,0 0 0 0,-4 0 12 15,1 0-2-15,3-3-1 0,-3 3-9 0,3-2 0 16,-6-1 0-16,3 3 0 0,-1 0 0 0,-2 0 0 16,0 0 0-16,0 0 0 0,-3 0 0 0,3-3 0 15,-9 6 0-15,9-3 0 16,-9 0-49-16,3 3-12 0,-9-3-3 0,6 0 0 0,3 2 52 0,-9-2 12 0,0 0 0 0,8 0 0 16,-8 0 24-16,6 3 7 0,-6-3 1 0,6 2 1 15,-6-2-1-15,0 0-1 0,6 0 0 0,-6 0 0 16,0 0-31-16,0 0 0 0,9 3 0 0,-3-3 0 31,-6 0-20-31,9 0-11 0,-9 0-1 0,0 0-1 0,0 0 33 0,3 0-8 0,-3 0 8 0,6 0 0 16,-6 0-28-16,6 0-1 0,-6 0-1 0,6 0 0 15,-6 0 46-15,0 0 10 0,0 0 2 0,0 0 0 16,0 0-45-16,0 0-9 0,0 0-2 0,0 0 0 16,0 0 43-16,0 0 8 0,0 0 1 0,0 0 1 15,0 0-40-15,3 3-8 0,-3-3-1 0,0 0-1 16,0 8 41-16,3 0 9 0,0-3 2 0,-3-5 0 15,0 0-43-15,0 8-9 0,3 0-2 0,-3 0 0 16,0 2 44-16,0-4 9 0,0 2 2 0,0 2 0 16,0-2-45-16,0 3-9 0,0-1-2 0,-3 1 0 0,3-1 28 15,-3 1 0-15,0 2 0 0,3 0 0 0,-3 1 20 0,3 2 8 16,-6-3 3-16,6 0 0 0,-6 0-19 0,6 3-3 16,0 0-1-16,0 0 0 0,0-3 14 0,-3 3 2 15,6 3 1-15,-3-1 0 0,3-2-25 0,-3 0 0 16,3 2 0-16,3 3 0 0,-6-2 0 0,0 2 0 15,0 0 0-15,0 3 0 0,0-3 0 0,0 0 0 16,-6 1 0-16,6-1 0 0,-3 0 0 0,0-3 0 16,0 1 0-16,0 2 0 0,0 0 0 0,3 1 0 0,-6 1 0 15,3-2 0-15,3-2 0 0,-6 2 0 16,3 0 0-16,0 1 0 0,-3-1 0 0,3 0 0 0,3 0 0 0,-9 0 0 16,3 0 0-16,1 1 0 0,5-1 0 0,-9-3 0 15,9 3 0-15,-9-2 0 0,3 2 0 0,3-2 0 16,0 2 0-16,3-3 0 0,-6 1 0 0,3-1 0 15,0 1 0-15,0-1 0 0,0 1 0 0,0-1 0 16,3-4 0-16,0 4 0 0,0-5 0 0,0 1 0 16,3-4 56-16,0 1 7 0,0-3 1 0,0 2 0 15,0-2-52-15,3 0-12 0,-6 0 0 0,3 0 0 16,0 0 0-16,0-3 0 0,0 3 0 0,0 0 0 16,-3-8 0-16,0 5 0 0,6 3 0 0,-6-2 0 15,0 2 0-15,0-3 0 0,0 3 0 0,0-8 0 0,0 0 0 0,0 8 0 16,0 0 0-16,0-3 0 0,0-5 0 0,0 0 0 15,0 8 0-15,0-3 0 16,0-5 0-16,0 0 0 0,0 8 0 0,0-8 0 0,0 0 0 0,0 0 0 16,0 5 0-16,0-5 0 0,3 6 0 0,-3-6 0 15,0 0 0-15,0 0 0 0,0 0 0 0,0 8 0 16,6-3 0-16,-6-5 0 0,0 0 0 0,0 0 0 16,0 0 0-16,0 5 0 0,0-5 0 0,0 6 0 15,0-6 0-15,2 5 0 0,1 3 0 0,-3-8 0 16,3 2 0-16,3 4 0 0,0-4 0 0,-6-2 0 15,0 0 0-15,3 8 0 0,0-2 0 0,-3-6 0 16,3 5 0-16,-3-5 0 0,0 5 0 0,6 0 0 0,0-2 0 16,-6 2 0-16,0-5 0 0,3 3 0 0,3 2 0 0,-3-2 0 15,-3-3 0-15,6 5 0 16,0-2 0-16,0 0 0 0,-6-3 0 0,3 2 0 16,-3-2 0-16,0 0 0 0,6 0 0 0,-6 0 0 0,0 0 0 0,0 0 0 15,0 0 0-15,0 0 0 0,0 0 0 0,0 0 0 16,0 0 0-16,0 0 0 0,-6 0 0 0,-3 0 0 15,0-2 0-15,3-1 0 0,-3 0 0 0,-3 1 0 16,-3 2 0-16,1-3 0 0,-1 3 0 0,0-3 0 16,-6-2 0-16,-6 5 0 0,3-3 0 0,-5 1 0 15,-10 2 0-15,0 0 0 0,-3 0 0 0,4 0 0 16,-7 0 0-16,3 2 0 0,-8 1 0 0,-1-3 0 16,-5 3 0-16,-4 2 0 0,4-2 0 0,-4 2 0 15,1 0 0-15,-4 1 0 0,4-1 0 0,-4 0 0 16,-2 3 0-16,-1-3 0 0,1 1 0 0,8-1 0 15,-3 0 0-15,-2 0 0 0,2-2 0 0,1 2 0 16,-4 1 0-16,4-1 0 0,-1 0 0 0,7-2 0 16,-4 0 0-16,7-1 0 0,-1 1 0 0,0-3 0 0,7 0 0 15,-4 0 0-15,0 0 0 0,4 0 0 0,2 0 0 0,3 0 0 16,7 0 0-16,-7 0 0 0,6 0 0 0,-2-3 0 16,2 3 0-16,0 0 0 0,3 0 0 0,1 3 0 15,-1-3 0-15,0-3 0 0,0 3 0 0,9 0 0 16,-2 0 0-16,-1 0 0 0,3 0 0 0,0 0 0 15,0-2 0-15,0-1 0 0,1 3 0 0,-1 0 0 16,3 0 0-16,-3-3 0 0,9 1-10 0,-9-1-5 16,3 0-1-16,4 1 0 0,-4-4 16 0,6 4 0 15,-6-1 0-15,6 0 0 0,3-2 0 0,-3 3 0 16,-3-4 0-16,12 6 0 0,-9-5 0 0,4 2 0 16,-1 1 0-16,6-1 0 0,-6 3 0 0,0 0 0 0,0 0 0 15,6 0 0-15,-6 3 0 0,3-3 0 0,0 2 0 0,-3 1 0 16,0 0 0-16,-3-1 0 0,6 1 0 0,3-3 0 15,-6 3 0-15,9-3 0 0,0 0 0 0,0 0 0 16,-3 2 0-16,3-2 0 0,0 0 0 0,0 0 0 16,0-5 8-16,0 0 4 0,0-3 0 0,3 0 1 15,3-3 6-15,-3 3 1 0,-3-5 0 0,3 0 0 16,3 0-20-16,-6-3 0 0,0 0 0 0,3-5 0 16,3-1 0-16,-6-1 0 0,0-4 0 0,0 1 0 15,0-1 0-15,0-4 0 0,3-7 0 0,-3 1 0 16,0 0-12-16,0-2-4 0,9-1 0 0,-9-2 0 15,0-1 16-15,3 1 0 0,3 0 0 0,-3 2 0 16,0 3 0-16,3 3 0 0,-3-3 0 0,3-1 0 0,-3 7 0 0,3-1 0 16,-6-2 0-16,0 2 0 0,0 0 0 0,-6-2 0 15,3-1 0-15,3 1 0 0,-6 2 0 0,6-2 0 16,-3-1 0-16,3 4 0 0,-6-1 0 0,6 0 0 16,0 3 0-16,-3 3 0 0,0-1 0 0,3 3 0 15,0 3 0-15,-6 0 0 0,3 0 0 0,3 2 0 16,0 3 0-16,0-2 0 0,0 5 0 0,3 2 0 15,-3-2 0-15,0 5 0 0,-3 0 0 0,3 0 0 16,3 3 0-16,3-1 0 0,-6 1 0 0,3 5 0 16,-3 0 0-16,0 0 0 0,0 0 0 0,0 0 16 15,0 0-3-15,0 0-1 0,0-5-12 0,0 5-16 16,0 0 3-16,0 0 1 0,9-3 12 0,-9 3 0 16,0 0 0-16,0 0 0 0,3 0 0 0,6 0 0 15,0-2 0-15,-6 4-788 0,6-2-154 0</inkml:trace>
  <inkml:trace contextRef="#ctx0" brushRef="#br0" timeOffset="22915.79">389 5442 770 0,'-6'0'34'0,"6"0"7"0,0 0-33 0,0 0-8 0,-3 0 0 0,3 0 0 16,0 0 86-16,0 0 15 0,0 0 3 0,0 0 1 16,0 0-57-16,0 0-12 0,0 3-3 0,-6 2 0 15,12 3 25-15,-12 3 5 0,6 0 1 0,0 4 0 16,0 4-35-16,0-1-6 0,6 6-2 0,-3 0 0 15,-3 0 18-15,6 2 3 0,-3 3 1 0,0 1 0 16,3-1-43-16,-3 2 0 0,3 6-16 0,-6-5 5 16,6 3 11-16,0 2 0 0,-6 0 10 0,0 2-10 15,0 1 10-15,0 0-10 0,-12-3 10 0,6 0-10 0,-3 0 0 0,6 3 0 16,-6-3 0-16,0 5 0 0,0-2 37 0,3 2 2 16,0-2 0-16,-3-1 0 0,3-4-27 0,-3 2-12 15,3-5 10-15,3-3-10 0,0 0 9 0,-3-3-9 16,6-2 8-16,-3-3-8 0,3 0 8 0,0-2-8 15,3-6 0-15,3 0 8 0,-3-2-8 0,0-6 0 16,6 0 0-16,0-2-564 16,0-6-116-16</inkml:trace>
  <inkml:trace contextRef="#ctx0" brushRef="#br0" timeOffset="24172.3">329 5575 975 0,'12'0'21'0,"0"-6"5"0,-3 1 1 0,3 0 1 0,6 0-28 0,0-1 0 16,2 1 0-16,1-3 0 0,0 3 63 0,3 0 7 16,3 2 2-16,3 0 0 0,-7-2 0 0,4 0 1 15,6 2 0-15,0-8 0 0,2 9-58 0,-2 2-15 16,6-8 0-16,5 3 0 0,4-1 52 0,-6 1 7 15,5 0 1-15,7-1 1 0,2-2-46 0,-2 3-15 16,6-3 8-16,-1 0-8 0,4 0 0 0,-4 3 0 16,-2 2 0-16,2-2 0 0,-2-5 0 0,2 7 0 15,-5-5 0-15,5 3 0 0,-8 5 0 0,0-6 0 16,-10 4 0-16,10 2 0 0,-9 0 0 0,-1-3 0 16,1 3 0-16,3-3 0 0,-4 1 0 0,1 2 0 15,-3-6 0-15,5 4 0 0,-8-1 0 0,6 1 0 16,-7-1 0-16,4 0 0 0,-6-2 0 0,5 2 0 15,-2-2 0-15,6 2 0 0,-6-2 0 0,-1 2 0 0,4-2 0 0,-6 2 0 16,0 1 0-16,-1-1 0 0,-2 3 0 0,0 0 0 16,-3-5 0-16,-4 2 0 0,-2 3 0 0,0 0 0 15,3 0 0-15,0-2 0 0,-3-1 0 0,-1 3 0 16,7 0 0-16,-6 0 0 0,3 0 0 0,-3 0 0 16,5 0 0-16,-2 0 0 0,0-5 0 0,-3 5 0 15,3-3 0-15,-1 3 0 0,1-3 0 0,-9 3 0 16,0-2 0-16,6 2 0 0,-9 0 0 0,3 0 0 15,0 0 0-15,-6 0 0 0,-1 0 0 0,4 0 0 16,-6 0 0-16,-6 0 0 0,0 0 0 0,6 0 0 0,3 0 0 16,-9 0 0-16,0 0 0 0,0 0 0 15,0 0 0-15,3 0 0 0,-3 0 0 0,6 0 0 16,-6 0 0-16,9 2 0 0,-3-2 0 0,0 3 0 16,-6-3 0-16,3 3 0 0,3 2 0 0,-6-5 0 0,0 0 0 0,0 0 0 15,3 5 0-15,0 3 0 0,-3-8 0 0,0 3 0 16,0-3 0-16,-3 10 0 0,3-2 0 0,-3 0 0 15,0 0 0-15,3 3 0 0,-3-3 0 0,3 2 0 16,0 1 0-16,-3 0 0 0,3 2 0 0,-6 3 0 16,6-6 0-16,0 6 0 0,-3 0 0 0,0 2 0 15,3 4 0-15,0-1 0 0,-3 0 0 0,0 3 0 16,0-3 0-16,3 3 0 0,0 2 55 0,-6-5 7 16,6 1 2-16,-3 4 0 0,3-7-52 0,0 4-12 15,0 6 0-15,0-2 0 0,0 2 0 0,-6 3 0 16,6 0 0-16,-3-1 0 0,0 1 0 0,0 0 0 0,0 0 0 15,0-1 0-15,-3-2 0 0,3 0 0 0,0-2 0 0,0 2 0 16,-2-5 0-16,5 8 0 16,-6-6 0-16,6 1 0 0,0 4 0 0,0-2 0 15,-3 0 0-15,3 1 0 0,0 1 0 0,0-4 0 16,0 2 0-16,0-3 0 0,0 1 0 0,0-1 0 0,0 1 0 0,0-3 0 16,0 2 54-16,0-2 8 0,0-3 2 0,0 3 0 15,3-6-52-15,3 3-12 0,-6-2 0 0,2 0 0 16,1-4 0-16,-3 1 0 0,6 0 0 0,-3-3 0 15,-3-2 0-15,6 2 0 0,-6-5 0 0,0 3 0 16,0-3 0-16,0-8 0 0,0 8 0 0,0-8 0 16,0 8 0-16,0-8 0 0,0 0 0 0,0 0 0 15,0 7 54-15,0-7 8 0,0 0 2 0,0 0 0 16,0 0-52-16,-6 3-12 0,0-3 0 0,0 0 0 0,4 0 0 16,-7 0 0-16,-3-5 0 0,3 2 0 15,-6 1 0-15,3-1 0 0,-6-2 0 0,0-1 0 16,-9-2 0-16,-5 3 0 0,2 2 0 0,-12-2 0 0,4 2 0 0,-13 1 0 15,3-3 0-15,-5 2 0 0,-10-5 0 16,-8 5 0-16,-4 3 0 0,-2 0 0 0,-3 0 0 0,-10 0 0 16,-2 0 0-16,0 3 0 0,-9 5 0 0,-1-3 0 15,-5 0 0-15,3 1 0 0,-3 2 0 0,3-3 0 16,0 0 0-16,-4 3 0 16,4 3-48-16,3-3-13 0,0 0-3 0,9 2 0 0,2 1 52 0,10-1 12 15,8-2 0-15,4 0 0 0,11-5 48 0,1 2 13 16,5-2 3-16,10 0 0 0,2-3-52 0,9 0-12 15,9 0 0-15,6 0 0 0,-2 0 0 0,8 0 0 0,9 0 0 0,0 0 0 32,9 0-100-32,2-3-22 0,7 3-5 0,-3 0-1 0</inkml:trace>
  <inkml:trace contextRef="#ctx0" brushRef="#br0" timeOffset="26244.41">1079 3889 1825 0,'0'0'80'0,"0"0"18"0,0 0-78 0,0 0-20 0,0 0 0 0,0 0 0 15,0 0 74-15,0 0 11 0,0 0 3 0,0 0 0 16,-6 11 6-16,6-6 2 0,-3 8 0 0,3 9 0 16,-3-4-58-16,-2 3-11 0,2 6-3 0,-3 5 0 15,3-6 13-15,-3 8 3 0,3-2 0 0,3 0 0 16,0-3-28-16,0 0-4 0,3-10-8 0,6 2 11 16,0-8-11-16,-1 0-9 0,10-10 9 0,-3-3-13 15,3-3-165-15,3-5-33 16,6-5-6-16</inkml:trace>
  <inkml:trace contextRef="#ctx0" brushRef="#br0" timeOffset="26378.89">951 3762 1785 0,'0'0'159'0,"0"0"-127"15,6 8-32-15,-3 6 0 0,6-9 8 0,-6 8-8 16,6 0 0-16,9-5-524 15,-6 3-112-15</inkml:trace>
  <inkml:trace contextRef="#ctx0" brushRef="#br0" timeOffset="27903.77">1317 3934 1785 0,'0'0'159'0,"0"0"-127"0,0 0-32 0,-2-2 0 16,2 2 130-16,0 0 20 0,0 0 4 0,0 0 1 15,0 0-41-15,0 0-8 0,0 0-2 0,8 2 0 16,4 4-73-16,0-1-15 0,-3 3-4 0,3 5 0 16,3 0-3-16,-12 1-1 0,3-1 0 0,6 5 0 15,-12 1-8-15,3 2 0 0,3-2 0 0,-6-4 0 16,0 1 0-16,-6 5 8 0,3-7-8 0,-3 2 8 16,0-3-8-16,6-3 0 0,-9 1 0 0,3-3 0 15,-3-3 0-15,3 3 0 0,0-8 0 0,3 0 0 0,-3 0 0 0,3-8 0 16,0 3 0-16,3-6 0 15,0 3 0-15,0-5-17 0,0 0 4 0,6 0 1 0,0-8 12 0,-3 2-12 16,3 0 12-16,-3-4-12 0,6-1 2 0,0 5 1 16,0-4 0-16,3 1 0 0,-3 1 9 0,3 5 16 15,-3 0-4-15,0 3-1 0,5 0-11 16,-2 8-11-16,3-6 3 0,-3 3 0 0,6 6-9 16,-6 2-2-16,-3 0 0 0,0 2 0 0,6 3 19 0,-6 1 0 15,-1 2 8-15,4 2-8 0,-6-2 0 0,6 5 0 16,-9 1 0-16,3-1-10 0,-3 0 10 0,6 0 9 15,-6 1-1-15,3-1-8 0,-6 0 16 0,0 6-3 16,3-6-1-16,3 0 0 0,-3 0-4 0,-3 0 0 16,3-2-8-16,3 0 12 0,3-1-12 0,-6-2 0 15,6 0 0-15,0 3 0 0,0-9 9 0,-7 1-9 16,7 0 8-16,0-3-8 0,3-3 0 0,-3 3 0 0,3-5 0 16,0 5 0-16,6-8 0 0,-6 2 0 0,0-7 0 0,3 0 0 15,-4-3-14-15,1 0 5 0,0 3 1 0,3-8 0 16,-12 5 8-16,6 0 0 0,0-8 0 0,-6 3 0 15,0 0 0-15,-3 2 0 0,0-4 0 0,0 4-8 16,0 3 8-16,-3-5 0 0,3 8 8 0,0 0-8 16,-3 2 27-16,3 3 1 0,-6 3 0 0,6-1 0 15,0 6-10-15,0 0-2 0,0 0 0 0,-3 11 0 16,3 2-16-16,-6 1 0 0,6-1 0 0,0 5 0 16,0 3 0-16,0 6 12 0,6-1-4 0,-6 6-8 15,0-3 0-15,0 3 0 0,-6 0-10 0,6 2 10 16,0 1 0-16,6-1 0 0,-6-5 0 0,0 0 0 15,0-2 0-15,3-6 0 0,3-3 0 0,-3-5 0 16,0 1 0-16,3-6 0 0,-6-3 0 0,0-5 0 0,0 0 0 0,0 0 0 16,0 0 0-16,3-5 0 0,3-6 0 15,-3-2 0-15,3-3 0 0,0 0 0 0,-6-8 0 0,6 3 0 16,-6-5 0-16,3-3 0 0,-6-1 44 0,3-7 16 16,0 3 3-16,0 0 1 15,0-1-103-15,0 6-20 0,0-3-4 0,0 3-1 0,3 5 75 0,-3 3 14 16,6 5 3-16,-6 3 1 0,3 0-29 0,6 5 0 15,-7 0 0-15,7 3 0 0,3-1-10 0,-3 6 2 16,3 6 0-16,3-1 0 0,-6-5-8 0,3 8-2 16,0 0 0-16,0 3 0 15,3 2-37-15,-9 0-7 0,-1 0-2 0,4 0 0 0,-9 1 48 0,0-1 16 16,-6 0-9-16,3 6 9 16,-5-6-53-16,-1 0-6 0,-3-5-1 0,0 3 0 0,3 2 41 0,-9-5 8 0,6 0 2 15,-6 2 0-15,3-4 1 0,6 2 0 0,-8-8 0 0,5 5 0 16,0-5 8-16,3 2 8 0,0-2-8 0,3-2 11 15,6 2 17-15,0 0 4 0,0 0 1 0,6-5 0 16,3-3-14-16,3 2-3 0,6-7-1 0,-4 5 0 31,7-2-42-31,6 2-8 0,3-6-1 0,0 1-1 0,-1 3 1 16,1-4 1-16,3 1 0 0,-9 0 0 0,3 5-9 16,-10-5-1-16,4 2-1 0,0 3 0 0,-12-5 34 0,3 0 12 0,-3 0 0 0,3-1-9 15,-12 4 57-15,0 2 11 0,0-5 2 0,0-1 1 16,-6 4 9-16,3-1 1 0,0 6 1 0,-6-6 0 15,0 3 3-15,0 6 1 0,0-4 0 0,0 6 0 0,3 0-56 0,0 0-11 16,3 3-2-16,-3 0-8 0,0-1 12 0,6 6-4 16,0 3 0-16,0-3-8 0,0 5 0 15,6 0 0-15,0 0 0 0,3 6 0 16,-3-8 0-16,3 4 0 0,0 4 0 0,3-3 0 0,-3 0-9 0,-3-3-3 16,6 3 0-16,0 0 0 0,-6-6 12 0,5 1 0 15,-8 2 0-15,6-8 0 16,0 3-53-16,-9-8-9 0,3 3-2 0,-3-3 0 0,0 0 52 0,9 0 12 15,-9 0 0-15,6-3 0 16,0-2-54-16,0 0-8 0,-6 2-2 0,3-7 0 0,3 7 52 0,-6-5 12 16,0 3 0-16,0-3 0 0,0 2 31 0,0-2 9 15,0 3 1-15,0 5 1 0,0 0-16 0,0 0-3 16,0 0-1-16,0 0 0 0,0 0 6 0,3-8 2 16,6 3 0-16,-9 5 0 0,3 0-22 0,3 0-8 0,0 0 0 15,0-5 0-15,3 5 0 0,0 0 0 0,-3 0 0 16,2 0 0-16,1 0 0 0,3 0 0 0,3 0 0 15,-9 0 0-15,9 0 0 0,-9 0-8 0,3 0 8 0,6 0-10 16,-3 0 10-16,-3-6-13 0,3 1 5 0,-1 2 8 16,1-4-13-16,-3 1 5 0,-3-7 8 0,-3 2-13 15,6-2 13-15,0-3 0 0,-6 3-10 0,3-5 10 16,-6-1-11-16,6 3 3 0,0-2 0 0,-6-1 0 16,0-5 57-16,0 3 12 0,3 0 3 0,3-3 0 15,-12 3-52-15,6-3-12 0,0 3 0 0,6 0 0 16,-6-3 54-16,0 6 8 0,0 2 2 0,0-3 0 15,0 3-52-15,3 6-12 0,-3 2 0 0,3 8 0 16,-3 0 0-16,0 0 0 0,6 0 0 0,-3 13 0 16,3 0 0-16,-3 3 0 0,3 8 0 0,-3 2 0 0,-3 6 0 15,0 0 0-15,0 8 0 0,0-1 0 0,-3 1 0 0,3 0 0 16,0-3 0-16,0-3 0 0,6-2 0 0,0-6 0 16,2 1-12-16,4-6 12 0,0-5-21 0,0 0 2 15,3-6 1-15,-3 1 0 16,0-1-18-16,0-7-3 0,-3-3-1 0,0-3 0 15,3-5-114-15,-4 3-23 0,4-8-5 0,3 0-915 16</inkml:trace>
  <inkml:trace contextRef="#ctx0" brushRef="#br0" timeOffset="27989.54">2568 3503 1958 0,'0'0'87'0,"0"0"17"0,6 0-83 0</inkml:trace>
  <inkml:trace contextRef="#ctx0" brushRef="#br0" timeOffset="29515.01">4220 5178 946 0,'0'0'42'0,"0"0"9"16,3-5-41-16,-3-1-10 0,3 4 0 0,3-4 0 0,0 1 79 0,-1 0 13 15,1-3 4-15,6 3 0 16,-3-1-7-16,0 4-1 0,6-6 0 0,0 2 0 0,3-2-9 0,0 3-3 16,8 5 0-16,-2-8 0 0,6 6-23 15,0-1-5-15,8 3 0 0,-5 0-1 0,6 0-21 0,3 5-4 16,-1-5-1-16,7 8 0 0,2-8-3 0,4 5-1 15,0-2 0-15,5 5 0 0,-2-3-9 0,2 1-8 16,4-1 9-16,5-5-9 0,-2 0 18 0,-1 0-2 16,10 3-1-16,2-3 0 0,-9-3-15 0,-2 3 0 15,2 0 0-15,7 0 0 0,-7 0 13 0,1 0-3 16,-7 0-1-16,1 3 0 0,-4-3-9 0,1 0 0 16,2 0-12-16,4 5 12 0,-4-5 0 0,4 3 12 0,-7-3 0 0,10 2 0 15,2-2 12-15,1 3 4 16,-4-3 0-16,1 2 0 0,-4-2-28 0,4 0 0 15,-7-2 0-15,7 2 0 0,2-3 0 0,-6 3 0 0,-5 3 0 0,-9-3 0 16,-1 0 0-16,7 2 0 0,-1-2 0 0,1 3 0 16,-7 0 0-16,4-1-20 0,3 4 3 0,-1-1 1 15,1 0 16-15,-4-2 0 0,4 0 0 0,-1 2 0 16,4-3 0-16,-1 1 0 0,-2 0 0 0,0 2 0 16,-1-5 0-16,-2 0 0 0,-1 0 0 0,-2 0 0 15,-1 0 9-15,1 0-9 0,0 0 8 0,-1 0-8 16,-2 0 0-16,-3 0 0 0,-4 0 0 0,1 0 0 15,3 0-8-15,2-5 8 0,-2 5 0 0,2-3 0 16,4 3 0-16,3 0 8 0,-4 0 0 0,4 0 0 16,-1 0-8-16,1-3 0 0,5 1 9 0,1 2-9 15,0-5 0-15,-1 2 8 0,1 0-8 0,-1-2 0 0,1 0 0 0,5-1 0 16,-2 1 0-16,2 2 0 0,1-2 0 0,-1 3-15 16,-2-1 3-16,-1-5 0 0,4 3 12 0,2-1 16 15,-5 1-3-15,2 2-1 0,1 3 7 0,2-8 1 16,-3 3 0-16,4-3 0 0,2 6-20 0,1-1-11 15,-1-5 2-15,-2 5 0 0,-4 1 9 0,1-4 8 16,-1 1-8-16,4 0 11 0,-7 5-11 0,1-5 8 16,-4 5-8-16,-5-3 8 0,-4-2-8 0,1 2 12 15,-3-2-12-15,-7 2 12 0,1-2-12 0,-6 5 0 16,-1-6 9-16,-5 4-9 0,-3-3 32 0,-6-1 3 16,-3 4 0-16,-3-4 0 0,-1 6-35 0,-5-5 0 15,-3 2 0-15,-6 3 0 0,3-5 0 0,0 0 0 16,-3-1 0-16,0 6 0 15,-3-5-104-15,0 0-28 0,0 2-6 0,0-2-901 0</inkml:trace>
  <inkml:trace contextRef="#ctx0" brushRef="#br0" timeOffset="29717.57">11932 4961 1670 0,'-3'-13'74'0,"3"10"15"0,0-5-71 0,0 8-18 0,0 0 0 0,0 0 0 15,0 0 119-15,0-5 20 0,0 5 4 0,0 0 1 16,0 0-116-16,6-5-28 0,0 2 0 0,0 0 0 16,0 6 0-16,0 0 0 0,0 2 0 0,0-5 0 15,0 5 57-15,0 3 6 0,-4 0 1 0,1 3 0 16,-3-1-64-16,-3 6 0 0,1-8-12 0,-4 5-699 16,-6 0-140-16</inkml:trace>
  <inkml:trace contextRef="#ctx0" brushRef="#br0" timeOffset="30259.43">4886 4850 1958 0,'-9'-16'43'0,"9"5"9"15,-8 9 1-15,-1-9 3 0,0 3-45 0,-3 3-11 0,0 2 0 0,-3 3 0 0,0 0 53 0,-3 0 9 16,0 0 2-16,-2 3 0 0,-4 2-52 0,3 0-12 15,0 3 0-15,-6 0 0 0,3 3 0 0,4-3 0 16,-7 0 0-16,3 0 0 0,-3 2 29 0,9-2 3 16,3 3 1-16,1-1 0 0,-4-2-19 0,3 6-4 15,3-9-1-15,3 3 0 0,0 0-9 0,3 0 8 16,3 0-8-16,3 0 8 0,0 0 1 0,0-1 0 16,0 4 0-16,6-6 0 0,3 3-9 0,3-2 0 15,0 2 0-15,3-6 0 16,12 3-90-16,-1 1-20 0,7-6-4 0,3 2-1 0</inkml:trace>
  <inkml:trace contextRef="#ctx0" brushRef="#br0" timeOffset="30664.38">5922 4675 1036 0,'12'-24'46'0,"-6"14"10"0,3-1-45 0,0 1-11 0,0-4 0 0,-3 1 0 15,-3 3 124-15,3 4 24 0,-6-4 4 0,0 2 0 16,-6 2-28-16,0-4-7 0,0 2-1 0,-3 0 0 0,0 0-40 0,0 5-8 16,-3 1-1-16,-3 2-1 0,3-5-23 0,-2 5-5 15,-4 0-1-15,3 5 0 0,3 0-20 16,-3 3-4-16,3-3-1 0,0 6 0 0,0-1-4 15,3 4 0-15,3-1-8 0,0-2 12 16,3 2-12-16,1 3-8 0,-1 2 8 0,3-5-13 0,0 1 13 16,5 1 0-16,-2 1 0 0,9 0 0 0,-3 0 0 0,6-3 0 15,-3 1 0-15,6-4 0 0,-3 1 0 0,3-1 0 16,-3 1 0-16,-1-1 0 0,1-4 0 0,-3 2 0 16,-3-3 0-16,0 3 0 0,-3 0 0 0,0-3 0 15,-3 0 0-15,0 1 0 0,-6-4 0 0,0 4 0 16,-3-1 0-16,-3 0 0 0,-3 1 0 0,-6-1 0 15,-2 0 0-15,-1-2 0 16,0-1-54-16,6 6-8 0,-6-8-2 0,6 3-947 0</inkml:trace>
  <inkml:trace contextRef="#ctx0" brushRef="#br0" timeOffset="32609.63">6232 4688 1728 0,'3'-8'153'0,"3"1"-122"0,0-1-31 0,3 0 0 15,0-6 93-15,-4 4 13 0,-5 2 2 0,3-5 1 16,0 2-21-16,0 1-4 0,0-1 0 0,0 3-1 16,-3 3 36-16,-3-9 7 0,0 7 2 0,-3 1 0 15,3-2-103-15,-5 6-25 0,2-1 0 0,-6-2 0 16,0 2 0-16,0 6 0 0,-3 2 0 0,3-2 0 16,3 7 0-16,-3-4 0 0,0 7 0 0,0-3 0 15,4 6 0-15,-1 3 0 0,0 2 0 0,3-3 0 0,0 4-15 0,0-4-8 16,6 1-1-16,0 2-1 15,0-5-11-15,3 0-3 0,0-3 0 0,3 0 0 0,0 0 39 0,6-7 0 16,-1 1 0-16,-2-7 0 16,0 0 0-16,0 0 0 0,0-5 0 0,0 3 0 0,0-4-26 0,0-4 2 15,-3-1 1-15,3 1 0 0,0-4 37 0,-6-4 7 16,0 2 2-16,0 0 0 0,-6 0-23 0,3 0-16 16,-3 3 2-16,0 0 1 0,-3 0 13 0,3 2 10 15,-3 0-2-15,0 3 0 0,0 3-8 0,3 0 10 16,0 0-10-16,3 5 10 0,0 0-10 0,0 0 0 15,0 0 0-15,0 8 0 0,-3-1 0 0,0-1 0 16,3 4 0-16,0 1 0 0,-3 5 0 0,3-3 0 16,0 0 0-16,3 3 0 0,-3 0 0 0,3-3 0 15,3 0 0-15,0 1 0 0,0-4 0 0,3-4 0 0,3 2 0 0,0-6 0 16,0 1 0-16,2-1 0 0,1-4 0 0,3-1 0 16,-3 1 0-16,0-9 0 0,6 0 0 0,-6-2 0 15,-3 0 0-15,0-3 0 0,2 0 0 0,-2 0 0 16,0 3 0-16,-3-3 0 0,6 3 0 0,-12-8 0 15,6 2 0-15,0 1 0 0,0-1 0 0,3-2 0 16,-3 3 53-16,0 2 9 0,-3 5 2 0,2 0 0 16,-2 4-52-16,0 1-12 0,0 4 0 0,-6 2 0 15,0 0 0-15,6 5 0 0,0 3 0 0,0 2 0 16,-3 6 0-16,0 3 0 0,-3-3 0 0,0 7 0 16,0-1 0-16,0 1 0 0,-3 4 0 0,0-1 0 15,0-7 0-15,-3 2-12 0,0-2 3 0,3-1 0 16,0-5 9-16,0-2 12 0,-3 0-2 0,6-4-1 15,0-7-9-15,0 0 0 0,0 0 0 0,0 0 0 0,0 0 0 0,3-7 0 16,0-4 0-16,3-2 0 0,0-3 0 0,3-3 0 16,0-2 0-16,3 3 0 0,-3-4 0 0,0 4 0 15,3-6 0-15,0 3 0 0,0 8 0 0,-1-8 0 16,-2 5 0-16,3 2 0 0,0 4 0 0,0 5 0 16,-3-3 0-16,0 2 0 0,-3 4 0 0,0-1 0 15,0 3 0-15,0 3 0 0,-3 5 0 0,3 0 0 16,-6 5 0-16,0-5 0 15,-3 2-13-15,0 1-5 0,3 2-1 0,-3 0 0 0,0 1 31 0,0 1 5 16,0-1 2-16,0 2 0 0,3-1-34 0,-3 1-6 0,0-5-2 0,3-1 0 31,0-2-14-31,3 0-3 0,-3-8-1 0,0 0 0 0,0 0 33 0,0 0 8 16,6-8 0-16,3 0 0 0,0 1 0 0,0-1-13 0,0-3 5 16,3 0 8-16,-4-2-23 0,4 0 3 15,0-3 1-15,0 3 0 16,-3 0-15-16,6-1-3 0,-3 1-1 0,0 5 0 0,0-5 38 0,0 5 0 0,-6 5 0 0,2 1 0 15,-8 2 0-15,9 0 0 0,-9 0 0 0,6 2 0 16,3 4 0-16,0 2 18 0,-3 2-2 0,0 3 0 16,3-5-25-16,-3 3-6 0,3 0-1 0,0-3 0 15,0 5 16-15,0-5 0 0,3 0 0 0,0-3 0 16,5 0 0-16,1 3 0 0,-6-8 0 0,3 0 0 16,3 0 10-16,-3-8 5 0,3 3 1 0,-6-3 0 15,-6 3-26-15,5-6-5 0,1 1-1 0,-6-4 0 0,-6 4 16 0,0-4 0 16,6 1 0-16,0 0 0 0,0 0 48 0,0 0 13 15,-3 2 3-15,0-2 0 0,3 5-52 0,-6-5-12 16,-9-1 0-16,9 6 0 0,12 3 54 16,-9 5 8-16,-6-8 2 0,3 8 0 15,0 0-103-15,0 8-20 0,3 5-4 0,-6 1-1 0,-3 4 52 0,6 1 12 16,6 2 0-16,-3 0 0 0,-9 3 0 0,6 5 0 16,6-3 0-16,0 3 0 0,-6-5 0 0,3 5 0 15,0-7 0-15,3-1 0 0,3-3 0 0,-6-2 0 16,-3 0 0-16,6-5 0 0,3-1 0 0,-6-5 0 15,-3-5 0-15,0 0 0 0,0 0 0 0,0 0 0 16,0-5 0-16,0-3 0 0,-6 0 48 0,3-8 13 16,6 1 3-16,-3-4 0 0,-9 0-52 0,9-4-12 15,6-4 0-15,-3 3 0 0,-3-2 0 0,3-1 0 16,6-2 0-16,-1 6 0 0,-2-4 0 0,3 9 0 16,0-4 0-16,0 7 0 0,6 1 0 0,-6 6 0 0,-3 0 0 15,0 3 0-15,3 5-11 0,0 0-5 0,-9 0 0 16,6 3-1-16,0 2 27 0,0 3 6 15,-3 3 0-15,0 2 1 0,-6-3-65 16,3 4-12-16,0 7-4 0,0-8 0 0,-9 3 0 0,3 0 0 0,0-6 0 0,0 6 0 16,-6 0 0-16,0-3 0 0,-3-2 0 0,3-3 0 15,9 0-25-15,-3 2-6 0,-9-10-1 16,9 3 0-16,6-3 52 0,0 0 9 16,-5-3 3-16,2-5 0 0,6 3 40 0,-3-8 8 0,2 5 1 0,4-3 1 15,3-2 22-15,3 3 5 0,6-6 1 0,-3 2 0 16,0-4-18-16,3 2-3 0,3-2-1 0,2-1 0 0,-2 6 13 0,0-8 3 15,0 2 0-15,3-2 0 0,5 0-18 0,-8 0-3 16,-6-1-1-16,3 1 0 0,3 3 14 0,-3-6 4 16,-9 3 0-16,0-6 0 0,3 4 30 0,-4 1 6 15,-2 1 2-15,-3 3 0 0,-3-9-59 0,0 6-15 16,9 3 0-16,-12 2 0 0,-9 2 0 0,4 1 0 16,5 3 0-16,0 4 0 0,-3 1 0 0,0 2 0 15,6 3 0-15,-6 8 0 0,6 0 0 0,-3 5 0 16,-9 6 0-16,3 0 0 0,3 10 0 0,-3 0 0 15,-9 5 0-15,6 6 0 0,6-3 0 0,0 5 0 16,-3-2 0-16,3 2 0 0,-2-2 0 0,8 0 0 16,2-3 0-16,1 2 0 0,-3-4 0 0,6-4 0 15,12-4 0-15,-3-1 0 0,0-2 0 0,-3-3 0 16,9-7 0-16,0-1 0 16,-1-8-48-16,1-5-13 0,0 0-3 0,0-3 0 0,6-4 52 0,-9-1 12 0,-6-6 0 0,-1-7 0 31,7 5-54-31,-6-2-8 0,-3 2-2 0,-6-8 0 0,0 0 83 0,0 0 16 0,0-2 3 0,-6 5 1 15,-3-3-11-15,3 6-3 0,0-1 0 0,0 6 0 16,-3-3 8-16,-3 5 2 0,6 3 0 0,-3 3 0 16,3 0-5-16,-6 5-1 0,3 2 0 0,1 4 0 15,2 2-29-15,0 5 0 0,-9 0 0 0,6 3 0 16,9 3 0-16,-6 2 0 0,0 0 0 0,0 3 0 16,3-1 0-16,3 1 0 0,3 0 0 0,0 0 0 15,0-3 0-15,6-2 0 0,2-1 0 0,1-2 0 16,-3-3 0-16,6-2 0 0,0-6 0 0,0-2 0 0,0-3-12 0,-1-3-9 15,-2-7-2-15,6 2 0 0,3-6 37 0,-6 1 7 16,-3-3 2-16,3 0 0 0,8 3-23 0,-11-8 0 16,-9 5 0-16,0-2 0 0,6-4 0 0,-3 1 0 15,-6-5 0-15,-3-1 0 0,0 1 0 0,0 2 0 16,3 3 0-16,-9-6 0 0,-6 9 0 0,0-1 0 16,15 6 0-16,-6 5 0 0,-9 0 0 0,3 6 0 15,0 4 0-15,9-2 0 0,-5 8 0 0,-4 5 0 16,0 1 0-16,6-1 0 0,6 3 0 0,-3 2 0 15,-6 6 0-15,9-3-12 0,3 8 0 0,3 1 0 16,-3-4 0-16,2 6 0 0,1-6-6 0,3 6-2 16,0-3 0-16,0-3 0 0,-9 4 11 0,3-12 9 0,9 3-13 0,-6-2 5 15,-12-1 8-15,0-4 0 0,0-4 0 0,-3 3 0 16,3-2 14-16,-12-6-2 0,-12 3 0 0,1-5 0 16,2-1-3-16,-6-2-1 0,-15 0 0 0</inkml:trace>
  <inkml:trace contextRef="#ctx0" brushRef="#br0" timeOffset="35045.71">454 8662 115 0,'0'0'10'0,"0"0"-10"16,0 0 0-16,0 0 0 0,0 0 36 0,0 0 6 15,0 0 1-15,0 0 0 0,0 0-20 0,0 0-4 16,0-2-1-16,0 2 0 0,0 0 63 0,0 0 13 16,0 0 2-16,0 0 1 0,0 0-17 0,0 0-4 15,0 0-1-15,0 0 0 0,0 0-7 0,0 0-2 16,0 0 0-16,0 0 0 0,0 0-9 0,0 0-1 15,0 0-1-15,0 0 0 0,0 5-10 0,-3 3-1 16,3 3-1-16,0 2 0 0,0 0-7 0,0 6-2 16,0-1 0-16,0 6 0 0,0 5-14 0,0 5-4 15,3 3 0-15,-3 8 0 0,6 3 0 0,-6 5 0 16,3 8 0-16,-3 5 0 0,0 0-7 0,0 6-1 0,0 2-8 16,0 8 12-16,3-3-12 0,-3 3 8 0,6-3-8 0,-3 3 0 15,6 3 8-15,0-8-8 0,-6 0 0 0,6-6 0 16,0 0 9-16,0-4-9 0,0-1 8 0,-6-5-8 15,3-1 0-15,-3 1 0 0,0-2-9 0,3-1 9 16,-6-3-51-16,0 1-3 0,-6-1-1 0,3 1 0 16,3 0-48-16,-9-4-9 0,0-1-3 0</inkml:trace>
  <inkml:trace contextRef="#ctx0" brushRef="#br0" timeOffset="37937.23">365 8824 460 0,'0'0'20'0,"0"0"5"0,0 0-25 0,0 0 0 15,-3-3 0-15,3 1 0 0,0-4 104 0,0 4 16 16,9-4 4-16,-6-2 0 0,3 3-41 0,3-3-8 15,3 0-2-15,-3 0 0 0,6 0-2 0,-1 3-1 16,-2 0 0-16,9-3 0 0,-3 0-5 0,3 0-1 16,0 0 0-16,8 3 0 0,-5-3-9 0,6 0-3 15,9 0 0-15,-1 0 0 0,4 0-20 0,0 3-4 16,11-1 0-16,4 4-1 0,-1-3-18 0,10-1-9 16,-4 1 10-16,1 0-10 0,5-3 8 0,4 2-8 15,-4 1 0-15,4 0 0 0,-1-3 8 0,1 0-8 16,2 5 0-16,3-5 0 0,-5 3 0 0,2-3 8 15,4 0-8-15,2 0 0 0,0-2 0 0,-8-1 0 16,2 3 0-16,-5-2-10 0,-1 2 10 0,-2 0 0 16,-7 2 0-16,1-2 0 15,-1 1-53-15,-8 1-9 0,-6 1-2 0,-4 0 0 0,1 2 52 0,-6 0 12 16,-7 3 0-16,1-2 0 0,0 2 0 0,-9 0 0 0,3-3 0 16,-4 0 0-16,1 3 0 0,-3 3 0 0,3 0 0 0,-3-3 0 15,-6 0 0-15,6 0 0 0,-10 0 0 0,7 0 0 16,-3-3 0-16,3 3 0 0,0-3 0 0,0 3 0 15,-3-5 0-15,0 3 0 0,6 2 0 0,-10-3 0 16,4 3 0-16,-3 0 0 0,3 0 0 0,0 0 0 16,-3 0 0-16,0 3 0 0,0-1 0 0,-3 1 0 15,0-1 0-15,3 4 0 0,-6-1 0 0,3 0 0 16,-6-5 0-16,3 6 0 0,0-1 0 0,-3 3 0 16,0 0 0-16,0 0 0 0,0 2 0 0,-3 1 0 15,0-1 48-15,-3 1 13 0,6 2 3 0,-3 3 0 16,3 0-52-16,0 0-12 0,0 0 0 0,0 2 0 15,0 1 0-15,3 2 0 0,0-2 0 0,3 2 0 0,3 0 0 0,-6 0 0 16,3 0 0-16,-1 0 0 0,4 3 0 0,0-3 0 16,-3 6 0-16,0-3 0 0,0 2 0 0,-3 1 0 15,3-1 0-15,-6 3 0 0,3 0 0 0,-3 0 0 16,0-2 0-16,0 2 0 0,0 0 0 0,0 0 0 16,3 0 0-16,-3 0 0 0,0 0 0 0,3 0 0 15,3 1 0-15,0 1 0 0,-3-2 54 0,3 3 8 16,0 5 2-16,3-2 0 15,0 2-103-15,-3-3-20 0,6 6-4 0,-9-3-1 0,2 2 103 0,-2 4 20 16,-3 2 4-16,0 5 1 0,-3-2-52 0,1 5-12 16,-4 2 0-16,-3-2 0 0,0-3 0 0,0-2 0 0,6 0 0 0,-9-3 0 15,9-3 54-15,0-2 8 0,0-1 2 0,-3-2 0 16,6-2 0-16,0-1 0 0,6-2 0 0,-6 0 0 16,0-3-52-16,0 2-12 0,0-1 0 15,3-1 0-15,-3 2 0 0,3 1 0 0,-6 0 0 0,3 0 0 16,0 2 0-16,0-2-15 0,0 0 3 0,0 2 1 15,0-5 31-15,0 0 5 0,0-2 2 0,-3-1 0 16,3 1-27-16,0-6 0 0,0 3 0 0,0-3 0 16,-6-3 10-16,6 1 0 0,0-3 0 0,0-1 0 15,0-1 13-15,-3-1 2 0,3-2 1 0,-3-1 0 16,3 1-10-16,0-1-3 0,-3-2 0 0,0 3 0 16,0-6-13-16,3 3 0 0,0-3 0 0,-6 1 0 15,3-1 12-15,3-2 0 0,-6-3 0 0,0 2 0 16,3 3-12-16,0-5 9 0,0 3-9 0,-9 0 8 0,4-1-8 15,-1 1 0-15,-3 0 9 0,3-1-9 0,-9 4 0 0,0-1 8 16,-3 0-8-16,-3 1 0 0,-2 1 9 0,-7-1-9 16,0 2 12-16,-12-3-12 0,10 3 0 0,-7-3 0 15,-3 3 0-15,1-3 0 0,-7 1 0 0,1-1 0 16,-10-2 0-16,1 2 0 0,-1-2 0 16,-3 2-11-16,1-5 11 0,-1 0-10 0,-8 0 10 0,-6 0-10 15,2-3 10-15,-5 3-10 0,-1-2 10 0,1 2 0 16,-3-3 8-16,-7 3-8 0,1 3 0 0,-3 2-16 15,0-2 2-15,-1 4 1 0,-2 1 21 0,3 3 5 16,0 0 1-16,8 2 0 0,1 0-6 0,2 0-8 16,1 1 11-16,9-1-11 0,5-3 0 0,4 1 0 15,8-1-10-15,6-4-1304 0</inkml:trace>
  <inkml:trace contextRef="#ctx0" brushRef="#br0" timeOffset="42869.76">3657 9657 403 0,'0'0'36'0,"0"0"-36"0,0 0 0 0,0 0 0 16,0 0 51-16,0 0 3 0,0 0 1 0,0 0 0 15,6-5-39-15,-6 5-7 0,0-5-1 0,0-1-8 16,0 1 14-16,0 5-4 0,0 0-1 0,0 0 0 16,0 0-9-16,0-5 0 0,-6 0 0 0,6 5 8 15,0 0 4-15,0 0 1 0,0 0 0 0,-3-6 0 16,0 4 27-16,3 2 4 0,-6-3 2 0,3 3 0 15,3-3-3-15,0 3-1 0,-9 0 0 0,9 0 0 16,0 0-27-16,0 0-6 0,-3 6-1 0,3-6 0 16,-3 5-8-16,0 0 0 0,0 0 0 0,-3 1 0 15,3 2 0-15,3-3 0 0,-6 3 0 0,3 0 8 16,1 0-8-16,2 0 0 0,0-3 9 0,-6 3-9 0,3 0 18 0,3 0-1 16,0 0 0-16,0 2 0 0,0 1 2 15,0-3 0-15,0 2 0 0,0 1 0 16,3 2-3-16,3-2 0 0,-6-1 0 0,5 6 0 0,1-2 4 15,-3-1 0-15,3 0 0 0,0 0 0 16,-3 0-20-16,3 1 8 0,0-1-8 0,3 0 0 0,-9 6 13 0,6-3-4 16,0-1-1-16,-6 1 0 0,3 0-8 0,3 0 12 15,-6 0-12-15,3-3 12 0,0 3-12 0,0-3 8 16,0 3-8-16,0 0 8 0,3 0-8 0,-6-3 0 16,0 3 0-16,3-3 8 0,-3 3-8 0,0-3 0 15,3 3 0-15,-3 0 0 0,0-3 0 0,3 6 8 16,-3-3-8-16,0 0 0 0,0-1 0 0,-3 4 0 0,3-3 0 0,-3 2 0 15,0 4 0-15,3-1 8 16,-6 0-8-16,3-3 0 0,0 4 0 0,0-4 8 0,-3 1-8 16,6-1 0-16,-6-2 0 0,3 0 0 0,-6-3 0 0,6 3 0 15,-3-3 0-15,3 3 8 0,-3-3-8 0,0 1 0 16,6-1 0-16,-3 0 8 0,0 0-8 0,0 0 0 16,3-2 0-16,-6 2 8 0,3 1-8 0,3-1 0 15,0 0 0-15,0-2 0 0,0 2 0 0,0 0 0 16,0 3-9-16,-6-3 9 0,6 0 0 0,0 3 0 15,-3-3-12-15,3 1 12 0,0 2-12 0,-2-3 12 16,2 3 0-16,0-3 0 0,-6 0 0 0,3 0 0 16,3 1-10-16,0-1 10 0,-9 0-8 0,6 0 8 15,0 0 0-15,0-2 0 0,0-3 0 0,-3 3 0 16,3-1-20-16,3 1 0 0,-6-3 1 0,0 0 0 0,6 0 11 0,-6 0 8 16,6-3-12-16,0 3 12 15,-3-3-9-15,3 3 9 0,0-8 0 0,3 5-9 16,-3 1 9-16,0-1-8 0,0 3 8 0,0-3-8 0,6 3 0 15,-6-3 0-15,-6 3 0 0,3 0 0 0,3 0-2 0,0 3 0 16,0-1 0-16,-6-2 0 0,6 0 10 0,0-8-12 16,0 5 12-16,0-5-12 0,0 8 12 0,6-2-8 15,-6-6 8-15,0 0-8 0,0 0 8 0,3 2 0 16,6-2 0-16,3 0 0 0,0 3 0 0,3-3 0 16,-1 0 8-16,4-3-8 0,3 1-10 0,-3-1-6 15,0 3-2-15,0 0 0 0,0-3 7 0,-1 3 2 16,1-2 0-16,3-1 0 0,0 3 9 0,-6-5 0 15,0 2 8-15,6-2-8 0,-9 5 21 0,5-5 0 16,4 2 0-16,-6-2 0 0,0-1 14 0,-3 1 2 16,3 0 1-16,0-1 0 0,-6 1-24 0,5 0-5 0,-2 0-1 0,3-3 0 15,-6 2-8-15,6-2 8 0,-3 0-8 16,3 1 8-16,-6-1 0 0,0-3-8 0,3 3 12 0,-3-2-4 16,2-1-8-16,-2-2 0 0,-6 2 0 0,3-2 0 15,0-3 0-15,0 3 0 0,-3-6 0 0,3-2-11 16,-6 3 11-16,6-4-8 0,0 1 8 0,-6-3-8 15,6 1 8-15,-3-1 0 0,3-3 0 0,0 1 0 16,3-1 12-16,-9 1-1 0,6 0-1 0,-3-1 0 16,3 1 1-16,0-1 0 0,-6 1 0 0,0-1 0 15,3-2 15-15,0 0 3 0,0 0 1 0,3 0 0 16,-6 0-2-16,3-3 0 0,2 0 0 0,1 0 0 16,-6 3-11-16,6 0-2 0,-3 3-1 0,3-1 0 0,0-2-14 15,-6 5 0-15,3 3 8 0,0-3-8 16,-3 6 0-16,0-1 11 0,0-2-11 0,-3 5 10 0,0-2-10 15,-3-1 12-15,0 3-12 0,-3-2 12 0,3 5-2 0,-2-3 0 16,-4 0 0-16,3 0 0 0,-6 0 1 0,3 3 0 16,-3-6 0-16,0 4 0 0,0-1-11 0,0 0 0 15,-2-3 0-15,-1 1 0 0,-3-1 0 0,-3 1 0 16,3-3-12-16,-6 2 12 0,4-2-13 0,-7 0 5 16,0 2 8-16,0-2-13 0,3 5-7 0,1-2 0 15,-1 2-1-15,0 3 0 16,3 5-47-16,0 0-10 0</inkml:trace>
  <inkml:trace contextRef="#ctx0" brushRef="#br0" timeOffset="43419.37">5354 9530 403 0,'0'0'36'0,"0"0"-36"0,0 0 0 0,0 0 0 15,0 0 112-15,6 3 16 0,3-3 4 0,0 3 0 16,2-1-98-16,4 1-19 0,6 0-4 0,-6 2-1 15,6 0-10-15,0 0 10 0,3 3-10 0,-1 0 10 32,4 3-58-32,-3-1-12 0,3 1-3 0,-3 2 0 0</inkml:trace>
  <inkml:trace contextRef="#ctx0" brushRef="#br0" timeOffset="43902.49">5815 9816 788 0,'3'16'35'0,"-3"-5"7"0,3-1-34 0,-3 3-8 0,3 1 0 0,3-1 0 15,-6 0 70-15,0 0 12 0,0 6 2 0,0-1 1 0,6 1-40 0,-3 2-8 16,3-3-1-16,-3 1-1 0,3 2-19 0,0 0-3 15,-3-2-1-15,3 2 0 0,0-2-12 0,0 2-16 16,-6 0 3-16,3 0 1 16,2-2 24-16,-5 2 4 0,3 3 2 0,-3-3 0 15,3 3 10-15,-3-3 3 0,0-3 0 0,0-2 0 0,0 3 2 0,3-1 1 16,0 1 0-16,-3-1 0 0,3 3-11 16,-3-2-3-16,3-1 0 0,0 1 0 0,-3 2-11 0,3 0-9 15,-3 0 12-15,0 3-12 0,0-3 10 0,0 3-10 16,0 3 8-16,-3-1-8 0,0 1 0 0,0-4 8 15,-3-1-8-15,6 1 0 0,-3-1 0 0,3-1 0 0,-3 0 8 16,3-3-8-16,-3 1 0 0,3-6 0 16,0 0 0-16,3 3 8 0,0-5 4 0,3-1 1 15,3-2 0-15,-3 0 0 0,9-2-1 0,-6-4 0 0,6 1 0 16,0-3 0-16,3-5-12 0,0-1 0 0,-1-2 0 16,4-2 0-1,-3-1-21-15,3-5-7 0,-3 0-2 0,0 1 0 0,3-4 15 0,-4 3 3 0,1-2 1 0,0-1 0 16,-3 1 11-16,0-4-12 0,-3 1 12 0,-6-3-12 15,0 1 12-15,3-1 14 0,-3 0-3 0,0-2-1 16,-4-4-10-16,1-1 10 0,0 2-10 0,-3-6 10 16,-3 1 1-16,0-3 0 0,-2-6 0 0,-1 1 0 15,3-3-11-15,-3-5 10 0,0-3-10 0,-3-5 10 16,-3 0-10-16,3-1 0 0,-3-2 0 0,0 1 0 16,-3 4 0-16,0 0 0 0,0 1 0 0,1 5 8 15,-1 5 21-15,-3 5 4 0,3 6 1 0,0 2 0 0,0 3 10 16,0 5 1-16,0 3 1 0,1 5 0 15,-1 0-34-15,3 3-12 0,-3 5 9 0,0 5-595 16,3 1-119-16</inkml:trace>
  <inkml:trace contextRef="#ctx0" brushRef="#br0" timeOffset="45001.89">6690 9829 640 0,'0'0'14'16,"6"8"3"-16,-3 0 1 0,3 3 0 0,0 2-18 0,3 0 0 0,-6 6 0 0,6-1 0 0,3 6 9 0,-3 0-1 15,-3 2-8-15,-3 3 12 0,6 1 11 0,-3 1 1 16,-1 6 1-16,1-2 0 0,-3-1 9 0,3-2 2 16,-3 5 0-16,3-3 0 0,-3 3-17 0,3-2-3 15,0 2-1-15,0 0 0 0,-3 3-15 0,0-3 0 16,-3 0 8-16,0 0-8 0,0 0 0 15,-3-3 9-15,-3 0-9 0,0 1 8 0,0-3-8 0,-3 2 12 16,0-2-12-16,-3 0 12 0,1 2 17 0,2-2 4 16,3-3 1-16,-3-3 0 0,3 1-18 0,0-4-3 15,0-1-1-15,3-1 0 0,3-5-12 0,3 2 0 16,0 1 0-16,3-6 0 0,-6 0 0 0,6 0-16 0,0 1 3 0,3-1 1 16,3 0 12-16,-4 0 0 0,4-2 0 15,0 0 0-15,3-4-20 0,3 1 0 16,-3 0-1-16,3 0 0 0,0-5 21 0,2 0 0 0,-5-3 10 15,6 0-10-15,0-6 18 0,3 1-3 0,-3-3-1 0,0-5 0 16,5 0-2-16,-2-6-1 0,3-2 0 0,0 2 0 16,-6-4 4-16,5-4 1 0,4 1 0 0,0-3 0 15,-6-1-2-15,-1-4 0 0,-2 0 0 0,-3-3 0 16,-6-3-5-16,-3-2-1 0,-3-3 0 0,-3 0 0 16,0-6-17-16,-9 1-4 0,-6-3-1 0,-3 0 0 15,-3 0-6-15,0 0-2 0,-5 0 0 0,-7 3 0 16,3-3-26-16,-3 6-4 0</inkml:trace>
  <inkml:trace contextRef="#ctx0" brushRef="#br0" timeOffset="45730.45">8711 9668 712 0,'0'0'32'0,"0"0"6"0,0 0-30 0,0 0-8 16,6 8 0-16,0-3 0 0,3 0 38 0,-3 1 6 15,0 2 2-15,-3 0 0 0,6 2 0 0,-3 3 0 16,3-2 0-16,0 5 0 0,0-3-12 0,0 3-2 15,3 0-1-15,-1 2 0 0,1 1-11 0,3 2-1 16,-3 5-1-16,0 1 0 0,0 2-10 0,0 3-8 16,3 2 12-16,-6 1-12 0,0-1 8 0,-1 0-8 15,1 1 0-15,0-1 0 0,0 3 10 0,0-2-10 16,-3-4 8-16,3-4-8 0,0 2 0 0,-3 0 0 16,0-3 0-16,0 1 0 0,0-3 0 0,3 0 0 0,-3-3 0 15,-3 0 0-15,3-3 0 0,0 1 0 16,0-1 0-16,0-2 0 0,-1 0 0 0,4-3 0 0,0 3 0 0,0-5 0 15,0-1 0-15,0-2 8 0,3 0-8 0,0-5 0 16,0-3 0-16,0 0 8 0,-3-3-8 0,3-2 0 16,2-3 8-16,-2-2-8 0,3-1 8 0,0-5-8 15,-3 0 17-15,3-5-1 0,3 0-1 0,-3-6 0 16,0-2-3-16,-1 0 0 0,-2-3 0 0,-3-2 0 31,-3-8-34-31,0-3-7 0</inkml:trace>
  <inkml:trace contextRef="#ctx0" brushRef="#br0" timeOffset="49265.12">22299 10398 576 0,'0'0'51'0,"0"0"-41"15,0 0-10-15,0 0 0 0,0 0 89 0,-6-3 16 16,0 3 3-16,3-2 1 0,-3 2-34 0,0 0-7 15,1-3-2-15,5 3 0 0,-6 0-18 0,6 0-4 16,-3 0-1-16,3 0 0 0,0 0-11 0,0 0-3 16,0 0 0-16,-6-2 0 0,0 2-11 0,0 0-2 0,-6 0-1 0,3 0 0 15,-3 2-4-15,-3-2-1 0,-3 3 0 0,0-1 0 16,-5 4-10-16,2-4 0 0,-3 4-12 0,3-1 12 16,-3 0 0-16,3 3 0 0,1-2 14 0,2 1-4 15,-3 1-10-15,3 0-9 0,0-2 9 0,3 2-13 16,3-3 13-16,1 3 0 0,2 0 9 0,0 0-9 15,6 0 8-15,0 0-8 0,-3-3 0 0,6 5 0 16,-3-2 16-16,6 3-4 0,3 0 0 0,-3 2 0 16,0 0-3-16,3 0-1 0,3 3 0 0,-1 0 0 15,1 0-8-15,0 0 0 0,0 2 0 0,0 1 0 16,0-1 0-16,0 1 12 0,-3-1-12 0,0 3 12 16,3-2-12-16,-6 5 10 0,3-3-10 0,-3 0 10 15,3 0 2-15,-3 3 1 0,0-5 0 0,0 4 0 16,-3-1 3-16,3-1 0 0,-3-3 0 0,0 3 0 0,3-2-2 0,0-3 0 15,0 2 0-15,0-2 0 0,-3 0 0 0,3 3 0 16,0-3 0-16,-1-1 0 0,-2-1-2 0,0 2 0 16,0-6 0-16,3 3 0 0,-3 3-3 0,0-3-1 15,0 1 0-15,-3-1 0 0,3 0 1 0,0 0 0 16,0 1 0-16,0-1 0 0,0-3-9 0,3 1 10 16,-3 2-10-16,0-2 10 0,3-1-10 0,0-2 0 15,-3 3 9-15,3-3-9 0,0 0 13 0,0-3-1 16,3 3-1-16,-3-3 0 0,3 1-11 0,0-1 0 15,6 0 0-15,0-2-11 0,3-1 20 0,6 1 4 0,3-3 1 0,-1 3 0 16,1-3-3-16,6 0-1 16,-3 0 0-16,5 0 0 0,1 0-10 0,-3 0-9 0,0 0 9 15,2 0-13-15,1-3 13 0,3 3-12 0,0-3 12 0,-1 3-12 16,1-2 12-16,0 2 0 0,0-3 0 16,2 3 0-16,-2 0 0 0,0-2 0 15,-1-1 0-15,1 3 0 0,3-3 0 0,-1 1 0 0,7-4 0 0,0-2 0 16,-4 3 0-16,4 2 0 0,0 1 0 15,-1-1-9-15,1 3 9 0,-3-3 0 0,-1 3 0 0,4 0 0 16,0 0 0-16,-1 0 0 0,1 0 0 0,0 0 0 16,-1 3 0-16,-2 0 0 0,0 2 0 0,-4-2 0 15,1-1 0-15,-3 1 0 0,-1-3 0 0,1 0 0 16,0 3 0-16,0-3 0 0,-4-3 0 0,-2 3 0 16,0 0 0-16,-3 0 0 0,-1-3 0 0,-5 3 0 15,3 0 0-15,-6-2 0 0,0-1 0 0,-3-2 8 16,0 2-8-16,-1 0 0 0,1-2 0 0,-3 0-8 0,3 2 8 0,0 1 0 15,-3-4 0-15,3 4 0 16,-3-4 8-16,3 4-8 0,2-1 10 0,1 0-10 0,-3 3 0 16,6-2 0-16,0 2-8 0,0 0 8 0,0 0 0 15,-1 0 0-15,1 0 0 0,0 2 0 0,0 1 0 16,0-3 0-16,-6 3 0 0,2-3 0 0,1 0 0 0,-3 0 0 16,0-3 9-16,0 3-9 0,-3-3 12 0,3 1-4 15,-3-3 0-15,0-1 0 0,-1 1-8 0,1 0 12 16,0-1-12-16,0 1 12 0,0-3-12 0,0 0 8 15,-3-2-8-15,3-1 8 0,-3 0-8 0,0 1 0 16,0-1 0-16,0-5 0 0,0 1 0 0,-4-1-14 16,1-3 3-16,-3 3 1 0,0-2-6 0,-3-1-2 15,-3-2 0-15,0 0 0 16,0 0-8-16,-3 0-2 0,-2-3 0 0,2 3 0 0,0-6 16 0,-3 3 2 0,3-2 1 0,3-1 0 16,-3 4 21-16,0-1 4 0,3-5 0 0,0 5 1 15,0 0 3-15,0 0 0 0,-3 3 0 0,3 0 0 16,3-3 6-16,-3 3 2 0,0 2 0 0,0 1 0 15,3 2 4-15,-3 0 2 0,0 3 0 0,3 0 0 16,-3-1-24-16,0 4-10 0,-3-1 8 0,3 1-8 16,-3-1 10-16,3 3-10 0,-3 0 12 0,-3 0-12 15,1 3 0-15,-1-3 0 0,-6 3 0 0,-6-1 0 16,-3 4 0-16,-3-1-11 0,0 1 11 0,-8-1-10 16,-10 3-32-16,-2 0-6 0,-4 0-2 0,-6-3 0 15,-5 1-133-15,-4-1-26 0,-5 0-6 0,5 1-1 16,4-1 138-1,2 0 27-15,-47-10 6 0,27 5 1 0</inkml:trace>
  <inkml:trace contextRef="#ctx0" brushRef="#br0" timeOffset="50171.97">22356 10599 846 0,'0'0'37'0,"0"0"8"0,-3 3-36 0,-3 0-9 0,0-3 0 0,-3 5 0 15,3-3 64-15,0 4 10 0,-3-4 2 0,0 4 1 16,0-4-15-16,-3 4-3 0,3-1-1 0,1 3 0 15,-4-3-30-15,3 3-5 0,-3-3-2 0,6 1 0 16,3 2-21-16,3-8 0 0,0 0 0 0,0 0 0 16,-3 5 0-16,3-5 0 0,0 0 0 0,0 0 0 15,-6 5 0-15,6-5 0 0,0 0-8 0,0 0 8 16,6 0-16-16,3 0 3 0,0-2 0 0,3 2 0 16,0-3-1-16,-1 3 0 0,1 0 0 0,3-3 0 15,0 3 3-15,0-2 1 0,0 2 0 0,3 0 0 16,-3 0 10-16,-3 0 0 0,-3 2 0 0,2 1 0 15,-5 0 0-15,-6-3 0 0,0 0 0 0,6 5 0 16,-3 3 26-16,-3 0 7 0,-3 0 2 0,-3 2 0 0,-6 1 11 16,4 2 2-16,-7-2 1 0,-3 2 0 0,-3 0-21 0,-3 3-5 15,0 0-1-15,1 0 0 0,2 0-3 0,0-1-1 16,0 1 0-16,3 0 0 0,0 0 2 0,0 0 0 16,7-5 0-16,-1-1 0 0,3 3-8 0,3-5 0 15,0 0-1-15,0 0 0 0,3-3-11 0,3 3 0 16,0-2 0-16,0-1 0 0,3 3 0 0,-3-8 0 15,0 0 0-15,3 5 0 0,0 3 0 0,0-3 8 16,3 1-8-16,0-1 0 0,-3 0 0 0,3 1 0 16,0-1 0-16,2-2-539 15,4 2-108-15</inkml:trace>
  <inkml:trace contextRef="#ctx0" brushRef="#br0" timeOffset="52906.64">6134 10020 230 0,'0'0'20'0,"3"8"-20"15,0 0 0-15,0 2 0 0,-1 3 136 0,1 6 24 16,0 0 4-16,-3-1 0 0,0 6-66 0,0 2-14 16,3 1-2-16,-3 5-1 0,-3-1-32 0,0 6-6 15,3 0-2-15,0 6 0 0,-3-4-19 0,1 4-4 16,-1-1-1-16,3-2 0 0,0-1-17 0,3 1 0 15,2 0 8-15</inkml:trace>
  <inkml:trace contextRef="#ctx0" brushRef="#br0" timeOffset="56747.67">13530 10512 115 0,'0'0'10'0,"0"0"-10"0,6-5 0 0,0-1 0 16,0 1 135-16,-3 0 25 0,-3 2 4 0,6-2 2 16,-3 0-49-16,-3 5-9 0,0 0-3 0,0 0 0 15,0 0-21-15,0 0-5 0,0 0-1 0,0 0 0 16,0 0-14-16,0 0-4 0,0 10 0 0,0 1 0 15,-3-1-30-15,3 3-6 0,0 1-2 0,0 2 0 16,-3-1-14-16,0 1-8 0,3 0 8 0,-3 0-8 16,3 0 0-16,0 2 0 0,-3-2 0 0,-3 3 8 15,-3-1-8-15,0 1 0 0,-3 2-8 0,1-2 8 0,-7-4 0 16,0 4 12-16,0 0 0 0,-3-4-1 0,-3 4-11 0,4-1-9 16,-4-2 9-16,-3 0-13 0,3 3 5 0,-3-1 8 15,1-2-13-15,-1 3 5 0,0-1-1 0,3 1 0 16,3-1 0-16,-3 1 0 0,1-1-9 0,2 1-2 15,0 2 0-15,3-5 0 16,0 2-5-16,0 1-2 0,4-3 0 0,-1 0 0 0,0-3 17 0,3 0 10 16,6 0-12-16,-3 1 12 0,0-4-10 0,3 3 10 15,3-2-8-15,0-1 8 0,0 4-11 0,3-6 11 0,0 0-13 0,0 0 5 16,0-1-12-16,3 1-1 16,-3 0-1-16,3 0 0 15,0-2-9-15,-3 2-1 0,3-3-1 0,0 3 0 0,-3-8 11 0,3 8 2 0,0 0 1 0,0 2 0 16,-3-2 19-16,3 5 0 0,-3-2 0 0,3 0 0 15,0 2 0-15,-3 0 8 0,3 0-8 0,3 0 12 16,-3 1-4-16,3-4-8 0,0 3 11 0,3-2-11 16,0 0 13-16,3-1-4 0,-1-2-1 0,4-3 0 15,3 3 5-15,0-2 1 0,0-4 0 0,0 1 0 16,6 0 14-16,2-3 4 0,-2 0 0 0,3 0 0 16,0 0-13-16,0 0-3 0,-1-3 0 0,1 0 0 15,0 1-16-15,-3 2 10 0,5-3-10 0,-2 0 8 16,-3 1-8-16,3-1 0 0,3-2 0 0,-4 2 8 15,1-2-8-15,3 2 0 0,0-2 0 0,-1 0 0 16,1 2 0-16,3-2 0 0,-3-3 10 0,3 5-10 16,-1-2 0-16,4 0 0 0,-3-1 0 0,5 4 0 15,1-4 13-15,-3 1-4 0,3 0-1 0,-1 2 0 16,-2 0-8-16,0 1 0 0,-1-3 0 0,-2 5 0 0,0-6 0 16,0 4 0-16,-1-1 0 0,1-2 0 0,-6-1 0 0,3 1 10 15,-1 0-2-15,-2-1-8 0,-3 4 0 0,-3-3 0 16,-3 2 0-16,0-2-9 0,-4 2 9 0,-2-2 0 15,-3 2 0-15,0-2 0 0,0 2 15 0,-3-5-2 16,-3 3 0-16,0-3 0 0,-3 3 23 0,0-3 5 16,-3-3 1-16,0 1 0 0,0-4-13 0,-6-2-2 15,0-2-1-15,-6-1 0 0,0-4-18 0,-2-1-8 16,-4-8 0-16,-6-2 8 0,-3-3-8 0,-3-3 0 16,-2-5-12-16,-4-3 12 15,-6-5-52-15,1 3-2 0,-4 0-1 0,1 5 0 16,2 0 22-16,0 8 4 0,1 2 1 0,2 6 0 0</inkml:trace>
  <inkml:trace contextRef="#ctx0" brushRef="#br0" timeOffset="63664.04">3996 14888 874 0,'21'-10'39'0,"-12"4"8"0,12 4-38 0,3-4-9 15,3 1 0-15,5 0 0 0,7-3 69 0,-3 2 12 16,2-1 3-16,7 1 0 0,3-2-32 0,5 6-7 16,4-1-1-16,5-2 0 0,7 2 16 0,-1-2 4 15,7 5 0-15,2-3 0 0,3 3-24 0,7-2-4 16,-1-1 0-16,6 3-1 0,10 3-10 0,8-3-1 16,0 2-1-16,9-2 0 0,3 3-6 0,6-3-1 15,3-3 0-15,3 1 0 0,-3 2-4 0,6-3-2 16,6 3 0-16,2-3 0 0,1 1-10 0,-6-6 0 15,0 5 0-15,-6-5 0 0,3 0 16 0,3 0 0 16,3 0 1-16,0 0 0 0,0 3 24 0,-4 0 5 16,1-1 1-16,-6 6 0 0,-3 6-28 0,-3-1-6 0,3 3-1 15,-3 0 0-15,-3 2-12 0,0 1 0 0,-3 0 8 0,-3 2-8 16,-6 3 0-16,-2 0 0 0,-1-1 0 0,0-1 0 16,-6-1 0-16,0-2 0 0,-3-4 0 0,4-1 0 15,2 2 0-15,-3-6 0 0,0-2 8 0,-3 0-8 16,0-2 9-16,-5 2-1 0,-7-3 0 0,3 3 0 15,1-3 0-15,-1 3 0 0,-3 3 0 0,-3 0 0 16,1-3-8-16,2 2 12 0,0 1-12 0,4 2 12 16,-7 1-12-16,3-1 0 0,4 0 0 0,-1 0 0 15,3 1 9-15,-3 2-9 0,-5-6 10 0,-1 4-10 16,6-4 0-16,1 4 0 0,-7-4 0 0,6 3 0 16,0-5 0-16,1 0 0 0,-4 3 0 0,-3-3 0 0,4-3 0 15,-4 1 14-15,0-1-2 0,4 3-1 0,-7-2-11 0,3-1-11 16,1 0 3-16,2 1 0 0,0-1 8 0,-3-2 0 15,1 2 0-15,-4-2 0 0,0-1 0 0,4 4 0 16,-4-1 0-16,-6 3 0 0,-2-5 0 0,-1 2 0 16,-2-2 0-16,2 0 0 0,4 2 0 15,-4 0 0-15,-9-2 0 0,4 0 0 0,-1 2 9 0,1-2-9 16,-4 0 12-16,1-1-12 0,-7 4 14 0,-2-4-4 16,-4 1-1-16,-2 0 0 0,0-1 0 0,-7 1 0 15,-2 0 0-15,0 0 0 0,-7-1-9 0,1 1 12 16,-6 2-12-16,-3-2 12 0,-7 5-12 0,-5-3 0 0,-3-2 0 0,-6 2 0 31,-6 3-26-31,0 0-10 0,0 0-3 0,-12-2-978 0</inkml:trace>
  <inkml:trace contextRef="#ctx0" brushRef="#br0" timeOffset="68155.77">252 13107 824 0,'0'0'36'0,"0"0"8"0,0 0-35 0,0 0-9 0,0 0 0 0,0 0 0 16,0 0 0-16,0 0 12 0,0 0-12 0,0 0 12 0,9 3 5 0,0-6 2 15,0 3 0-15,3-2 0 0,-1 2 43 0,7-3 9 16,0-2 1-16,-3 0 1 0,6 2-7 0,0 0-2 16,6-2 0-16,-4 2 0 0,4-2-2 0,-3 2-1 15,6 1 0-15,-1-1 0 0,1-2-21 0,3 2-5 16,3-2-1-16,5 2 0 0,-2 1-14 0,12-1-4 15,-1 0 0-15,7 1 0 0,-1-4 1 0,4 1 0 16,2-3 0-16,7 3 0 0,2 0-4 0,1-3-1 16,-1 0 0-16,1 0 0 0,2 0-1 0,3 3-1 15,4-6 0-15,-1 3 0 0,1 3-10 0,-4-1 0 16,3 1 0-16,7 0 0 0,-7 0 8 0,-6 2-8 16,4 0 0-16,-7 3 8 0,-5 0 8 0,-1 0 2 0,-2 0 0 15,-4 3 0-15,-5 0-29 0,-4 2-5 0,-2-3-2 16,-3 4 0-16,-4 2 18 0,4-3 0 0,0 0 0 0,-7 1 0 15,1-4 0-15,3 4 0 0,-10-1 0 0,-2-3 0 16,-3 1 8-16,-3 0-8 0,0-3 0 0,-4 0 0 16,-5 0 0-16,-3 0 0 0,0 0 0 0,-3 0 0 15,-3-3 8-15,0 3-8 0,-6 0 0 0,9-3 0 16,-3 1 8-16,-6 2-8 0,6 0 0 0,-6 0 9 16,6-5-1-16,3 2 0 0,-6 0 0 0,0-2 0 15,0 2-8-15,-3 3 0 0,6-5 0 0,-6 5 0 16,0 0 0-16,6 0 0 0,-6 0 0 0,0 0 0 15,0 0 0-15,0 0 0 0,0 0 0 0,0 0 0 16,0 0 0-16,0 0 0 0,0 0 0 0,0 0 0 0,0 0 8 0,0 0 2 16,0 0 1-16,0 0 0 0,0 0-11 0,3-3 0 15,3 3 0-15,-6 0 0 0,0 0 0 0,0 0 0 16,5 3 0-16,-2 2 0 0,3-2 0 0,0 5 0 16,-6 0 0-16,0 2 0 0,0 1 0 15,-6 2 0-15,3 0 0 0,0 6 0 0,0 5 0 0,0 0 0 16,1 2 0-16,-4 3 8 0,3 0 0 0,-6 0 0 15,6 3 0-15,0 3 0 0,0-1-8 0,3 0 0 16,0-2 9-16,3 5-9 0,0 0 0 0,9 3 9 16,-9 0-9-16,5-1 0 0,4-2 0 0,-3 3 0 15,0-3 0-15,0 0 0 0,0 3 10 0,-3-6 2 16,0 3 0-16,3 0 0 0,-6 0-12 0,0-2 0 16,0 2 0-16,0-6 0 0,0 1 17 0,-3 0 8 15,6-6 2-15,-6-2 0 0,0 0-10 0,0 0-1 0,0-3-1 16,0-3 0-16,0 4-3 0,0-4 0 0,0 1 0 0,-6-3 0 15,6-1-3-15,0-1-1 0,-3-4 0 0,0 1 0 16,3 2 10-16,0-5 2 0,-3 0 0 0,3-8 0 16,0 0-4-16,0 0-1 0,0 5 0 0,0-5 0 15,0 0-3-15,0 0-1 0,0 0 0 0,0 0 0 16,0 0 0-16,0 0 0 0,0 0 0 0,0 0 0 16,0 0-11-16,0 0 8 0,0 0-8 0,0 0 8 15,0 0-8-15,0 0 8 0,0 0-8 0,-6 0 8 16,-3-2-8-16,3 2 10 0,0 0-10 0,-9 2 10 15,6 1-10-15,-6 0 0 0,4-3 9 0,-10 5-9 16,0-3 0-16,-6 4 9 0,0-1-9 0,-8-2 0 16,-1 2 0-16,-9 0 0 0,-5 3-12 0,-7-2 3 15,6 1-22-15,-5-1-4 0,-16-1-1 0,7 0 0 16,-6-2-1-16,-1 2-1 0,-2 1 0 0,-7-4 0 0,-5 3 23 0,3 1 5 16,-1-1 1-16,-2 3 0 0,3-3 9 0,-1 1 0 15,-2-1-9-15,3 0 9 0,-1 3 0 0,1 0 0 16,3-3 10-16,-7 1-10 0,13 2 24 0,-4-3-1 15,13 3-1-15,-4-3 0 0,16-2-4 0,-7-1-1 16,10 1 0-16,-1 0 0 0,9-3-1 0,4 2-1 16,5-2 0-16,6 0 0 0,6 0-15 0,4 0 9 15,5 0-9-15,9 0 8 0,-6-2-8 0,9 2 0 16,0 0 0-16,0 0 0 0,0 0 0 0,0 0 0 16,3-3-12-16,3-2 12 0,6 2 0 0,-12 3 0 15,0 0 0-15,0 0 0 0,3-3 0 0,-3 3 0 16,0 0 0-16,0 0 0 0,-3 0 0 0,-6 3 0 0,6-3 0 0,-6 5 0 15,-3-2 0-15,-3 2 8 0,3 1-8 0,0 2 0 16,0-3 0-16,-3 3 0 0,0-3 0 0,1 0 0 16,8 1 0-16,-9-4 0 0,9 4 0 0,-3-4 0 15,0 4 0-15,3-6 0 0,6 0 0 0,-6 0 0 16,6 0 0-16,0 0 0 0,-6-3 0 0,3-2 8 16,3-3-8-16,0-3 12 0,0-2-12 0,0-6 12 15,3 1-12-15,-3-6 8 0,0-5-8 0,0-3 8 16,0-2-8-16,-3-6 10 0,3-2-10 0,-6-6 10 15,3-5-10-15,-6-2 0 0,0-9 9 0,6-2-9 16,-9 0-14-16,4-3-7 0,-4-5-2 0,-3 3 0 16,3-4 14-16,0 7 9 0,0-1-12 0,-3 5 12 0,3 3 0 15,0 3-8-15,0 5 8 0,-2 3 0 0,2 2 0 16,0 6-8-16,3 0 8 0,0 2 0 0,0 11-8 0,6 0 8 16,-3 2 0-16,3 6 0 0,0 3 0 15,3 2 0-15,0 3 0 0,0 5 0 0,6 0 0 0,0 5 0 16,-3 3 0-16,3 0 0 15,3 3-61-15,-6-1-12 0,6 4-3 0,-6 4-615 16,3 4-123-16</inkml:trace>
  <inkml:trace contextRef="#ctx0" brushRef="#br0" timeOffset="69750.61">1728 11721 529 0,'0'0'23'0,"0"0"5"0,0 0-28 0,0 0 0 0,0 0 0 0,0 0 0 15,0 0 66-15,0 0 7 0,0 0 2 0,0 0 0 0,0 0-38 0,0 0-7 16,9 0-2-16,0 3 0 16,-6-3 5-16,6 2 1 0,0-2 0 0,3 0 0 0,-3 3 14 0,6 0 2 15,0-3 1-15,-4 2 0 0,10-2 5 0,-3 3 0 16,-3 0 1-16,3-3 0 0,0 0-8 0,3 0-1 15,-1 0-1-15,4 0 0 0,-3 0-11 0,6 0-1 16,-3 0-1-16,2 0 0 0,-2 0-10 0,3 2-1 16,3 1-1-16,0 0 0 0,-1-1-6 0,-5 1-2 15,6 5 0-15,0-3 0 0,-6 6-4 0,2-3-1 16,-2-1 0-16,3 1 0 0,-3 0-9 0,3 3 10 16,-7-3-10-16,10 2 10 0,-6-2-2 0,-3 6-8 15,-3-4 12-15,2 1-4 0,7-1-8 0,-6 1 10 16,0 2-10-16,0 0 10 0,3 1-10 0,-4-1 10 15,-2 0-10-15,3 0 10 0,-3 1-10 0,0-1 0 0,3 0 9 16,-6 0-9-16,-1-2 0 0,7 5 8 0,-6-3-8 0,0 0 0 16,0 0 0-16,-3-2 9 0,6 2-9 0,0-2 0 15,-4-1 17-15,1 4-3 0,0-1-1 0,0 0 0 16,0 0-2-16,0 3-1 0,-3-3 0 0,3 3 0 16,0 0-2-16,-1 0 0 0,1-3 0 0,0 6 0 15,0-3 1-15,6 0 0 0,-9-1 0 0,0 4 0 16,6-6-9-16,-10 0 10 0,7 3-10 0,-3-3 10 15,-3 1-10-15,0-1 0 0,-3 3 9 0,6-3-9 16,-9 6 11-16,3-4-3 0,-6 7 0 0,3-4 0 16,-3-2 3-16,0 3 0 0,-3-1 0 0,3 1 0 15,-6 2 5-15,3-3 0 0,3 1 1 0,-6-1 0 16,6-2-3-16,-3 3-1 0,0-6 0 0,3 3 0 16,-3 0-5-16,0-3-8 0,0 0 11 0,3 0-11 15,0 3 11-15,0 0-11 0,-6-3 10 0,3 1-10 0,0-4 9 0,0 3-9 16,0-2 8-16,0 2-8 0,3-2 10 0,0-1-10 15,-6-2 12-15,3 3-12 0,3-1 12 0,-6-2-12 16,3 0 12-16,0 0-12 0,3-2 9 0,0-6-9 16,0 0 0-16,0 0 9 0,0 0-9 0,0 0 8 15,3 8-8-15,-3-8 8 0,0 0 2 0,0 0 0 16,0 0 0-16,0 0 0 0,0 0-2 0,9-3-8 16,-9 3 12-16,9-5-4 0,-9 5-8 0,0 0 10 15,0 0-10-15,0 0 10 0,0-6-10 0,0 6 0 16,0 0-10-16,0 0-1108 0</inkml:trace>
  <inkml:trace contextRef="#ctx0" brushRef="#br0" timeOffset="70837.87">5881 12002 230 0,'-12'5'20'0,"12"-3"-20"0,-6 1 0 0,3 0 0 15,3-3 107-15,0 2 17 0,-3 1 3 0,3-3 1 16,0 0-52-16,0 0-11 0,0 0-1 0,9 5-1 15,0-2-23-15,3 2-4 0,-4 3 0 0,4 0-1 0,3 3-12 0,0-1-3 16,-3 4 0-16,0 1 0 0,3 1-20 16,-3 3 8-16,0 2-8 0,0 3 0 0,-4-3 10 0,4 5-2 15,-3 1-8-15,0-1 12 0,0 1-4 0,0-3-8 16,-3-1 11-16,0 1-11 0,6-3 40 0,0 3 2 16,0-3 0-16,0 1 0 0,0-4-5 0,-1 3-1 15,4-2 0-15,-3 2 0 0,3-3-8 0,-3 1-3 16,-3-1 0-16,3 4 0 0,0-1-7 0,-3-3-2 15,0 6 0-15,-3-3 0 0,0 0 3 0,-1 3 0 0,-5-3 0 0,3 3 0 16,0-3 13-16,-3 3 2 0,-3-3 1 0,0 1 0 16,3-1-8-16,-3-3-2 0,1 3 0 0,-1-2 0 15,0-1-1-15,0-2 0 0,0 0 0 0,3 3 0 16,-6-1 39-16,3 1 7 0,0 2 2 0,0 0 0 31,3 0-96-31,-3 0-20 0,0 3-3 0,3-3-1 0,-3 1 39 0,0 1 9 0,-3-1 0 0,3-1 0 16,-3 0 0-16,3 0 0 0,0 0 0 0,0 0 0 15,0-2 0-15,-3-1 0 0,3 1 8 0,-3-1-8 16,3 1 8-16,0 2-8 0,-6-5 10 0,6 3-10 16,0-4 12-16,0 4-4 0,0-1-8 0,-3-2 12 15,3 0 0-15,-3 0 0 0,1 0 0 0,-4 3 0 16,0-4-12-16,0 1 0 0,0 3 0 0,3-3 0 16,-3 0 0-16,0-1 0 0,0-1 8 0,3 2-8 15,-6-1 8-15,0 1-8 0,3 0 0 0,-6-3 0 0,1 3 14 0,-1 0-3 16,-3 0-1-16,-3 0 0 0,3 0 1 0,-6 0 0 15,4-1 0-15,-4-1 0 0,6 2-1 0,-6-1 0 16,3-1 0-16,0-1 0 0,1 0-10 0,5-2 8 16,0-1-8-16,0 1 8 0,-3-3-8 0,6 0 12 15,6-3-12-15,-3 0 12 0,-3-2-12 0,6 0-14 16,6-3 3-16,0 0-1011 0</inkml:trace>
  <inkml:trace contextRef="#ctx0" brushRef="#br0" timeOffset="72745.81">21237 13216 403 0,'6'5'36'0,"-3"3"-36"0,0-3 0 0,0 1 0 15,2-1 27-15,4 3-2 0,-3-3 0 0,3 3 0 16,0-2-12-16,0-1-2 0,-3 0-1 0,3 0 0 16,0 3 24-16,3 3 5 0,-3-3 1 0,0 2 0 15,0 1-4-15,-3 0-1 0,0 2 0 0,-3 0 0 16,0 0 9-16,-3 1 3 0,-3-1 0 0,0 5 0 15,-3 1 26-15,-3-1 6 0,0 3 1 0,0 1 0 16,-3-1-16-16,0 3-4 0,3-1 0 0,0-1 0 16,-3 1-28-16,0 1-5 0,0 0-2 0,1 0 0 0,-4 0-25 0,0-1 0 15,0 1-9-15,-3 0 9 0,3 0 0 16,-3 2 0-16,-3-4 10 0,4 1-2 0,-7 1-8 0,3 0 11 16,-3-6-11-16,0 4 12 0,-2-4 0 0,-1 1 0 15,-3-3 0-15,-6 2-730 16</inkml:trace>
  <inkml:trace contextRef="#ctx0" brushRef="#br0" timeOffset="73437.8">19942 11525 115 0,'0'0'0'0,"-3"-2"10"0,-3-1-10 0,-3 3 0 16,-3 3 0-16,-3-1 0 0,0 4 196 0,-3 1 38 15,-2 4 7-15,-4 2 2 0,-3 3-143 0,3 3-29 16,3 2-6-16,-5 3-1 0,2 2-4 0,-6 3-2 0,0 0 0 0,-3 6 0 16,1-4-7-16,-4 4-2 0,0-1 0 0,1 1 0 15,-1-1-15-15,3-2-3 0,0 5-1 16,1-3 0-16,2 1-12 0,0-4-2 0,0 4-1 0,4 2 0 15,-4-3 2-15,0 3 1 0,-3-2 0 0,4-4 0 16,-1 4 5-16,-3 2 1 0,3 0 0 0,-2 0 0 16,2 0-2-16,0 3 0 0,6-3 0 0,-3 0 0 15,4 2-10-15,2-4-1 0,3 2-1 0,3-5 0 16,0-1-10-16,3 1 12 0,0-3-12 0,3 0 12 16,0 3-12-16,3-5 10 0,1 2-10 0,-1 2 10 15,0-1-10-15,3-1 0 0,0 0 0 0,3 0 8 16,0 3-8-16,3-3 0 0,0 0 9 0,3-3-9 15,0-2 0-15,-1 3 9 0,4-6-9 0,3 2 0 16,-3 1 10-16,3-3-10 0,0 1 8 0,3-6-8 16,-3 2-12-16,3-5-7 0,-3 0-1 0,3 1-595 15,-4-1-118-15</inkml:trace>
  <inkml:trace contextRef="#ctx0" brushRef="#br0" timeOffset="74439.7">9307 12920 633 0,'-6'8'56'0,"0"-3"-44"0,3-3-12 0,-3 4 0 15,0 2 109-15,-3 0 20 0,3 0 4 0,0 2 1 0,-3 1-66 0,3-3-14 16,3 0-2-16,-3 2-1 0,3 3-27 0,0 1-6 15,0-1-1-15,3 3 0 0,0 0-17 0,0 5 0 16,0 3 0-16,0-1 0 0,3 1 0 0,-3 3 0 16,3-1 0-16,-6 1 0 0,3 4 0 0,-6 1 0 15,-3 0 0-15,3 0 0 0,-6 2-9 0,-2-2-6 16,-4 5-1-16,-3 0 0 0,-3 0-5 0,0-3-2 16,-3 1 0-16,1-1 0 0,2-2-1 0,-6-3 0 15,3-3 0-15,-2 1 0 0,2-1 6 0,-3-2 1 0,3-3 0 16,0 3 0-16,-2-3 17 0,-1-2 0 0,0 2 0 0,0-3 0 15,1-2 0-15,-1 3 0 0,0-6 0 0,3 0 0 16,0 3 0-16,-2-3 16 0,2-2-4 0,0 0 0 16,3-3-12-16,1-3 0 0,-4 3 0 0,3-6 0 15,3 1 0-15</inkml:trace>
  <inkml:trace contextRef="#ctx0" brushRef="#br0" timeOffset="74973.42">6589 13092 748 0,'-3'5'67'0,"-6"3"-54"0,3 5-13 0,-3 3 0 16,0 0 32-16,3 2 3 0,-3 1 1 0,6 2 0 15,-6-2 11-15,4 2 2 0,2 0 1 0,0 0 0 16,0-2-26-16,3 2-4 0,0 0-2 0,3 0 0 0,3 0-18 0,-1-2 0 16,1-3 0-16,6-1-329 15,6 1-70-15</inkml:trace>
  <inkml:trace contextRef="#ctx0" brushRef="#br0" timeOffset="119720.33">19504 16066 946 0,'0'0'42'0,"0"0"9"0,0 0-41 0,0 0-10 0,0 0 0 0,0 0 0 15,0 0 30-15,0 0 4 0,0 0 1 0,0 0 0 16,0 0 8-16,0 0 1 0,0 0 1 0,0 0 0 15,0 0-5-15,0 0 0 0,0 0-1 0,0 0 0 16,0 0 17-16,9 2 4 0,0 1 1 0,0-1 0 16,3-2 1-16,3 0 0 0,0 3 0 0,3-3 0 15,5 3 1-15,1-3 0 0,6 0 0 0,6 2 0 16,5 1-7-16,10-3-2 0,9-3 0 0,5 1 0 16,3 2-18-16,10 2-4 0,5-4-1 0,4 2 0 15,-1-3-15-15,6 0-4 0,-3 3 0 0,7 0 0 0,5 0 12 0,-3 3 1 16,3 0 1-16,1-3 0 0,5 2-26 0,3 4 0 15,-6-1 0-15,3 0 0 0,3 3 12 0,-6-3-4 16,-11 1 0-16,-1 2 0 0,0 0 2 0,-2-3 0 16,-1 3 0-16,-9-3 0 0,-5 3-10 0,-4-3 8 15,-2-2-8-15,-4 0 8 0,-2-1-8 0,-4 1 0 16,-5 0 9-16,-7-1-9 0,-2-2 10 0,-9 3-2 16,-1 0-8-16,-8-3 12 0,-3 2-3 0,-3-2-1 15,-3 0 0-15,0 0 0 0,-7 0 12 0,1-2 3 16,-3 2 0-16,0 0 0 0,-3 5 2 0,0-5 1 15,-6 0 0-15,0 0 0 0,6 5-10 0,-6-5-1 16,0 0-1-16,0 0 0 0,0 0-4 0,0 0-1 0,0 0 0 0,0 0 0 16,0 0 6-16,0 0 1 0,0 0 0 0,0 0 0 15,0 0-25-15,0 0-5 0,6 0-1 0,-6 0 0 32,0 0-105-32,0 0-22 0,6-2-4 0</inkml:trace>
  <inkml:trace contextRef="#ctx0" brushRef="#br0" timeOffset="134041.65">2380 17029 1094 0,'6'-3'97'0,"-3"-5"-77"15,-3 0-20-15,6-3 0 0,0 1 132 0,0 2 22 16,-3-3 5-16,6 3 1 0,-3 3-28 0,0 0-6 15,3 2-1-15,-3 1 0 0,-6 2-56 0,12 2-11 16,-4 6-2-16,-2 3-1 0,-3 5-9 0,3-1-2 16,0 9 0-16,-3 0 0 0,3 3-24 0,-6-1-4 15,0 3-2-15,0-2 0 0,-6-1 9 0,3-2 1 16,3 0 1-16,-6-1 0 0,0-4-25 0,3 0 0 16,-3-4 0-16,0-1 0 0,4-6 18 0,-4 2 11 15,3-5 3-15,3-5 0 0,0 0-32 0,0 0 0 16,-3-2 0-16,-3-3 0 0,3-3 16 0,3-6-4 0,0 1 0 0,0-5 0 15,9-1-12-15,-9-5-15 0,12 0 3 0,-10 1 1 32,7-4-17-32,-3 1-3 0,6-1-1 0,-3 3 0 15,3 1 5-15,0 4 1 0,0-2 0 0,3 5 0 0,-3 5 26 0,0 1 0 0,-3 5 0 0,-1 2-8 16,1 3-1-16,-3 5 0 0,3 1 0 0,0 1 0 16,0 7 9-16,-6-4 11 0,6 6-3 0,-3 3 0 15,-3-1 1-15,0 1 0 0,-3-1 0 0,0 3 0 16,6-2 3-16,-6-1 0 0,0 1 0 0,-6-3 0 15,3 0-4-15,3-3 0 0,-3 0 0 0,3-2 0 0,-6-1-8 16,6 1 12-16,0-11-12 0,0 5 12 0,-3 1 9 0,3-6 3 16,0 0 0-16,0 0 0 0,0 0-24 0,0 0-15 15,3-6 3-15,3-2 0 0,0-2 12 0,3-1-12 16,-3-5 12-16,6 0-12 16,0-2-16-16,0-1-2 0,2 1-1 0,-2-3 0 15,6 2-3-15,-3 1-1 0,3-6 0 0,0 3 0 0,3 5 10 16,-6-3 1-16,5 6 1 0,-2 0 0 0,3 5 23 0,-3 3-9 15,-3-1 9-15,3 4 0 0,-6-4 0 0,5 9 17 16,1 2-1-16,-6 1-1 0,0 4 13 0,-3 1 2 16,0 2 1-16,0 0 0 0,-3 0-19 0,0 3-4 15,-3 0-8-15,3 0 12 0,-3 3 14 0,3 2 2 16,-12-3 1-16,12 3 0 0,-6-2 3 0,6 2 0 16,-6-5 0-16,6 2 0 0,-3-4-21 0,3-1-11 15,-1-2 12-15,4-4-12 0,0 1 8 0,3-2-8 0,3-4 0 0,0-2 0 16,0-2 0-16,-3-4 0 0,3 1 0 15,0-3 0-15,-1 0 0 0,1-5-12 0,-3-3 1 16,0 0 1-16,-6 0-2 0,6-2 0 0,-12-1 0 0,3 1 0 16,3-1 12-16,-6-2 0 0,-6-3 0 0,3 1 0 15,3 1 0-15,-9 1 0 0,3 3 0 0,3-1 8 16,0 3-8-16,-6 3 9 0,6 2-9 0,3 1 10 16,-3 2 2-16,-3 3 1 0,6 5 0 0,0 0 0 15,0 0-5-15,0 0-8 0,0 0 11 0,0 5-11 16,3 8 8-16,0 0-8 0,-3 1 0 0,3 4 0 15,0 3 8-15,0 3-8 0,-3 0 9 0,6 0-9 16,-6 0 11-16,3-1-11 0,0 4 12 0,3-6-12 16,3-2 9-16,-6-1-9 0,6-2 0 0,0-3 9 15,0-2-9-15,3-3 0 0,0-3 0 0,-1 0 0 16,4-5 0-16,-6-2 0 0,6-4 0 0,-3-2 0 16,6 0 0-16,0-2 0 0,-9-6 0 0,6 3 0 0,-3-6 0 0,2 1 0 15,-5-3-12-15,3-1 12 0,-9-1-8 0,3-1 8 16,3 0 0-16,-3-3 0 0,3 1-9 0,0 7 9 15,0-2-12-15,0 5 12 0,-3 1-8 0,0 4 8 16,3 3 0-16,-6 8 0 0,-3 0-10 0,0 0 10 16,6 8-8-16,-4 3 8 0,-4 2 0 0,2 5 16 15,0 1-3-15,0-1 0 0,0 1 1 0,0 2 0 16,-6-2 0-16,3-1 0 0,3 1 9 0,0-1 1 16,-6-2 1-16,3 0 0 0,3-3-25 0,0-2-17 0,0-3 2 0,3-3 1 15,-3-5 14-15,0 0 0 0,6 3 0 0,3-6 0 16,-4-2 0-16,4-3 0 0,-3-3 0 0,3 1 0 15,6-6 0-15,3-3-9 0,-9-5 1 16,6-2 0 0,0 2-17-16,0-2-3 0,-1-4-1 0,1 7 0 15,3-1-11-15,-9 5-1 0,6 3-1 0,-6 6 0 0,0-1 33 0,0 9 9 0,0-1 0 0,-6 6 0 16,3 2 0-16,-3 6 12 0,-3 4-2 0,3 7 0 16,-3 1 28-16,0 4 6 0,0-1 0 0,6 3 1 15,-6 1-11-15,3-1-2 0,0-3-1 0,3-2 0 16,2 2-16-16,1-4-3 0,3-4-1 0,0-2 0 15,6-3-11-15,-3-2 0 0,0-6 9 0,6-2-9 16,-4-6-54-16,1-2-15 16,6-3-3-16,-9-8-1179 0</inkml:trace>
  <inkml:trace contextRef="#ctx0" brushRef="#br0" timeOffset="134171.32">3255 16547 1958 0,'0'0'174'0,"0"0"-139"16,12 8-35-16,-6 0 0 0,3 3 44 0,6-1 3 16,-6 3 0-16,9 1-965 0</inkml:trace>
  <inkml:trace contextRef="#ctx0" brushRef="#br0" timeOffset="134985.2">2934 17706 921 0,'0'0'82'0,"0"0"-66"0,0-5-16 0,0 2 0 15,0-2 154-15,0-1 27 0,-6 1 6 0,6 0 1 16,-6 0-28-16,6-3-6 0,-6 5-1 0,3 0 0 16,-9-2-38-16,6 2-8 0,3 3-2 0,-6 3 0 15,-3 2-46-15,3 1-10 0,-3 2-1 0,3 2-1 16,-5 3-13-16,-1 3-2 0,0 3-1 0,3 5 0 15,-3 2-16-15,6 0-3 0,-3 4-1 0,6 1 0 16,3-2-11-16,-3 6 12 0,6-3-12 0,6-3 12 16,3 0-12-16,3 0 0 0,0-5 0 0,6-3 0 15,-3-5 11-15,6-3-3 0,-4-2-8 0,4-6 12 0,6-3 4 0,3-4 1 16,-6-6 0-16,8-3 0 16,4-5-4-16,0-2-1 0,0-6 0 0,-4 0 0 15,1-2-20-15,-3-3-5 0,-6-3-1 0,-1 0 0 16,-5-2-132-16,3-1-26 0,-12 1-6 15,-3-3-1-15,0 3-59 0,-12-1-12 0,-3 6-2 0,-6 5-1 16,-3 3 157-16,-5 8 31 0,-13 8 6 0,0 2 2 0,-9 8 115 16,4 6 23-16,-4 5 5 0,-2 0 1 0,2 5 69 0,6 3 13 15,-3-3 3-15,7-3 1 0,5 3 10 0,3-2 1 16,12-3 1-16,6-3 0 0,6 0-97 0,12-2-19 16,9-3-4-16,6-3-1 0,9-2-43 0,11-3-9 15,13-6-1-15,11-4-913 0,10-9-182 0</inkml:trace>
  <inkml:trace contextRef="#ctx0" brushRef="#br0" timeOffset="135994.95">4880 17031 806 0,'0'0'72'0,"0"0"-58"0,3-2-14 0,0-1 0 16,-3-2 252-16,0 5 47 0,6 0 9 0,3 0 3 15,0-3-176-15,3 3-35 0,0-3-8 0,3 1 0 16,0 2-12-16,3 0-3 0,2-3 0 0,-2 0 0 16,0 1-34-16,3-1-7 0,0 3-2 0,0-3 0 15,3 3-25-15,-4 0-9 0,7 0 0 0,3 0-1176 16</inkml:trace>
  <inkml:trace contextRef="#ctx0" brushRef="#br0" timeOffset="136373.62">5809 17248 2588 0,'3'-2'57'0,"-6"-1"12"0,3 0 3 0,0-2 0 0,3-3-58 0,0-3-14 0,3-2 0 16,3 0 0-16,-3-6 32 0,3 1 3 0,6-3 1 0,0-6 0 16,2 1-20-16,1-3-3 0,3-6-1 0,-6-2 0 15,3 0-12-15,0-5 0 0,-3 0 0 0,0-3 0 16,-4-3 0-16,1 3 0 0,-3 0 0 0,0 3 0 16,0 2 0-16,-3 6-8 0,-3 5 8 0,3 2 0 15,-6 9 0-15,0-1-8 0,-3 6 8 0,0 5 0 16,-3 3 0-16,0-1-10 0,0 4 10 15,0 7-8-15,-3 3 8 0,-3 8 0 0,1 0 0 0,-1 10 0 16,-3 3 0-16,3 6 0 0,-3 7 12 0,0 0-4 16,3 3-8-16,0 3 0 0,0-3-11 0,3-3 11 15,3 3 0-15,6-5 8 0,0-3 1 0,3 0 0 16,6 0-9-16,0-5 0 0,6-6 0 0,0 1 0 16,0-1 0-16,6-7 0 0,3-1 9 0,2-5-9 15,4-7-87-15,6-4-21 16,6-2-5-16,-1-2-640 0,1-9-128 0</inkml:trace>
  <inkml:trace contextRef="#ctx0" brushRef="#br0" timeOffset="137239.84">6717 16806 2203 0,'-18'-13'97'0,"9"8"21"0,0-3-94 0,0 0-24 16,-6 3 0-16,1-3 0 0,-4 2 73 0,0 1 11 16,-3 2 1-16,0 1 1 0,0 2 1 0,-2 0 0 15,-4 5 0-15,0 3 0 0,3 0-53 0,-3 5-10 16,-2 6-3-16,5-1 0 0,3 3-8 0,-3 3-1 15,3 0-1-15,3 3 0 0,4-1-11 0,5 3-14 16,-3-2 3-16,3-1 1 0,6-5 10 0,0 3 0 16,9-3 0-16,-3-5-8 0,3 0 8 0,6-3-12 15,0-2 12-15,2-3-12 0,4-3-3 0,3 0-1 16,0-5 0-16,3-2 0 16,-3-1-9-16,-1-8-3 0,4 1 0 0,-3-3 0 15,0-1-31-15,-6-4-6 0,6-6-2 0,-12 3 0 16,2-3 16-16,-2-2 3 0,-3-1 1 0,-3 1 0 0,-3 2 31 0,-3 3 5 0,-3 2 2 0,0 3 0 15,-2 0 9-15,-7 6 0 0,3 2 0 0,-6 3-8 16,-3 2 18-16,0 6 4 0,3-1 1 0,-3 6 0 16,1 3-3-16,2-1 0 0,3 1 0 0,6 2 0 15,3 0-12-15,3 1 0 0,6-1 8 0,0 0-8 16,9 0 0-16,0-5-10 0,6 0 2 0,3-3 0 16,-1 1 8-16,1-6-12 0,3-3 12 0,0 0-12 15,0 1 12-15,2-6 0 0,4 3 0 0,0-6 0 16,0 3 9-16,-4-5-9 0,4 2 12 0,-3 1-12 15,-3-1 25-15,0 3-1 0,-1-2-1 0,-2 2 0 16,-3 0 8-16,-3 2 1 0,0-2 1 0,-3 6 0 0,0-1-8 0,-3 1-1 16,0-1-1-16,0 0 0 0,-9 3-8 0,8 0-2 15,-8 0 0-15,0 0 0 0,0 0-5 0,0 0 0 16,0 0-8-16,0 0 12 0,0 0-4 0,0 0-8 16,0 0 11-16,0 0-11 0,0 0 13 0,0 0-4 15,0 0-1-15,0 0 0 0,-5-2-8 0,2-1 10 16,0-2-10-16,-3 2 10 0,0 0-10 0,3 1 0 15,-6-4 0-15,3 4 8 0,0-1-8 0,0 0 0 0,-3 3 0 16,-3 3 0-16,3 0 0 0,-3 5-11 16,0-3 11-16,-3 3-12 0,7 5 12 0,-4 0-8 15,0 1 8-15,0 4-8 0,3-2 8 0,3 0 0 0,0 2 0 16,3-2 0-16,3 0 0 0,3 0-12 0,3-3 12 0,0-2-12 16,0-1 12-16,3-2 0 0,0-2 10 0,3-1-10 15,2-5 0-15,1-3 0 0,0-2-8 0,0 0 8 16,-3-3-15-16,3 0 4 0,0-3 1 0,-6 1 0 15,3-1 10-15,-3-2 0 0,-1 5 0 0,-2-3 8 16,3 1 0-16,-3 4 0 0,-3 1 0 0,-3 5 0 16,0 0 4-16,0 0 2 0,9 0 0 0,-6 5 0 15,3 3-6-15,0 6-8 0,0-1 11 0,3 8-11 16,-3 5 0-16,0 6 0 0,3 0 0 0,0 8 0 16,-3-1 0-16,3 4 0 0,-3 2 0 0,0 0 0 15,-1 5 8-15,-2 0-8 0,-3 0 0 0,0 1 0 0,0-1 0 0,-3 0 0 16,1-5 0-16,-4-2 0 15,0-1 0-15,-3-8-19 0,-3-2 4 0,-3-5 1 0,0-6-2 0,-6-3 0 16,-3-5 0-16,1-5 0 0,-4-5 16 0,-3-3 13 16,0-5-2-16,0-6-1 0,1-5 24 0,-1-5 5 15,0-3 1-15,3-7 0 0,4-4-19 0,8-2-3 16,3-8-1-16,6 0 0 0,9 0-9 0,6-2-8 16,6-4 12-16,5 4-12 15,10-1-115-15,6 3-29 16,3 0-7-16</inkml:trace>
  <inkml:trace contextRef="#ctx0" brushRef="#br0" timeOffset="137778.32">7786 16391 2361 0,'-9'0'210'16,"0"0"-168"-16,0 0-34 0,3 3-8 0,3-1 24 0,-6 6 4 0,-3 0 0 0,3 5 0 15,9 1 32-15,-6 7 6 0,-6 5 2 0,3 3 0 16,6 6-27-16,-3 4-5 0,0 4 0 0,-5 2-1 16,2 5 0-16,3 0 0 0,3 6 0 0,-3-1 0 15,-6 4-15-15,6-1-2 0,6 0-1 0,0-2 0 16,-3-1-17-16,0-5 8 0,3 1-8 0,3-4 0 16,6-4 10-16,-9-4-10 0,-3-7 8 0,6 2-8 15,6-4 0-15,-6-7 0 0,-6-4 8 0,3-1-8 16,0-4 0-16,3-6 0 0,-6-3 9 0,3-5-9 0,0 0 11 0,0-8-3 15,0-5 0-15,-3-6 0 0,-3-2-8 0,3-8 0 16,6-3 9-16,-3-8-9 0,-6-5 0 0,0-5 0 16,9-8 0-16,-3 0-8 0,0-6 8 0,-3 1-10 15,-3-3 10-15,6-3-10 0,6 5 10 0,-6 1 0 16,-6 7 0-16,3 3 0 0,6 3 0 0,-3 5 14 16,-3 5-3-16,0 3-1 0,0 8 0 0,3 0 0 15,6 3 0-15,-6 5 0 0,-6 2-10 0,9 3 0 16,6-2 0-16,0 7 0 0,-9 3 0 0,9 0 0 15,9 3 0-15,2 2-11 0,1 1 11 0,6 7-13 16,-6 0 5-16,6 3 8 0,2 0-12 0,-2 5 12 16,-6 3-10-16,6 0 10 0,3 0-10 0,-4 5 10 15,-5 3-10-15,3 2 10 0,-3 1-17 0,3-1 2 0,-6-5 1 0,-6 6 0 16,-7-1 2-16,-2-2 1 0,0-3 0 0,-6 3 0 16,-8 0 11-16,-4 0 0 0,0-6 0 0,-6 3 0 15,-3-2 0-15,-6 0 14 0,-2-1-3 0,-1-2-1 16,0-6-10-16,-3 1 12 0,-2 0-12 0,11-6 12 31,6 0-138-31,3-5-27 0</inkml:trace>
  <inkml:trace contextRef="#ctx0" brushRef="#br0" timeOffset="138197.26">8935 16203 1324 0,'-24'0'59'0,"12"0"12"0,0 3-57 0,-6 2-14 0,-3 3 0 0,0 5 0 16,-2 3 194-16,-4 0 36 0,0 2 7 0,-3 4 2 15,0 4-102-15,1 6-20 0,-1 5-4 0,0 5-1 16,0 3-38-16,4 3-8 0,5-1-2 0,0 4 0 15,3-4-22-15,3 1-5 0,6-3-1 0,3-5 0 16,3-3-36-16,9-3 0 0,3-2 0 0,6-6 0 16,0-2 0-16,9-3 0 0,0-8 0 0,8-2 8 31,4-8-86-31,3-6-17 0,2-8-3 0,1-2-1114 0</inkml:trace>
  <inkml:trace contextRef="#ctx0" brushRef="#br0" timeOffset="138424.06">8958 16491 1324 0,'-21'-5'59'0,"16"5"12"0,-1 3-57 0,3 2-14 16,-3-2 0-16,3 5 0 0,0-3 165 0,3 3 31 15,3 3 5-15,3 2 2 0,3 0-140 0,2 3-28 16,1 2-6-16,0 1-1 0,0-1 0 0,-3 4 0 16,3-1 0-16,-3 0 0 0,-3 0 0 0,0 0-1 15,-3 0 0-15,-3-2 0 0,0-1 20 0,-3 1 4 16,-6-3 1-16,3 0 0 0,-3 0-25 0,0-6-5 15,-3 3-1-15,-3-2 0 0,3-3-21 0,1-3 0 16,-4 1 0-16,0-4 0 16,3-4-96-16,0-1-24 0,3-2-5 0,3-3-912 0</inkml:trace>
  <inkml:trace contextRef="#ctx0" brushRef="#br0" timeOffset="138585.67">8994 16484 1785 0,'0'0'159'0,"-3"7"-127"0,3 9-32 0,0 0 0 15,0-3 65-15,-3 6 7 0,6 2 2 0,-3 0 0 16,0 0 43-16,0 1 9 0,3-1 2 0,0 3 0 16,3 2-25-16,0 1-5 0,0-4-1 0,3-1 0 15,3 4-59-15,3-5-12 0,-3-2-2 0,5-1-1 32,4 1-112-32,3-6-23 0,3-2-4 0</inkml:trace>
  <inkml:trace contextRef="#ctx0" brushRef="#br0" timeOffset="138798.37">9512 16843 2548 0,'-15'-5'113'0,"12"2"23"0,-6 3-108 0,0 0-28 16,3 3 0-16,-3 0 0 0,-3-1 52 0,7 1 6 16,-1 2 1-16,0 1 0 0,3 4 1 0,0 1 0 15,3-1 0-15,0 4 0 0,6 1-47 0,-3 1-13 16,0 0 0-16,3 3 8 0,2-1-8 0,1 1 0 15,0-3 0-15,3-3 8 0,0 0-8 0,3-2 0 16,3-1-11-16,-3-2 11 16,0-2-114-16,0-4-17 0,2 1-3 0,1-6-1053 0</inkml:trace>
  <inkml:trace contextRef="#ctx0" brushRef="#br0" timeOffset="138923.79">9438 16666 2383 0,'-3'0'52'0,"-3"3"12"0,0-1 1 0,0 1 2 0,0 0-54 0,6-3-13 0,0 0 0 0,0 0 0 31,9 10-43-31,3-2-11 0</inkml:trace>
  <inkml:trace contextRef="#ctx0" brushRef="#br0" timeOffset="139369.13">10515 16081 2214 0,'0'0'48'0,"0"0"11"0,3 6 1 0,-3-1 3 0,3 3-51 16,-3 2-12-16,3 6 0 0,-3 3 0 0,0 2 73 0,0 6 12 0,0 2 3 0,0 2 0 16,-3 4-16-16,0 2-4 0,0 0 0 0,-3 5 0 15,-3 3-9-15,0-3-3 0,-3 3 0 0,0-2 0 16,1-4-22-16,-4 1-5 0,3 0-1 0,0-3 0 16,0-3-16-16,0 1-3 0,3-4-1 0,0-1 0 31,9-4-67-31,-3-2-13 0,6-6-4 0,3-2-1228 0</inkml:trace>
  <inkml:trace contextRef="#ctx0" brushRef="#br0" timeOffset="139648.74">10759 16587 2696 0,'-3'0'60'0,"-3"-3"12"0,0 0 2 0,6 3 1 0,0 0-60 0,0 0-15 16,0 0 0-16,0 0 0 0,0 0 33 0,9 3 4 15,3 0 1-15,3 2 0 0,0 0-15 0,3 3-3 16,0 0-1-16,2 0 0 0,1 3-6 0,0-1-1 16,0 4 0-16,-3 1 0 0,0 1-12 0,0-2 0 15,-7 1 0-15,1-1 0 0,-6 1 0 0,0-1 0 16,-3-1-11-16,-3 0 11 0,-3 3 0 0,-6 0 0 16,-3-3 0-16,-5 0 12 0,-1 1-12 0,-6-1 0 0,-3 0 0 15,-3-2 0-15,4-3-10 0,-1 0-7 0,3-1-2 0,3-1 0 31,0-1-72-31,6-2-14 0,3-3-3 0,4-3-680 0,2 0-136 0</inkml:trace>
  <inkml:trace contextRef="#ctx0" brushRef="#br0" timeOffset="139832.79">11069 16555 2120 0,'0'0'47'0,"0"0"9"0,0 8 3 0,0 0 0 0,-3-3-47 0,-3 3-12 0,3 3 0 0,-6 2 0 16,3 5 135-16,-3 1 25 0,-3-3 4 0,3 2 2 15,-3 1-67-15,0 5-14 0,0-3-2 0,6 0-1 16,1 0-24-16,-1-2-5 0,3 2-1 0,3-3 0 16,0 4-38-16,6-4-14 0,2 1 9 0,1-6-9 0,3 0 0 0,3 0 0 15,6-5 0-15,0 0 0 16,0-3-155-16,6-2-23 0,2-6-5 0</inkml:trace>
  <inkml:trace contextRef="#ctx0" brushRef="#br0" timeOffset="140012.4">11387 16902 2541 0,'-12'0'56'0,"6"2"11"0,0 1 2 0,0 0 3 0,0 2-57 0,1 0-15 16,2 3 0-16,0-3 0 0,0 1 16 0,3 2 1 15,0-8 0-15,3 8 0 0,0 2 22 0,3-2 4 0,-1 5 1 0,1-2 0 31,3-3-96-31,-3 0-20 0,3-3-3 0,3 3-1076 0</inkml:trace>
  <inkml:trace contextRef="#ctx0" brushRef="#br0" timeOffset="140163.06">11735 16947 1728 0,'0'0'153'0,"0"0"-122"0,9-3-31 0,3 0 0 15,3 3 82-15,0 0 10 0,0 0 3 0,3 0 0 16,6 0-74-16,-4 0-21 0,7 0 9 0,0 3-623 16,0-6-125-16</inkml:trace>
  <inkml:trace contextRef="#ctx0" brushRef="#br0" timeOffset="140317.7">12355 16962 1670 0,'0'0'148'0,"0"0"-118"15,0 0-30-15,-3-5 0 0,0 0 202 0,3 5 34 16,0 0 8-16,6-8 0 0,-3 3-158 0,5-3-32 16,1 5-6-16,6-2-2 15,3-1-130-15,3 1-27 0,3-3-5 0,3 0 0 0</inkml:trace>
  <inkml:trace contextRef="#ctx0" brushRef="#br0" timeOffset="140556.1">12771 16621 2300 0,'0'-8'102'0,"3"3"21"0,3 2-99 0,0 1-24 0,3-1 0 0,3 0 0 15,0 3 31-15,3 3 1 0,3 2 0 0,0 1 0 16,-1-4-4-16,4 9 0 0,-3-1 0 0,3 6 0 16,-6 0-20-16,0 0-8 0,-3 0 0 0,0 2 9 15,-7 1 4-15,1-3 1 0,-6 2 0 0,-3-2 0 16,0 3-1-16,-2-6 0 0,-7 3 0 0,0-3 0 15,-3 0-2-15,0-2-1 0,-3-1 0 0,-3-2 0 16,0 0-93-16,-5-2-18 0,5-1-4 0,-3-2-971 16</inkml:trace>
  <inkml:trace contextRef="#ctx0" brushRef="#br0" timeOffset="140735.51">13048 16574 2300 0,'0'0'102'0,"-6"2"21"0,-3 3-99 0,3 1-24 16,0-1 0-16,-3 3 0 0,0 5 92 0,1 0 12 16,-1 9 4-16,0-4 0 0,3 1-13 0,3 4-3 15,0-1 0-15,6-1 0 0,0 5-63 0,6-5-13 16,0 1-2-16,3-4-1 16,2 1-78-16,4-1-16 0,0-2-3 0,3-3-1 15,-3-2-154-15,3-3-30 0</inkml:trace>
  <inkml:trace contextRef="#ctx0" brushRef="#br0" timeOffset="140932.76">13259 16878 1209 0,'0'0'53'0,"0"0"12"0,0 0-52 0,0 0-13 0,0 0 0 0,-5 2 0 16,2 4 261-16,0-4 50 0,3 4 9 0,3 2 3 15,0 2-204-15,-1 1-41 0,1-1-8 0,0 4-2 16,0 1-32-16,0 1-6 0,0-2-2 0,0 1 0 15,0 1-28-15,3-2-12 0,-3-1 1 0,3-3 0 16,-3-2 11-16,3 0 0 0,0-2 0 0,-6-6 8 31,9-3-74-31,0 3-14 0,3-5-4 0,-3-1-1027 0</inkml:trace>
  <inkml:trace contextRef="#ctx0" brushRef="#br0" timeOffset="141041.66">13328 16822 2217 0,'0'0'98'0,"-3"0"21"0,-3 3-95 0,6-3-24 16,0 0 0-16,0 0 0 0,0 0-12 0,3 5-6 16,0 3-2-16</inkml:trace>
  <inkml:trace contextRef="#ctx0" brushRef="#br0" timeOffset="141223.41">13614 16947 2343 0,'-6'-8'104'0,"6"8"21"0,0 0-100 0,0 0-25 0,0 0 0 0,6-6 0 16,3 4 88-16,0-1 13 0,2-2 3 0,-2 2 0 15,6 0-47-15,0 1-9 0,3 2-1 0,-3 0-1 16,0 0-46-16,0 0-23 0,0 2 3 0,-4 1 0 31,4-3-159-31,-3 5-31 0,-3-2-6 0</inkml:trace>
  <inkml:trace contextRef="#ctx0" brushRef="#br0" timeOffset="141599.43">14146 16288 1324 0,'0'0'118'0,"0"0"-94"16,0 0-24-16,0 0 0 0,0 0 306 0,9 5 57 15,0 3 11-15,0 0 2 0,0 3-267 0,3 2-53 16,3 0-12-16,0 5-1 0,3 4-4 0,0-1-1 15,-1 3 0-15,-2 5 0 0,0 2-29 0,0 4-9 16,-6-1 0-16,0 3 0 0,-6 6 0 0,-3-1 0 16,-3 0 0-16,-3 1 0 0,-3-1 8 0,-6 0-8 0,0 1 0 15,-6 2 0-15,-2-6 0 0,-1 4 0 0,-6-4 0 0,-6-2 0 32,-2-5-116-32,-7-5-31 0</inkml:trace>
  <inkml:trace contextRef="#ctx0" brushRef="#br0" timeOffset="144279.51">5764 17674 1562 0,'-17'0'69'0,"11"3"15"0,0-3-68 0,0 2-16 0,0 4 0 0,0-1 0 0,0-2 62 0,3 2 9 16,0 3 1-16,3 0 1 0,0 0-12 0,3 5-2 15,3-2-1-15,3 4 0 0,3 1 1 0,3 3 0 16,-1 5 0-16,7-3 0 0,0 5-28 0,6 1-6 15,-3 5-1-15,6 2 0 16,-1 0-10-16,4-2-2 0,0 0-1 0,2 0 0 0,7-9-3 0,3 1-8 16,5-5 12-16,7-3-4 0,5-3-8 0,4-5 12 15,2-8-12-15,7-3 12 0,8-2 4 0,3-6 0 16,7-5 1-16,2-2 0 16,9-3-41-16,-3-3-9 0,-5 5-2 0,-1-7 0 15,-3-1 3-15,3-2 0 0,4 3 0 0,-10-1 0 16,-3 4-1-16,4 1 0 0,5 1 0 0,-3 3 0 0,-6 2 33 0,-5 5 0 0,-4 1 0 0,-2 2 0 15,-4 5 34-15,-3 0 7 0,-2 3 2 0,-4 3 0 16,-2 2-12-16,-6 3-3 0,-1 0 0 0,-2 6 0 16,-1-1 0-16,-2 3 0 0,-6-1 0 0,-4 4 0 15,-5 2-13-15,-3 0-3 16,-9 3-1-16,-3 0 0 0,-7 0 20 0,-2 0 4 0,-6-1 1 0,-3 1 0 16,0-3-3-16,-3-2 0 0,-3-3 0 0,-2 0 0 15,2 0-17-15,-3-6-4 0,0-5-1 0,0 1 0 16,3-1-3-16,-3-5-8 0,3-3 12 0,0-2-4 15,3-6-8-15,3-2 0 0,3-3 0 0,6-5 0 16,9-5 0-16,3-3 0 0,2-3-9 0,10-3 9 16,6-2-31-16,6-2 1 15,5-4 0-15,7 6 0 0,5-2 1 0,1 7 0 0,-1 3 0 0,1 5 0 0,-1 3 17 16,7 5 12-16,-1 0-13 0,7 6 5 0,2 7 8 16,-3 0 0-16,7 3-9 0,-1 3 9 0,9 5 0 0,4 0-11 15,-1 2 11-15,3 1-8 0,6 2 8 0,4 0 0 16,-1 3 0-16,6 0 8 0,9 0 24 0,-3 0 6 15,0 0 1-15,6 0 0 0,6-3-19 0,0 3-4 16,-6 0-1-16,3-3 0 0,3 5 7 0,-3-4 2 16,-6 1 0-16,3 1 0 15,-6-5-4-15,0 0 0 0,-2-4 0 0,-4 1 0 0,-3-2-10 0,-6-6-2 0,-6-6-8 0,-2-2 12 16,-10-5-12-16,0 0 11 16,-2-6-11-16,-7 1 10 0,-11-6 2 0,-4-2 0 15,-14-1 0-15,-4 3 0 0,-5-5-4 0,-3 3 0 16,-9-1 0-16,-6 1 0 0,-7-3-8 0,-8 2 10 15,-3-2-10-15,-6 0 10 16,-2 5-130-16,-7 1-25 0,0 1-6 0,-6 6-1053 0</inkml:trace>
  <inkml:trace contextRef="#ctx0" brushRef="#br0" timeOffset="144801.24">10551 18658 172 0,'0'0'8'0,"0"0"1"0,0 0-9 0,0 0 0 0,0 0 0 0,6-8 0 16,3 1 430-16,0-4 84 15,3-2 17-15,-1-3 3 0,4-3-345 0,0 1-69 0,0-6-13 0,0 5-3 16,0-2-46-16,3-2-9 0,3-4-1 0,-4-2-1 15,4 0-29-15,0 0-6 0,3-6 0 0,6-4-1 16,-7-1-11-16,-2 8 8 0,-6 0-8 16,0 9 8-16,-9 1 0 0,0 7 0 15,-3 4 0-15,0 3 0 0,-3 0 14 0,0 8 2 16,-6 3 1-16,0 2 0 0,-3 3-14 0,-3 3-3 0,0 2-8 0,-3 5 12 16,0 4-1-16,-2-1-1 0,-4 3 0 0,6 2 0 15,-3 3 0-15,3-5 0 0,0 2 0 0,-3 1 0 16,4 5 5-16,-1 2 1 0,3-2 0 0,0-1 0 15,3 1-16-15,3 5 11 0,3-5-11 0,3-3 10 16,6-8-68 0,3-2-14-16,6-6-2 0,3-5-1 0,5-5-115 0,4-1-23 0,3-7-5 15</inkml:trace>
  <inkml:trace contextRef="#ctx0" brushRef="#br0" timeOffset="145605">11164 18264 1900 0,'0'0'84'0,"-9"-2"18"0,-3-4-82 0,0 1-20 15,-3 5 0-15,0-3 0 0,-2 1 150 0,-1-1 26 16,0 3 4-16,-3 0 2 0,0 3-48 0,6 2-10 16,-3-5-1-16,4 8-1 0,-1 0-58 0,0 2-11 15,3-2-2-15,3 3-1 0,0 0-50 0,3 2-20 16,0 3 0-16,3 0 1 16,3 5 10-16,3-3 9 0,0 3-13 0,3 3 5 15,3-3-41-15,3 1-8 0,0-7-2 0,3 1 0 16,0-5-4-16,-1-3-1 0,1-3 0 0,0 0 0 15,0-5 8-15,0-2 2 0,-3-4 0 0,0 1 0 0,-3 0 23 0,-3-3 5 0,0-3 1 0,-3-2 0 16,0 0 25-16,-3 0 0 0,-3-3 0 0,0 0 11 16,-3-3 12-16,0 3 2 0,-3 3 1 0,3 0 0 15,-3-5 10-15,0 2 1 0,-3 2 1 0,3 1 0 16,0 0-8-16,-3 0-2 0,0-1 0 0,6 7 0 16,3-1-9-16,3 2-3 0,3 1 0 0,-3 5 0 15,9 0-16-15,3-3 0 0,0 1-8 0,6 2 8 16,0 0-17-16,0 0 2 0,6-3 1 0,-1 3 0 15,-2 0-7-15,3 3-2 0,0-3 0 0,0 0 0 16,-3 0 23-16,2 0 0 0,-5 0 0 0,0 0 0 16,3 0 0-16,-3 0 10 0,-6 0-10 0,3 0 10 0,-1 2 17 15,-2 1 3-15,-3-6 1 0,0 3 0 0,0 3-9 16,-3-3-2-16,-6 0 0 0,0 0 0 0,0 0 6 16,0 0 1-16,3-3 0 0,-3 3 0 0,0-5-9 0,0 0-2 15,-3 0 0-15,0-1 0 0,0-2-8 0,-3 3-8 16,0-3 12-16,0 0-12 0,-3 3 9 15,3 0-9-15,-3-3 0 0,1 2 9 0,-1 1-9 0,-3 2 0 16,0 1-12-16,3-1 12 0,0 6-13 0,-3 2 5 16,0 0 8-16,-3 3-13 0,3 3 13 0,0-1 0 15,0 1-10-15,1 2 10 0,2 6 0 0,0-1-9 16,3-2 9-16,3-3 0 0,3-2-8 0,3 2 8 16,0 0 0-16,3 1 0 0,3-4-17 0,0 1 3 15,2-6 1-15,10 3 0 16,-3-3-14-16,-3-5-2 0,3-2-1 0,-3-1 0 0,0-2 14 0,-3-1 2 0,-3 1 1 0,2 0 0 15,-5 2 13-15,3-2 12 0,-3-3-3 0,0 5 0 16,-3-2 19-16,3 0 3 0,-3 2 1 0,-3 3 0 16,0 0-4-16,0 0 0 0,0 0 0 0,9 3 0 15,-3 2-20-15,-3 0-8 0,0 1 0 0,3 7 9 16,0 0-9-16,0 6 0 16,-3-1 0-16,3 1 0 0,-3 4 0 0,0 7 0 0,3-1-9 0,-3-3 9 15,-3 1 0-15,3-4 0 0,-3-1 0 0,-3-1 0 16,3 0 0-16,-3-3-12 0,0-2 12 0,0 0-13 15,-6-3-8-15,3-2-2 0,-3-3 0 0,-3 0 0 16,0-3 14-16,-3-5 9 0,-3 0-12 0,0 0 12 16,-2-8 0-16,-4 3 0 0,-3-6 12 0,-3 1-3 15,-2-3 5-15,5-1 1 0,0 4 0 0,3-4 0 0,0 1 3 16,6-3 1-16,4 1 0 0,2-1 0 16,6-3-48-16,6 3-10 0,6-2-1 0</inkml:trace>
  <inkml:trace contextRef="#ctx0" brushRef="#br0" timeOffset="146019.28">11756 18063 2361 0,'0'0'210'15,"0"0"-168"-15,-6 0-34 0,6 0-8 0,0 0 31 0,0 11 4 0,-6-1 1 0,6 4 0 16,-3 1 12-16,3 7 2 0,3-4 1 0,0 6 0 15,0 5-24-15,0-3-5 0,0 1-1 0,-3-3 0 16,3 2-21-16,-3 1 0 16,3 4 0-16,-3-2 0 0,3 1 0 0,0-1 0 0,-3-3 0 0,0 3 0 15,3-5-12-15,0-5 4 0,-3-4 0 0,0-4 0 16,0-3 0-16,0-8 0 0,0 0 0 0,0 0 0 16,-3-5 8-16,0-6 0 0,0-2 0 0,0-6 8 15,0-2-8-15,0-5 0 0,0-6 0 0,0 6 0 16,0-1 13-16,3-5-1 0,0 1-1 0,0-4 0 15,0 6-11-15,3 0 12 0,0-3-12 0,3-2 12 16,0 2 10-16,0 6 2 0,0 4 1 0,3 4 0 16,3 2-13-16,0 5-4 0,0 4 0 0,3 4 0 15,3 0-8-15,-4 6-11 0,4 2 3 0,0 3 0 16,0 5 8-16,-3-2-8 0,-3 2 8 0,0 3-8 0,-3 3 8 0,0-4-8 16,-6 1 8-16,-1 0-8 0,-4 0 8 0,-4 3 0 15,-3-1 0-15,-3 1 0 0,-6-1 9 0,0-5-9 16,-6-2 12-16,-6 2-12 15,1 3-65-15,-7 0-20 0,0-3-4 0</inkml:trace>
  <inkml:trace contextRef="#ctx0" brushRef="#br0" timeOffset="147371.54">15938 16243 403 0,'0'0'17'0,"-12"2"5"0,4-2-22 0,-1 0 0 16,0 3 0-16,3 0 0 0,0 5 372 0,-3 0 69 16,3 0 15-16,0 5 2 0,6 3-295 0,-6 7-59 15,0 4-12-15,0 10-3 0,0 5-17 0,3 9-4 16,0 7-1-16,-6 5 0 0,0 6-31 0,0 5-7 15,0 8-1-15,-2 0 0 0,-4-2-16 0,0 4-4 16,0-4-8-16,0-1 12 0,0-2-12 0,3-3 11 16,-3-5-11-16,3-3 10 0,1-8 5 0,2-5 1 0,-3-3 0 15,3-5 0-15,-3-3-4 0,0-2 0 0,3-3 0 16,0 0 0-16,-3-2 10 0,3-4 2 16,3-2 0-16,-3 1 0 0,3-7-39 0,6 1-7 0,0-8-2 0,0 0 0 31,6-3-192-31,6-5-38 0,18 0-8 0,6-13-2 0</inkml:trace>
  <inkml:trace contextRef="#ctx0" brushRef="#br0" timeOffset="147898.2">17605 16843 1458 0,'0'0'64'0,"0"-5"14"0,-3 2-62 0,3-2-16 0,6-3 0 0,-3 3 0 15,3-3 109-15,0 3 19 0,3-3 4 0,0 2 1 16,-6-1-23-16,6-1-5 0,3 0-1 0,3-3 0 16,5 0-40-16,4-4-8 0,0-1-1 0,0 0-1 15,3-8-27-15,0 3-6 0,-7 2-1 0,4-4 0 16,-3-4-10-16,-3 1-2 0,-3-1-8 0,-3 1 12 15,-3-1-12-15,0 1 0 0,-7 2 8 0,-2 3-8 16,0 0 0-16,-2 5 0 0,-1 0 0 0,-3 8 0 16,-6 0 0-16,0 5 0 0,0 1 0 0,-3 7-10 15,-3 3 10-15,-3 5 8 0,-3 6-8 0,1 5 11 16,-1 5 13-16,0 2 4 0,-3 9 0 0,0 0 0 16,4 5-28-16,5-6 0 0,3 6 0 0,6-5 0 15,3 2 0-15,3 1 0 0,6-6 0 0,0-3 0 0,-3 1 0 16,12-4 0-16,9-4 0 0,0-3 0 15,5-3-27-15,1-5 3 0,9-6 0 0,0-4-763 16,-1-9-152-16</inkml:trace>
  <inkml:trace contextRef="#ctx0" brushRef="#br0" timeOffset="148679.26">18311 16650 2530 0,'-27'-16'112'0,"12"11"24"0,-3-3-109 0,-3 3-27 16,-2 2 0-16,-4 3 0 0,-6 0 11 0,3 0-3 15,0 3-8-15,4-1 12 0,-1 1 25 0,0 2 5 16,6 6 1-16,3 2 0 0,1 0-35 0,2 3-8 0,3 0 0 0,0 5 0 16,6 1 0-16,-3-1 0 0,6-3 0 0,3 3 0 15,0 1 0-15,0-4 0 16,6 1 0-16,0-4 8 0,3 1-8 0,0-2 0 0,3-4 0 0,0-2 0 31,-1 0-37-31,1-3-3 0,3-2-1 0,0-3 0 0,0-3 16 0,-3-2 3 0,6 0 1 0,-6-3 0 31,0-5-12-31,-1-1-3 0,-2 1 0 0,-3-3 0 16,0 0 7-16,-3 1 1 0,-3-7 0 0,-6 1 0 0,0 3 28 0,0-4 0 0,-2 1-8 0,2 3 8 16,-3-1 0-16,3 3 0 0,3 1 0 0,-3 4 0 15,6 0 0-15,0 1 0 0,3 4 0 0,3 1 0 16,3 3 0-16,0-1 0 0,-1 6 0 0,7-1 0 16,0 1 0-16,3-1 0 0,3 1 0 0,0 0 0 15,0-1 0-15,2 4 0 0,-2-4 0 0,0 4 0 16,0-1 20-16,-3-2 3 0,0 2 1 0,-3 0 0 15,2-2 19-15,-2 2 4 0,0-5 1 0,3 3 0 0,-3-3-23 0,0 2-4 16,-3-2-1-16,0-2 0 0,-1-1 12 16,-2 0 3-16,3 1 0 0,-6-1 0 0,0-2-2 0,-3 0 0 15,3 2 0-15,-3-2 0 0,-3-1 8 0,0-2 2 16,-3 3 0-16,0-3 0 0,0 0-26 0,-3-2-5 16,0-4 0-16,-3 1-1 0,3 3-11 0,-3-1 0 15,1-2 0-15,-1 2 8 0,0 1-8 0,0 2 0 16,-3 0 0-16,3 2 0 0,-3 4 0 0,-3 2 0 15,0 0-12-15,3 8 12 0,-3 0-12 0,4 2 12 16,-1 6-12-16,6 3 12 0,-3-1-11 0,3 1 11 16,6 2-8-16,0 0 8 0,6 0-12 0,0-2 4 15,0-1 0-15,6 1 0 0,0-1 8 0,2-4 0 0,-2-7 0 0,6 1 0 16,0 0 0-16,3-5 0 0,0 0 0 0,0-3 0 16,-7-3 0-16,4-2 0 0,0 2 0 0,-3-2 0 15,0-1 0-15,-3 1 0 0,-6 0 0 0,0 0 0 16,0-1 0-16,-6 6 11 0,0 0-3 0,0 0 0 15,0 0-8-15,0 0 0 0,0 0 0 0,3 8 0 16,-3 0 0-16,3 3 0 0,-3 2 0 0,0 3 0 16,0 2 0-16,3 1 0 0,-6 2 0 0,3 3 0 15,0 2 0-15,0 1 0 0,-3 2 0 0,0 0 0 16,-3-3 0-16,3 4 0 0,-3-1 0 0,0-3 0 16,-3 1 0-16,0-1 0 0,-3-5 0 0,3 3 0 15,-3-5 0-15,0-6 0 0,-3 0 0 0,1 0 0 16,-1-5 0-16,-3 0 0 0,3-5 10 0,-3-3-10 0,0 0 13 0,3-6-4 15,-3-1-1-15,1-4 0 0,5-2-8 16,0-8 0-16,3 2 0 0,6-10 0 16,0-3-116-16,6-2-26 15,9-3-5-15,9-6-1047 0</inkml:trace>
  <inkml:trace contextRef="#ctx0" brushRef="#br0" timeOffset="149090.29">19028 16256 2131 0,'0'0'189'0,"0"0"-151"16,0 0-30-16,0 0-8 0,0 0 18 0,-6 5 2 0,-3 3 1 0,3 5 0 16,0-2 72-16,3 5 15 0,-3 2 2 0,0 4 1 15,-3 1-55-15,3 7-10 0,1 1-2 0,-1 4-1 16,0-1-17-16,0 6-3 0,0-6-1 0,0 3 0 16,-3-2-5-16,3 2-1 0,3-3 0 0,-3-2 0 15,3-6-16-15,0 1 0 16,-3-3 0-16,3-6 0 0,0-2 0 0,0-6 8 0,3-2-8 0,0 0 0 15,0-8 9-15,0 0-9 0,0 0 0 0,-3-10 9 16,0-1-9-16,3-2 8 0,-6-6-8 16,3-2 8-16,0-3-8 0,0-2 0 0,-3-6 0 0,0-5-11 15,0-2 11-15,0-4-12 0,1 4 12 0,-1-4-12 16,3 1 4-16,0 0 0 0,3 2 0 0,6 3 0 16,0-3 8-16,2 8-12 0,1 6 12 0,6 2-12 15,0 8 0-15,3 3-1 0,3 2 0 0,0 6 0 16,0 5 1-16,-1 3 1 0,1-1 0 0,0 6 0 15,0 8 11-15,0 0-12 0,-3 3 12 0,-4-1-12 16,1 3 12-16,-3 0 8 0,-3 3-8 0,-3-3 11 0,-3 1-11 16,-6-1 12-16,-3 3-12 0,-3-1 12 15,-3-1 26-15,-3 1 6 0,-5-1 0 0,-1 1 1 0,-6-1-37 0,0-4-8 16,-6 3 0-16,4 0 0 16,-1-2-143-16,0-1-25 0</inkml:trace>
  <inkml:trace contextRef="#ctx0" brushRef="#br0" timeOffset="149632.51">19159 17410 633 0,'0'0'56'0,"0"0"-44"0,0-6-12 0,0 1 0 0,3-3 206 0,0 3 39 15,3-3 8-15,-3 0 2 0,6 3-95 0,0-3-20 16,0 2-3-16,0 1-1 0,3 2-28 0,-1 6-5 16,-2 0-2-16,0 5 0 0,0 2-29 0,-3 6-5 15,3 5-2-15,-6 3 0 0,3 3-20 0,-3 4-4 16,0 4-1-16,-3-1 0 0,3 3-16 0,-3 0-4 15,0-2-1-15,3-4 0 0,0 1-19 0,0-5 0 16,0-4-11-16,3-1 11 0,-3-7 0 0,3-1 20 16,0-6-2-16,0-3-1 0,0-5 3 0,3-3 1 15,-1-7 0-15,4-4 0 0,3-4-3 0,0-6-1 16,0-5 0-16,-3-3 0 0,3-2-5 0,0-6-2 0,0 3 0 16,-1-3 0-16,1-5-10 0,0 6-11 0,3 4 3 15,-3 4 0 1,0 1-89-16,0 7-18 0,-3 4-3 0,0 6-1 15,2 2-168-15,-2 3-33 0</inkml:trace>
  <inkml:trace contextRef="#ctx0" brushRef="#br0" timeOffset="150239.69">19888 17571 864 0,'0'0'76'0,"6"3"-60"0,3-3-16 0,0 2 0 16,-9-2 218-16,6-2 41 0,-3-1 8 0,3 0 1 15,-3-2-98-15,0 0-20 0,-6-1-4 0,3-1-1 16,3 1-26-16,-6 1-6 0,0-3-1 0,-3 3 0 15,0-1-60-15,-3-2-12 0,0 1-2 0,0-1-1 16,-3 2-11-16,3-2-2 0,-2 6-1 0,-1-6 0 16,0 5-12-16,0 1-3 0,-3 2 0 0,0 0 0 0,3 2-8 15,0 1 0-15,-3 5 0 0,3-3 0 0,4 6 0 16,-1-1 0-16,0 1-8 0,3 2 8 0,0 3-17 0,3 0 1 16,3 2 0-16,3-2 0 15,3 0-20-15,0 0-4 0,3-3-1 0,2-2 0 16,1-3 12-16,3-3 2 0,0-2 1 0,0-3 0 0,0-3 15 0,0 0 11 15,3-5-13-15,-6-2 5 0,-1-1 8 0,4 1 0 16,-3-6 0-16,-3 0 0 0,-3 3 0 0,0-1 11 16,0 1-11-16,-6 0 12 0,0 5 4 0,0-3 2 15,-3 1 0-15,0-1 0 0,-3 3 6 0,3 0 2 16,-3 3 0-16,0 0 0 0,3 0-11 0,0 2-3 16,3 3 0-16,0 0 0 0,0 0-12 0,0 0 0 15,0 0 0-15,0 8 0 0,0 0 0 0,3 2 0 0,3 1 0 16,3-1-10-16,-3 6 10 0,3 3-8 0,0-1 8 0,6 4-8 15,0-1 8-15,3 0 0 0,-4 0 0 0,1-2-8 16,6-4 8-16,0 1 0 0,0-2 0 0,0-4 0 16,6-2 0-16,-4-5 0 0,4-1 0 0,-3-4 0 15,3-1 0-15,2-5 0 0,-2-2 0 0,3-4 0 16,-6-4 8-16,0-1-8 0,-1-5 8 0,-2-2-8 16,-3-3 20-16,-3-5 0 0,3-9 0 0,-3 4 0 15,0-6-20-15,-6-8-18 0,0 0 3 0,-1-6 1 16,-2 1 6-16,0 5 8 0,-9 6-13 0,3 4 5 15,-9 9 8-15,4 5 0 0,-1 8 10 0,-3 8-10 16,-6 2 18-16,0 11-2 0,0 3-1 0,0 10 0 16,-6 3-6-16,6 7-1 0,-2 9 0 0,2 5 0 15,0 6 5-15,0 2 1 0,9 5 0 0,0-3 0 0,6 6 2 0,6-2 1 16,6-4 0-16,6 1 0 0,8 0-9 0,7-3-8 16,3-3 9-16,9-5-9 15,2-3-58-15,7-7-18 0,8-6-3 0</inkml:trace>
  <inkml:trace contextRef="#ctx0" brushRef="#br0" timeOffset="150777.98">17712 18296 2016 0,'0'0'179'0,"0"0"-143"15,9 0-36-15,6 3 0 0,3-1 68 0,6 1 6 16,3-3 2-16,2 0 0 0,7 3-45 0,9-3-9 15,11 0-2-15,7-3 0 0,11 0 38 0,7-2 7 16,8 0 2-16,12-1 0 0,9-4-18 0,12 2-3 16,9 0-1-16,9-3 0 0,6-2-22 0,6 3-5 15,6-1-1-15,5 0 0 0,4 3-17 0,0 0 0 16,-7 1 8-16,-8 1-8 0,-9 1 0 0,-12 0 0 16,-9-1 8-16,-12 1-8 0,-15 0 0 0,-14-1 10 15,-10-1-10-15,-8-1 8 0,-13 2-8 0,-8-4 12 16,-9-1-12-16,-6 3 12 0,-10-2-29 0,-5-4-6 0,-6 4-1 0,-9-3 0 31,-6 2-162-31,-2 0-33 0</inkml:trace>
  <inkml:trace contextRef="#ctx0" brushRef="#br0" timeOffset="153593.54">21400 16240 979 0,'9'-24'87'0,"-6"14"-70"0,0 2-17 0,3 0 0 16,0-3 171-16,0 6 30 0,3 0 7 0,0-1 0 0,3 1-123 0,3 2-25 16,-3-2-4-16,3 3-2 0,-1 2 10 0,1 0 3 15,3 2 0-15,0-2 0 0,3 5-18 0,0-2-3 16,3 2-1-16,2 1 0 0,-2 2-17 0,6 0-3 16,0 7-1-16,-1 1 0 0,1-2-11 0,0 4-2 15,-3 3-1-15,-3-2 0 0,-1 2-10 0,-5 0 0 16,-3 0 0-16,0 0 0 0,-6 6 0 0,0 2 8 15,-6 3-8-15,-3 2 0 0,-6 1 25 0,0 4 0 16,-3 1 0-16,-3 0 0 0,-6 2 11 0,0 3 3 16,0 0 0-16,-2 3 0 0,-4-1-19 0,6 3-4 0,6-2-1 15,0 5 0-15,-3-3-7 0,6 3 0 0,3 0-8 0,0 0 12 16,3 0-12-16,1 0 11 0,2-6-11 16,2 4 10-16,-2-1-10 0,3-2 0 0,-3-3 0 0,3 0 0 15,0-3 0-15,0-5 0 0,-3 0 0 0,-3-5 8 16,3 2 12-16,0-5 3 0,-3-2 0 0,0-1 0 15,0-2-23-15,1 0 0 0,-1 0 0 16,-3-3 0-16,-3-3 20 0,0-2 7 0,3-3 1 0,-3-2 0 16,-6 0 1-16,3-4 1 0,-3-1 0 0,-3-1 0 15,-3-2-10-15,-2-1-3 0,-4-2 0 0,-3 0 0 16,-6-5-17-16,-5-3 8 0,-10 0-8 0,-8-2 0 16,-4 2-98-16,-8-3-26 0,-4 0-6 0</inkml:trace>
  <inkml:trace contextRef="#ctx0" brushRef="#br0" timeOffset="154293.65">17519 16182 1868 0,'-9'-13'83'0,"9"7"17"0,3-2-80 0,0 1-20 0,-6-1 0 0,3 2 0 0,3 4 48 0,-3 2 7 16,-3-6 1-16,3 4 0 0,-6-1-4 0,3 0 0 16,3 3 0-16,-9 0 0 0,-3 0-32 0,-3 6-6 15,3-4-2-15,-2 4 0 0,-7 2-4 0,0 0-8 16,-3-1 11-16,3 4-11 0,-3 2 30 0,1 3-1 16,-7 3 0-16,9 4 0 0,9 1 0 0,0 8 0 15,-12 2 0-15,9 3 0 0,4 3-21 16,-1 3-8-16,6 1 0 0,0 4 9 0,0 0-9 0,9 2 0 15,3 3 0-15,-3 2 0 0,-3 4 0 0,3 4 0 16,6-2 0-16,-3 5 0 0,-6 3 0 0,-3 0 0 16,-3 5 0-16,-3 0 0 0,-3 0 0 0,-3 3 0 0,-9-1 0 0,3-4 0 15,3-1 0-15,-2-2 0 0,-1-3 0 0,0-5 8 16,3-3-8 0,3-5 8-16,0-2-8 0,3-6 8 0,-3-8 16 0,7 0 4 15,2-8 0-15,3-3 0 0,-3-2-4 0,6-5 0 0,3-4 0 0,3-1 0 16,0-4-16-16,2-2-8 0,7-3 8 0,3-5-8 15,6 0 9-15,6-2-9 0,6-9 10 0,8-2-10 32,16-3-43-32,-1-5-14 0,-2-3-3 0</inkml:trace>
  <inkml:trace contextRef="#ctx0" brushRef="#br0" timeOffset="155119.21">22907 16880 1612 0,'-6'-13'144'0,"3"11"-116"16,-3-4-28-16,-3 1 0 0,0 0 168 0,-6-1 28 16,0 4 6-16,-3-4 1 0,0 4-155 0,-3-1-32 0,-2-5-5 0,-4 6-2 15,0-1 19-15,-3 3 3 0,-2-3 1 0,2 3 0 16,-6 0-12-16,0 3-3 0,1-3 0 0,-4 3 0 15,-3-1 7-15,-2 1 2 0,-7 2 0 0,0 0 0 16,-5 3 1-16,-1-2 0 0,1 2 0 0,2 2 0 16,4-2-13-16,-4 3-2 0,0-1-1 0,4 1 0 15,5-3-11-15,3 2 0 0,7 1 0 0,8 0 8 16,9-1-20-16,6 1-4 0,9-3 0 0,6 0-1 16,9-3-159-16,9 0-31 0,6-2-6 15</inkml:trace>
  <inkml:trace contextRef="#ctx0" brushRef="#br0" timeOffset="155283.67">21969 16894 2073 0,'-12'-3'184'0,"-3"0"-147"16,-6 1-29-16,0 2-8 0,-2 2 105 0,-4 1 20 16,-3 2 4-16,0 3 1 0,-2 0-74 0,2 5-16 15,3 1-2-15,3 4-1 0,3 1-8 0,6 4-1 16,1 1-1-16,11 0 0 0,3 5-27 0,9-2 0 15,5 2 0-15,13 0 0 16,6-3-44-16,15-2-5 0,2-3-1 0,10-5-1127 0</inkml:trace>
  <inkml:trace contextRef="#ctx0" brushRef="#br0" timeOffset="164411.54">17793 18071 403 0,'-15'-8'36'0,"15"8"-36"0,0 0 0 0,0 0 0 0,3-5 28 0</inkml:trace>
  <inkml:trace contextRef="#ctx0" brushRef="#br0" timeOffset="164869.54">17578 18325 1864 0,'-3'3'41'0,"-2"-3"9"0,2-3 2 0,3 3 0 0,0 0-42 0,0 0-10 0,6-5 0 0,5 2 0 16,16 0 46-16,-3 1 7 0,3-1 2 0,3 3 0 16,8-2-15-16,7 2-2 0,3 2-1 0,5 1 0 15,10-1-4-15,-10 1-1 0,13-3 0 0,5 5 0 16,12-5 4-16,10 6 0 0,8-1 0 0,9 3 0 16,9-3-15-16,57 6-2 0,-13-1-1 0,-2-2 0 15,-6 3-10-15,0-3-8 0,-6-3 9 0,-7-2-9 16,-8 2 10-16,-3 0-10 0,-9-2 10 0,-11 0-10 15,-10-1 8-15,-15 1-8 0,-9-3 0 0,-8 0 0 0,-10 0 0 16,-5 0 8-16,-9-3-8 0,-7 3 0 0,-5-2 0 16,-12-1 11-16,-6 3-11 0,-3-5 10 0,0 2-10 0,-6-2 12 15,-6-1-12-15,-3 4 12 16,0-3-32-16,-3-1-7 0,0-2-1 0,-3 6 0 16,-3-4-20-16,0 1-5 0,-3 2-1 0,3-2 0 15,-3 0-94-15,3 2-18 0,1 1-4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3:57.783"/>
    </inkml:context>
    <inkml:brush xml:id="br0">
      <inkml:brushProperty name="width" value="0.05292" units="cm"/>
      <inkml:brushProperty name="height" value="0.05292" units="cm"/>
      <inkml:brushProperty name="color" value="#FF0000"/>
    </inkml:brush>
  </inkml:definitions>
  <inkml:trace contextRef="#ctx0" brushRef="#br0">9842 7586 460 0,'9'-8'20'0,"-9"8"5"0,6-3-25 0,0 0 0 0,3 3 0 0,-3-2 0 0,3 2 32 0,-3 0 0 16,6-3 1-16,0 0 0 0,0 3 3 0,3 0 1 16,2 0 0-16,1 0 0 0,6 0 58 0,-3 0 11 15,6 0 2-15,0 3 1 0,2 0-33 0,4-3-8 16,0 0 0-16,5 0-1 0,4 2-12 0,3-2-3 16,2 3 0-16,7 0 0 0,3-1-24 0,2 1-4 15,-2-3-2-15,2 0 0 0,1 3-13 0,2-1-9 16,4-2 12-16,-4 0-12 0,-5 3 8 0,-4-3-8 15,1-3 0-15,-1 1 0 0,4-1 0 0,-3 0 0 16,-4 1 8-16,-2 2-8 0,-4 0 8 0,-5-3-8 16,0 0 12-16,-6 3-12 0,-7-2 0 0,1 2 0 15,-3-3 0-15,-3 3-496 0,-3 0-92 16</inkml:trace>
  <inkml:trace contextRef="#ctx0" brushRef="#br0" timeOffset="1603">5208 17187 1360 0,'0'0'60'0,"0"0"13"0,0 0-58 0,0 0-15 16,0 0 0-16,0 0 0 0,0 0 41 0,0 0 6 16,0 0 1-16,9-2 0 0,-9 2 36 0,9-3 7 15,6 0 1-15,2 3 1 0,7 0-33 0,3-2-6 16,3 2-2-16,6 0 0 0,2 2 5 0,7-2 1 0,3 0 0 0,2 3 0 16,7-3-20-16,2 0-4 0,4 0-1 0,-1 3 0 15,4-1-19-15,-4-2-4 0,-2 3-1 0,-1 0 0 16,1-3-9-16,-1 2 0 0,1-2 0 15,-4 0 0-15,-8 0 0 0,0 3 0 0,-7 0 0 16,1-6 0 0,-6 0-96-16,-1 3-11 0,-5 0-2 0,0-2-1 0</inkml:trace>
  <inkml:trace contextRef="#ctx0" brushRef="#br0" timeOffset="12232.46">11899 5567 529 0,'0'0'23'0,"0"0"5"0,0 0-28 0,0 0 0 15,0 0 0-15,0 0 0 0,6 2 66 0,-6-2 7 16,9 3 2-16,-3 0 0 0,0-3-45 0,3 0-9 15,0 0-1-15,3 0-1 0,-3 2-2 0,3-2 0 16,-1 0 0-16,1 0 0 0,3 0-8 0,0 0-1 16,0-2-8-16,0 2 12 0,3-3-3 0,-3 0-1 15,3 1 0-15,-1 2 0 0,4 0 17 0,-3 0 3 0,0-3 1 0,0 3 0 16,0 0 2-16,2 0 0 0,1-2 0 16,0 2 0-16,0 2 5 0,3-2 2 0,-3 3 0 0,2-3 0 15,-2 0-24-15,0-3-5 0,0 3-1 0,3 0 0 16,0 0 4-16,5 0 1 0,-2-2 0 0,6 2 0 15,3 0 2-15,-4 0 0 0,4 0 0 0,0 0 0 16,-1 2-15-16,1 1 9 0,-3-1-9 16,3 1 8-16,-4 0-8 0,1-1 8 0,3 4-8 0,0-4 8 15,-4 4-8-15,1-6 0 0,-3 2 0 0,0 1 0 16,-1 0-12-16,1 2 1 0,-3-5 1 0,0 5 0 16,0-2 20-16,-4 2 4 0,1-5 1 0,0 0 0 15,-3 0 1-15,3 0 1 0,-1 0 0 0,-2-5 0 0,3 5-3 0,-3 0-1 16,0 0 0-16,0-3 0 15,-1 1 0-15,-2-1 0 0,3 3 0 0,-3 0 0 16,3 0-13-16,-3-5 0 0,-3 5 8 0,2-3-8 16,1 3 0-16,-3 0 8 0,0 0-8 0,-3 0 0 0,-3-3 16 0,3 1-2 15,-3 2-1-15,0 0 0 0,-3-6-13 0,0 6 8 16,-6 0-8-16,8-2 0 0,-2 2 12 0,3-3-3 16,-9 3-1-16,6-3 0 0,-6 3 1 0,6-2 0 15,0-4 0-15,-6 6 0 0,0 0-9 0,0 0 0 16,6 0 0-16,-6 0 0 0,0 0 0 0,0 0 0 15,0 0 0-15,0 0 0 0,0 0 0 0,0 0 0 16,0 0 0-16,0 0 0 16,0 0-49-16,0 0-12 0,0 0-3 0,0 0 0 0</inkml:trace>
  <inkml:trace contextRef="#ctx0" brushRef="#br0" timeOffset="13235.54">12045 4469 518 0,'0'0'46'0,"0"0"-37"15,0 0-9-15,0 0 0 0,9 0 87 0,-3-5 15 16,3 5 3-16,0 0 1 0,0 0-80 0,0 5-16 16,3-5-10-16,-1 0 12 0,1 0-12 0,3 0 0 15,3 2 9-15,0 1-9 0,-3-3 0 0,0 0 0 16,6 3 0-16,-1-1 0 0,4 1 8 0,-3 0-8 15,3-3 8-15,0 2-8 0,-1 1 12 0,1 0-1 16,3-3-1-16,3 0 0 0,-3 0 9 0,5 0 1 16,4-3 1-16,0 0 0 0,0 3 3 0,5-2 1 15,-2 2 0-15,3-3 0 0,-4 3-4 0,1 0-1 16,3-3 0-16,-1 3 0 0,1 0-3 0,3-2-1 16,-4-1 0-16,1 3 0 0,3-3 6 0,-4 3 1 15,-2-2 0-15,0 2 0 0,-1 0-2 0,-5 0 0 0,3-5 0 16,-3 2 0-16,-1 3-5 0,1-3 0 0,0 3-1 0,-3 0 0 15,-4-2-15-15,-2 2 9 0,3 2-9 0,-3-2 8 16,3 0-8-16,-7 0 0 0,1 3 0 0,0 0 8 16,-3-3-8-16,0 5 0 0,-3-5 0 0,0 0 8 15,-4 0-8-15,1 0 0 0,0 0 0 0,0 0 0 16,0 0 0-16,-3 0 0 0,3 2 0 0,-3-2 0 16,0 0 0-16,0 0 0 0,0 0 0 0,-3 3 8 15,0-6-8-15,2 3 0 0,-8 0 0 0,0 0 0 16,0 0 0-16,6 0 0 0,0 3 0 0,3-3 8 15,-9 0-8-15,6 3 0 0,0-3 0 0,0 0 0 16,-3 2-18-16,6-2 1 0,-3-2 0 0,0 2 0 16,3 0-24-16,0 2-5 0,0-4-1 0,3 2-557 15</inkml:trace>
  <inkml:trace contextRef="#ctx0" brushRef="#br0" timeOffset="14352.33">13757 4567 288 0,'6'-11'25'0,"-4"8"-25"0,1-2 0 0,3 0 0 16,-3 2 108-16,0-5 17 0,0 6 3 0,0-1 1 15,-3 3-85-15,0 0-18 0,6 0-3 0,-6 0-1 16,6 0-22-16,-6 0 0 0,0 0 0 0,6 0 0 16,-6 0 0-16,6 5 0 0,0 3 0 0,-6-8 0 15,0 0 12-15,6 6-3 0,-3 1 0 0,0 1 0 16,0 3 15-16,-3 2 2 0,0 3 1 0,0 0 0 15,0 5-2-15,0-2 0 0,-3 2 0 0,0 3 0 16,3-1-2-16,-3 4-1 0,-3-1 0 0,3 6 0 16,0 0-7-16,-3 0-2 0,3 2 0 0,0 3 0 15,-3-5-13-15,3 8 0 0,0-9 8 0,0 4-8 16,3-1 0-16,0-2 0 0,0-3 8 0,3 5-8 0,0-7 0 0,0 2 0 16,0 0 0-16,0-3 0 0,3-10 0 15,-3 8 9-15,0-3-9 0,0 3 8 0,0-11-8 16,-3 3 0-16,0-3 0 0,-3 1 8 15,0 2-8-15,0-9 12 0,0 4-12 0,0 0 12 0,-3-6 1 0,3 3 1 16,0-3 0-16,0-2 0 0,0 2 2 0,3-5 1 16,0 0 0-16,-3 3 0 0,-3 2-17 0,6-5 10 15,0 0-10-15,0 0 8 0,0 0-8 0,0 0 10 16,0 0-10-16,0 0 10 0,0 0-10 0,0 0 0 16,0 0 9-16,0 0-9 0,0 0 0 0,0 0 0 15,0 0 0-15,0 0 8 0,0 0-8 0,-3-3 0 16,3 3 0-16,0 0 0 0,-6-2 0 0,1-1 0 0,-1 3 0 0,0 0 0 15,0 3 0-15,-3-1 0 0,0 1-8 0,-3 0 8 16,0-1-15-16,0-2 3 0,-3 3 0 0,0-3 0 31,0 3-26-31,1-3-5 0,-4 0-1 0,0 0 0 0,-3 2 32 0,-3-2 12 0,0 3-8 0,-2-3 8 16,-4 3-8-16,0-1 8 0,-3 1-8 0,-5-1 8 16,-4 1 0-16,0 2 8 0,-5 1 0 0,-1 2 0 15,-6-3-8-15,4 3-8 0,-4 0 8 0,4-3-12 16,-1 3 12-16,0-3 0 0,1 1 0 0,-1-1 0 15,4 3 8-15,-1 0-8 0,0 0 8 0,1-3-8 16,5 0 0-16,0 3 0 0,1 0 0 0,-1-3 0 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9:10.965"/>
    </inkml:context>
    <inkml:brush xml:id="br0">
      <inkml:brushProperty name="width" value="0.05292" units="cm"/>
      <inkml:brushProperty name="height" value="0.05292" units="cm"/>
      <inkml:brushProperty name="color" value="#FF0000"/>
    </inkml:brush>
  </inkml:definitions>
  <inkml:trace contextRef="#ctx0" brushRef="#br0">10893 1402 633 0,'0'0'56'0,"0"-8"-44"0,3 3-12 0,0-3 0 0,0-5 48 0,0 8 7 16,3-3 1-16,-3 2 1 0,0-2 19 0,0 3 4 16,3 0 1-16,-3-3 0 0,3 3-41 0,3-1-9 15,-3 4-2-15,3-9 0 0,0 8-17 0,5-2-3 16,-2-3-1-16,3 3 0 0,3 0-8 0,0 2-17 16,3-8 4-16,3 3 1 0,2 1 12 0,4 1 16 15,6-4-3-15,3 2-1 0,2 0 7 0,7 3 1 16,-4-3 0-16,1 2 0 0,3-2-20 0,-1 3 0 15,1 0 0-15,3 2 0 0,2 3 9 0,1-5-1 16,-1 5-8-16,-5 0 12 0,0 0 1 0,-7 5 0 0,-2-5 0 0,0 8 0 16,-7-3-5-16,-2-2-8 0,-3 2 11 0,-3 1-11 15,-6 2 18-15,-1-1-3 0,-2 4-1 0,0-3 0 16,-6-3-3-16,0 8-1 0,0-7 0 0,-3 7 0 16,-3-5-2-16,3 5-8 0,-3-8 12 0,3 9-4 15,-3-6-8-15,0 0 0 0,3 2-10 0,-3-5-445 16,3 3-89-16</inkml:trace>
  <inkml:trace contextRef="#ctx0" brushRef="#br0" timeOffset="240.81">12465 1095 1594 0,'9'-13'71'0,"-3"8"14"0,0 2-68 0,2 3-17 16,1 0 0-16,0 0 0 0,6 8-12 0,0-8-5 15,-3 5-2-15,3 3 0 16,0 6-8-16,0-6-1 0,3 5-1 0,-4 3 0 0,-2-3 7 0,0 0 2 16,-3 8 0-16,3-2 0 0,-3-6 0 0,-3 6 0 15,-3 2 0-15,0-3-560 0</inkml:trace>
  <inkml:trace contextRef="#ctx0" brushRef="#br0" timeOffset="1617.45">12060 2617 633 0,'9'-13'56'0,"-6"10"-44"0,0-2-12 0,3 5 0 15,0-8 103-15,-3 5 18 16,3 0 4-16,3 3 1 0,-1-5-68 0,1 2-14 0,6 1-2 0,-3 2-1 16,0-3-20-16,6 3-4 0,0 0-1 0,3 0 0 15,2 0 7-15,1 0 1 0,3 0 0 16,0-5 0-16,0 5-8 0,2 0-2 0,-2 0 0 0,6 0 0 16,3-8-3-16,2 8-1 0,1-5 0 0,6 5 0 15,-1-6-2-15,4 4-8 0,-3 2 12 0,2 0-4 16,-2 0 9-16,3 0 2 0,2-6 0 0,4 6 0 15,-4-5 0-15,7 5 0 0,-4 0 0 0,1 0 0 16,0 5-6-16,-4-5-1 0,7-5 0 0,-1 5 0 16,1 0 3-16,2 0 0 0,1 5 0 0,2-5 0 15,-2-5-15-15,2 2 0 0,1 3 0 0,2-5 0 16,4 0 18-16,-1 5 1 0,-2 0 0 0,-4-3 0 16,4 1-19-16,-1-1 0 0,1-2 8 0,-4 5-8 15,-2 0 19-15,-1 0 0 0,-5-3 0 0,0 3 0 16,-4 3-10-16,1-3-1 0,-1 0-8 0,1 5 12 15,3-5-12-15,-7 3 11 0,4 2-11 0,-7 0 10 0,4-10-10 0,-3 10 0 16,2-5 0-16,1 0 8 16,3 0-8-16,-1 0 0 0,-2 5 0 0,2-5 8 0,-2 0-8 0,3 0 0 15,-4 0 9-15,4 0-9 0,-1 0 23 0,-2 0 0 16,3 0 0-16,-4 0 0 0,1 0-23 0,0 0 0 16,-7 0 0-16,1 0 8 0,0 0-8 0,-1 0 0 15,7 0 0-15,-4 0 0 0,1 0 10 0,0 0-2 16,-4 0-8-16,4 0 12 0,-3 3-12 0,-1-3 0 15,1 5 0-15,3-5 0 0,-1 0 0 0,4 0 0 16,6 6 0-16,-1-6 0 0,1 2 9 0,-1 4-9 16,-8-6 8-16,6 5-8 0,2-5 0 0,-5 3 0 0,-1-6 0 15,-2 3 0-15,3 0 0 0,-4 0 0 0,-5 0 0 0,0 0 0 16,-7 0 8-16,1 0-8 0,0 0 8 0,-6 0-8 16,-3 0 15-16,-1-5-3 0,1 5 0 0,3 0 0 15,-9-6 2-15,3 6 0 0,0-2 0 0,-1 2 0 16,1 0 6-16,0 0 2 0,-6-6 0 0,3 6 0 15,6 0-22-15,-7-5 0 0,-5 2 0 0,3 3 0 16,3 0 0-16,-3 0 0 0,0 0 0 0,-3 0 0 16,0 0 0-16,0 0 12 0,-1 0 0 0,1-5-1 15,0 5-11-15,-6 0 0 0,0 0 0 0,0 0 0 16,0 0 0-16,-6 0 0 0,0 0 0 0,0 0 0 16,0 0 0-16,0 0-11 0,0 0 3 0,0 0 0 15,0 0-125-15,0 0-25 0,0 0-5 0,0 0-1 0</inkml:trace>
  <inkml:trace contextRef="#ctx0" brushRef="#br0" timeOffset="6647.81">9997 4604 723 0,'0'0'32'0,"0"0"7"0,0 0-31 0,0 0-8 0,0 0 0 0,0 0 0 15,0 0 96-15,-3-6 17 0,3 1 4 0,0 0 1 16,0 0-2-16,3-1 0 0,0 4 0 0,3-4 0 15,0 4-36-15,0-6-8 0,0 5-2 0,3 0 0 16,3-2-18-16,0 3-3 0,0-4-1 0,2 6 0 16,1-5-8-16,3 2-1 0,0 1-1 0,0-1 0 15,0 3-17-15,3-5-3 0,-1 5-1 0,1 0 0 16,0 0 1-16,-3 5 0 0,-3-5 0 0,3 5 0 16,-3 3-10-16,-3 0-8 0,-4 3 12 0,1 2-12 0,-3 3 9 15,0 0-9-15,-3 8 0 0,-3-1 9 16,-3 4 11-16,0-1 1 0,3 6 1 0,-3-3 0 0,3 3-9 15,-3 5-1-15,0-5-1 0,-3 7 0 0,3 1 9 0,-2 0 1 16,2 5 1-16,0 0 0 0,0 0-22 0,0 2 0 16,-3-2 0-16,3 0 0 0,0 3 0 0,-3 0 16 15,-3-3-4-15,6-1-1 0,-3 1-11 0,3-2 0 16,-3 2 9-16,3-3-9 0,-3-2 14 0,3 5-2 16,-3-8 0-16,3 3 0 0,0-6 8 0,0 0 2 15,0 3 0-15,3-8 0 0,-3 6-22 0,3-1 0 16,3-10 0-16,-3 5 0 0,3 0 0 0,0 0 0 15,0-7 0-15,-3 1 0 0,3 1 0 0,0 5 0 0,-3-10 0 16,0 5 0-16,0 2 56 0,0-2 6 16,-3 0 2-16,0 2 0 0,3 1-52 0,-3-1-12 0,3 1 0 15,-3-1 0-15,0 0 0 0,0-2 0 16,0 0 0-16,3-3 0 0,-6 0 0 0,3 1 0 16,0-4 0-16,3-2 0 0,0 0 0 0,0-3 0 15,0 0 0-15,0 1 0 0,0-9 0 0,0 3 0 0,0 2 0 0,0-4 0 16,0-6 0-16,0 5 0 0,-3 0 0 0,3-5 0 15,0 0 54-15,0 0 8 0,0 0 2 0,-3 3 0 16,0 2-52-16,3-5-12 0,-3 3 0 0,-3-1 0 16,1 1 0-16,2-3 0 0,-3 0 0 0,3 0 0 15,-3-3 0-15,0 3 0 0,0-2 0 0,0 2 0 16,-3-3 0-16,0-2 0 0,-3 0 0 0,0-1 0 16,-3 1 8-16,-3-3 0 0,-8 3-8 0,-1-3 12 15,-6 3-12-15,-3-1 0 0,-2-2 0 0,-4 3 0 16,-3 0-15-16,-2-1-9 0,-1-2-1 0,-6 1-1 15,1 1-95-15,2 1-19 0,4 0-4 0,5-3-1065 16</inkml:trace>
  <inkml:trace contextRef="#ctx0" brushRef="#br0" timeOffset="9616.34">5354 6760 1324 0,'0'0'59'0,"0"0"12"0,9-3-57 0,6-2-14 15,-1 3 0-15,4-1 0 0,3 0 87 0,3-2 14 16,3 0 3-16,2-1 1 0,-2 1-10 0,6 2-3 15,3-2 0-15,-1 0 0 0,7 0-24 0,3-3-6 16,-4 2-1-16,7 1 0 0,0 0-17 0,-4 2-4 0,1-2-1 16,0 2 0-16,-1 1-19 0,-2 2-3 0,0 0-1 0,-1-6 0 15,-8 12-4-15,0-6-2 0,-3 0 0 0,-4 2 0 16,1 1-20-16,-6-1-4 0,-3 1-1 0,-9 0-1076 16</inkml:trace>
  <inkml:trace contextRef="#ctx0" brushRef="#br0" timeOffset="11658.17">10411 6932 748 0,'3'0'67'0,"-3"0"-54"0,0 0-13 0,0 0 0 16,0 0 192-16,0 0 36 15,3 0 8-15,0-3 0 0,-3 3-133 0,9-2-27 16,0 2-6-16,3-3-1 0,-1 1 15 0,4 2 2 16,6 0 1-16,0-3 0 0,3 3-42 0,3 0-8 15,2-3-1-15,4 1-1 0,0-1-16 0,3 0-3 16,2 1-1-16,4 2 0 0,0-3-15 0,-1 6 0 0,-2-3 8 0,0 2-8 16,-7-2 0-16,4 3 0 0,-3 0 0 0,0 2 0 15,-4-5 0-15,-2 3 0 0,0-1 0 0,0 3 0 16,-3-2 8-16,-4 0-8 0,-2-1 0 0,0 1 0 15,-3 0 8-15,0-1-8 0,0 1 0 0,-3 0 9 16,-3 2 19-16,0-2 3 0,-9-3 1 0,9 5 0 16,-4 0-16-16,-5-5-4 0,6 5 0 0,-3 1 0 15,0 2 10-15,0 0 2 0,-3 0 0 0,0 2 0 16,0 1 3-16,-3-3 1 0,0 5 0 0,3 0 0 0,-3 3-18 0,0 0-10 16,0 2 12-16,0 4-12 0,1-1 8 0,2 0-8 15,-3 3 0-15,0 5 0 0,3-3 0 0,0 3 0 16,0 3 0-16,3 2 0 0,-3-4 0 0,3 4 10 15,-3-2-10-15,2 5 8 0,1-3-8 0,-3 1 10 16,3-1-10-16,0 6 10 0,-3-6-10 0,0 0 0 16,0 3 0-16,3 3 0 0,-3-3 0 0,0-2 0 15,3-4 8-15,0 6-8 0,-3 0 0 0,0 0 0 16,0 1 0-16,-3-1 8 0,3 0-8 0,-3 0 8 16,0 5-8-16,0 0 8 0,3-5 25 0,-3 3 5 15,0-3 1-15,-2 3 0 0,2-1-31 0,0-1-8 16,0-1 0-16,-3-3 0 0,3 0 0 0,-3 1 0 15,3 2 0-15,0-3 0 0,0-2-8 0,0 0-4 16,3-6 0-16,0 3 0 0,0-2 12 0,0-3 0 16,-3-1-9-16,3 1 9 0,0-3 0 0,0 0 0 0,0-2 0 15,-3 2 0-15,3-2 0 0,0-1 0 0,-3 1 0 16,3-3 0-16,-3-1 0 0,3 1 20 0,-3 0-3 16,0 0 0-16,3-3-17 0,-3 1 0 0,3-1 0 0,0 0 0 15,-6 0 0-15,3-2 0 0,9 2 0 0,-6-2 0 16,0-3-19-16,0 0-7 0,0-1-2 0,3-1 0 15,0 2 16-15,3-3 2 0,-6 0 1 0,3-2 0 16,3 2 9-16,-6-5-8 0,0 0 8 0,3 3-8 16,3 2 8-16,-3 0 16 0,-3-5-4 0,3 6-1 15,-3-6 9-15,0 0 3 0,3 5 0 0,-3 0 0 0,0 1-6 0,0-6-1 16,3 5 0-16,-3-5 0 16,0 0-16-16,3 8 10 0,-3-3-10 0,3 0 8 15,0 3-8-15,0-2 0 0,-3-1 0 0,0 0 8 0,3 1-8 16,-3-6 12-16,0 5-12 0,0 3 12 0,6 0-2 15,-4 2 0-15,-2-2 0 0,0 3 0 0,-2-1 4 16,2 1 1-16,0 0 0 0,-3-1 0 0,-3 3 0 0,6 1 0 16,-3-4 0-16,3 1 0 0,0-1-15 0,0 1 0 15,0-1 0-15,0 1 0 0,0-3 8 0,3 0-8 16,-3 0 0-16,0 0 9 0,0 5-9 0,0-2 8 16,-3-1-8-16,3 1 8 0,0-1 0 0,0 4-8 15,-3-4 12-15,0 1-4 0,0-1-8 0,0 1 12 16,0 0-12-16,-3-1 12 0,0 1-12 0,3-3 8 15,3 0-8-15,0 2 8 0,-6-2-8 0,3 0 10 16,0 3-10-16,0-3 10 0,0 2-10 0,0-2 0 0,-3 0 9 0,3-3-9 16,3 1 0-16,3 2 0 15,0-3 0-15,-3 0 8 0,-3 0-8 0,3-5 0 0,0 0 0 16,0 0 8-16,0 0-8 0,-3 6 0 0,-3-1 0 0,0 0 8 16,0 1-8-16,-3-4 9 0,0 1-9 0,0 0 10 15,-2-1-2-15,-1 1-8 0,-3-1 12 0,0 4-4 16,-3-4 0-16,0 1 0 0,-6 2 0 0,-2 3 0 15,-1 0-8-15,-9 0 8 0,-6 3-8 0,-2-1 8 16,-1 1-8-16,-3 2 0 0,-2 0 0 0,-7 6 0 16,4-1 0-16,-4 1 8 0,-5-1-8 0,-4 4 0 15,4-1 0-15,2-3 0 0,4 3 0 0,-7 1 0 16,6-4 0-16,1 1 0 0,-1-3 0 0,1 2 0 16,8-5 0-16,1 3 0 0,2-3 0 0,3-2 0 0,1 0 0 0,5-4 0 15,0 1 0-15,3-2 0 0,4-4-9 16,-1 1-4-16,0 0-1 0,3-1 0 15,6-2-65-15,-2-2-13 0,2-1-2 0,6 0-841 16,0-2-168-16</inkml:trace>
  <inkml:trace contextRef="#ctx0" brushRef="#br0" timeOffset="13834.01">3124 9985 1335 0,'0'0'29'0,"0"0"7"0,0 0 0 0,0 0 2 0,6 3-30 0,3-3-8 15,0 0 0-15,3 3 0 0,3-3 0 0,-3 0 0 16,6 0-8-16,2-3 8 0,4 0 49 0,3 3 15 16,3-2 4-16,6-1 0 0,-4-2-14 0,13 0-2 15,0-3-1-15,11 5 0 0,-5-2-15 0,5-3-2 16,4 2-1-16,-1 1 0 0,1-3-7 0,2 0-2 15,7 3 0-15,-1-3 0 0,4 3 12 0,2-1 1 16,1 1 1-16,-1 0 0 0,6 0 2 0,1-1 1 16,-4 1 0-16,1 2 0 0,2 1 0 0,0-1 0 15,-2 3 0-15,-4 0 0 0,-2 3-8 0,-1-1-1 16,3-2-1-16,4 0 0 0,-4 3-11 0,4-3-1 16,-7 0-1-16,3 0 0 0,1 0-2 0,2 0-1 0,-2-3 0 0,-1-2 0 15,-6 2 10-15,1 1 3 0,-4-4 0 0,-2 1 0 16,-1 0-17-16,-2 0-3 15,-3 2-8-15,-4-2 12 0,-2-1-12 0,-7 1 11 0,-5 2-11 0,-3-2 10 16,0 2-10-16,-7 1 0 0,-5-3 0 0,0 5 0 16,-6 0 0-16,-3 0 0 0,-3-3 0 0,-4 3 0 15,-8 0-12-15,0 0 1 0,0 0 1 0,0 0 0 32,0 0-136-32,0 0-27 0</inkml:trace>
  <inkml:trace contextRef="#ctx0" brushRef="#br0" timeOffset="16121.74">2321 11168 1620 0,'6'-3'36'0,"2"3"7"0,1 0 1 0,6 0 1 15,0 0-36-15,6 0-9 0,3 0 0 0,3 0 0 0,14-2 13 0,-8-1 1 16,6 0 0-16,5-2 0 0,7 3 15 0,0-1 3 15,5-2 1-15,-2 2 0 0,5-2-11 0,4 2-2 16,-1 3-1-16,7-3 0 0,2 3 10 0,1-2 3 16,-1 2 0-16,3-3 0 0,10 3 5 0,-4 0 2 15,1 0 0-15,-4 0 0 0,3 0-15 0,7 0-4 16,-4 0 0-16,6 0 0 0,-8 0-4 0,5 0-2 16,6 0 0-16,-3-3 0 0,7 3-1 0,-4 0 0 15,0-2 0-15,4-1 0 0,-4 1-13 0,3-4 0 0,-9 4 0 0,4-4 0 16,-4 1 0-16,3 2 0 0,-5-2 0 0,-4 0-10 15,-6 2 10-15,1 0 0 0,-4 1 0 0,-5-1 0 16,-1 3 0-16,-5 0 0 0,-7 0 0 0,-5 3 0 16,-6-1 0-16,-7-2 8 0,-5 6-8 0,-3-4 11 15,-3 1 0-15,-3 0 0 0,-7-1 0 0,-2 1 0 16,-3 2-3-16,0-2-8 0,-9-3 12 0,0 0-4 16,0 0-8-16,0 0 0 0,0 0 0 0,3 5 0 31,-3-5-82-31,0 0-15 0,0 0-3 0,6 8-1 0</inkml:trace>
  <inkml:trace contextRef="#ctx0" brushRef="#br0" timeOffset="22156.73">9777 13745 806 0,'-3'-8'72'0,"0"-5"-58"0,3 2-14 0,-3 1 0 16,3-1 207-16,0 1 38 15,3-1 8-15,3 3 2 0,-3 0-191 0,3-2-37 0,3 2-8 0,0 0-2 16,0 0-17-16,0 2 0 0,2 4 0 0,1-1 0 16,0 1 12-16,0 2 0 0,3 0-1 0,0 0 0 15,0 0 9-15,3 2 3 0,3 1 0 0,2-1 0 16,1 1 7-16,0 2 2 0,3 1 0 0,-3-4 0 16,-1 4-19-16,1-4-3 0,0 4-1 0,-3-1 0 15,0 0-9-15,-3 0 0 0,-1 3 0 0,1 0 0 16,-6 3 0-16,0-1 8 0,-3 4-8 0,-3 2 8 15,0-1 4-15,-3 7 1 0,-6 4 0 0,3 1 0 16,-3 2 5-16,-3 5 1 0,-3 3 0 0,0 5 0 16,-3 1-3-16,3 2-1 0,-3 2 0 0,3 4 0 15,-2 4-15-15,-1 3 11 0,0 9-11 0,0-1 10 0,0 0 2 16,-3 3 0-16,0 2 0 0,0 6 0 0,3 0 1 0,3-6 1 16,-3-2 0-16,4 0 0 0,2-3-6 0,3-3-8 15,0-2 11-15,3 0-11 0,0-3 20 0,3-2-4 16,0-9 0-16,0 1 0 0,3-3-16 0,-1 0 10 15,1-3-10-15,0 3 8 0,-3-8 0 16,3 3-8-16,-3-6 12 0,3 1-4 0,-3-4 8 0,0 1 0 16,0-8 1-16,-3 2 0 0,3-4 10 0,-3-4 1 15,0-5 1-15,-3 1 0 0,0-1 4 0,3-8 1 16,-3 3 0-16,0-5 0 0,-3-3 4 0,0 0 1 16,-3-3 0-16,-2 0 0 0,-4-2-18 0,0-3-3 15,-3 0-1-15,-6-2 0 0,0-1-9 0,-5-2-8 16,-7 0 9-16,-6 2-9 15,-3-2-16-15,-5 2-8 0,-7-2-3 0,-8 2 0 16,-13 4-79-16,-8 4-16 0,-6 0-3 0,-12 6-653 0,-12 0-130 0</inkml:trace>
  <inkml:trace contextRef="#ctx0" brushRef="#br0" timeOffset="23057.15">2407 16076 921 0,'0'0'82'0,"0"0"-66"0,0 0-16 15,0 0 0-15,9-3 121 0,6 1 21 0,6-1 4 0,8 1 1 16,10-6-71-16,9 0-15 0,14 0-2 0,7 0-1 16,2 0 0-16,9-3 0 0,16 1 0 0,2 4 0 15,6 1-20-15,0 0-4 0,0-1-1 0,4 4 0 16,-7 2-18-16,-3-3-4 0,-9 1-1 0,4 2 0 16,-7 0-1-16,0 0 0 0,-11 0 0 0,2-3 0 15,-8-2 6-15,-1 2 1 0,-3 0 0 0,-5-2 0 16,2 2-2-16,-11 1 0 0,0-1 0 0,-13-2 0 15,4 2-6-15,-12-2 0 0,0 2-8 0,-7 1 12 16,-2-1 0-16,-3 0-1 0,-12 3 0 0,3-2 0 31,-9 2-107-31,0 0-20 0,-15 2-5 0</inkml:trace>
  <inkml:trace contextRef="#ctx0" brushRef="#br0" timeOffset="27982.56">22231 12361 345 0,'0'0'31'0,"3"0"-31"15,-3 0 0-15,3-2 0 0,3-1 149 0,-3 0 24 16,-3 3 5-16,9-2 1 0,0-1-83 0,-1 0-16 0,-2 1-3 0,3-1-1 16,0 3 0-16,0-2-1 0,6 2 0 0,-3-3 0 15,0 3-18-15,0 0-3 16,6 0-1-16,0 3 0 0,-1-3-16 0,4 2-3 15,0-2-1-15,3 3 0 0,6-3-9 0,-1 2-3 0,1 1 0 0,3-3 0 16,3 3-7-16,-1-3-2 0,4 2 0 16,-6-2 0-16,3 3-12 0,-1-3 11 0,1 0-11 0,0 0 10 15,-1 3-10-15,1-3 0 0,3-3 9 0,-6 3-9 16,-7 0 0-16,4 0 8 0,0 0-8 0,-3-3 0 16,-1 3 8-16,-2 0-8 0,0 0 10 0,-6 0-10 15,3 0 15-15,-6-2-3 0,0 2-1 0,-4-3 0 16,1 3-1-16,0 0 0 0,-3 0 0 0,0 0 0 15,-3 0 4-15,0 0 1 0,0 0 0 0,0 0 0 16,0 0-7-16,0 0-8 0,0 0 11 0,0 0-11 16,-6 0 10-16,0 0-10 0,6 3 8 0,0-1-8 15,-6-2 20-15,3 3-2 0,-3-3 0 0,6 5 0 0,0-2-18 0,-6-3-11 16,5 5 2-16,-2 1 0 0,3-1 9 0,-3 0 0 16,3 0 0-16,-3 1 8 0,3-1-8 15,0 0 8-15,-3 1-8 0,3 2 8 0,-3-3-8 16,3 3 0-16,3-3 0 0,-3 0-8 0,0 3 8 0,0 0 0 15,0-2 0-15,3 1 0 0,-6 1 0 0,3 0 11 16,0 0-3-16,0 0 0 0,3 3-8 0,-1-3-11 16,-5 0 3-16,3 2 0 0,0-2 8 0,0 3 0 15,-3-1 0-15,0-2 0 0,3 3 8 0,-6-3-8 16,3 2 10-16,-3-2-10 0,3 6 8 0,0-4-8 16,0 3 0-16,0 1 9 0,-3-4-1 0,3 1-8 15,-3 2 12-15,0 3-4 0,0-3 2 0,0 0 0 0,0 1 0 16,0-1 0-16,0 0-10 0,0 0 0 0,0-2 0 0,0 2 0 15,0 0 11-15,0 1-3 0,0 1-8 0,-3 1 12 16,0 3-12-16,0-1 0 0,0 1 0 0,-3 2 0 16,0-2 12-16,0 2-1 0,3 0 0 15,-3 3 0-15,0 2-1 0,-3 3 0 0,4 3 0 0,-7 0 0 16,3-1 6-16,-6 4 0 0,3 2 1 0,3 0 0 16,-3 3-2-16,3-1-1 0,-3 1 0 0,3 5 0 15,0-3-6-15,0 1-8 0,1-1 11 0,2 0-11 16,0-2 12-16,0 0-4 0,0 2 0 0,-3-2-8 15,3-1 8-15,0 1-8 0,0-3 0 0,0 3 0 16,0 0 10-16,0-3-10 0,0-3 8 0,3-2-8 16,-6-1 8-16,3 1-8 0,0-5 0 0,0 2 8 15,0-3 0-15,0 1-8 0,0-3 12 0,1-1-4 0,2-4 8 16,-3 2 0-16,0-2 1 0,0-4 0 0,0 4 5 0,0-3 1 16,0 0 0-16,3 0 0 0,-3-3-23 0,3 0 9 15,0 0-9-15,-3-2 0 0,3-1 11 0,-3 1-11 16,3-3 10-16,-3 0-10 0,0 2 9 0,0-2-9 15,3 0 8-15,3 0-8 0,-3 0 0 0,0 0 0 16,0 0 0-16,-3 3 0 0,6-6 0 0,-3 3 0 16,0 2 0-16,3-2 0 0,0 0 0 0,-3 0 0 15,0 0 0-15,0-2 0 0,1-1 0 0,2-5 0 16,0 0 0-16,-3 8 0 0,3-3 8 0,0-5-8 16,0 0 8-16,0 0-8 0,-3 3 0 0,3-3 0 15,0 0 0-15,0 0 0 0,0 0 12 0,0 0-4 16,0 0 0-16,0 0 0 0,0 0-8 0,0 0 0 15,-9 2 0-15,9-2 0 0,-6 0 0 0,0-2 0 16,-3 2 0-16,3 0 0 0,6 0 0 0,0 0 0 0,-9 0 0 16,3-3 0-16,-3 3 0 0,0-3 0 0,-3 1 0 0,-3 2 0 15,0 0 0-15,-2 0 0 0,-1 0 0 0,0 0 8 16,-6 0-8-16,0 0 8 0,-3-3-8 0,-2 3 8 16,-7 0-8-16,0-3 0 0,-5 3-12 0,-4 0 12 15,-6-2-19-15,1-1 4 0,-4 3 1 0,1-2 0 16,-1 2 1-16,-3 0 0 0,1 0 0 0,-1 0 0 15,-5-3 13-15,2 3 0 0,1 0 0 0,-1 3-9 16,-2-3 9-16,-4 0 0 0,-2 0 0 0,-1 0-8 16,1 2 8-16,-4 1 0 0,-5-1 0 0,0-2 0 15,2 3 0-15,-2 0 0 0,-1-1 8 0,1 1-8 0,0 0 0 0,-1-1 0 16,-2 1 0-16,2 0 0 16,7-3 18-16,-3 2-1 0,2-2 0 0,1 0 0 15,-1 0 1-15,1 0 0 0,5 3 0 0,-2 0 0 0,-1-1-18 0,1-2 8 16,0 3-8-16,2 2 0 0,-2 0 0 0,5-2 0 15,1 2 0-15,5-2 0 0,-2 0 0 0,2 2 0 16,0 0 0-16,-2-2 0 0,5 5 8 0,1-3-8 16,-1-2 0-16,1 2 0 0,5 0 0 0,-3 1 0 15,1-1 0-15,-1 0 0 0,4-2 12 0,-1 5-12 16,0-3 12-16,7 0-12 0,-4-2 10 0,0 0-10 16,4 2 8-16,-1-2-8 0,-6-1 0 0,10 4 0 15,-4-4 0-15,3 3 0 0,1 1 0 0,-1-4 0 16,3 4 0-16,0-1 8 0,4 0-8 0,-4 1 0 15,0-1 0-15,-2 0 0 0,-4 0 0 0,-3 1 0 0,1-1 0 16,-4 0 0-16,0 1 0 0,1-4 0 16,-1 1 0-16,0-3 0 0,7 0 0 0,-7 0 0 0,-2 0 9 0,8 0-1 15,6-3-8-15,0 1 8 0,-5 2-8 0,8-3 8 16,3 0-8-16,3 1-10 0,4-1 10 0,2 0-13 31,3 1-19-31,3-4-4 0,9 4-1 0,-3-1-820 0,3 1-164 0</inkml:trace>
  <inkml:trace contextRef="#ctx0" brushRef="#br0" timeOffset="31985.18">16671 14851 2023 0,'0'0'89'0,"6"-5"19"0,-6 5-86 0,6-3-22 0,8 0 0 0,4 1 0 16,6-3 36-16,0-1 2 0,3 1 1 0,8 2 0 16,10-2 37-16,0 0 7 0,-1-1 1 0,10 1 1 15,5 0-22-15,7 2-5 0,2-2-1 0,1 0 0 16,-1-1-41-16,7 4-8 0,2-4-8 0,1 1 12 15,2 2-12-15,-3 1 0 0,-2-3 0 0,2 2 0 16,0 0 0-16,1 1 12 0,-7 2-12 0,-2-3 12 16,-7 0-29-16,-2 3-6 0,-1-2-1 0,-8 2 0 15,-3 0 3-15,-10 0 0 0,-8 0 0 0,-3 0 0 16,-3 2-21-16,-10 1-4 0,-2 2-1 0,-6-2 0 16,-6-3-58-16,0 0-12 0,-12 0-3 0,1-3-820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09:53.609"/>
    </inkml:context>
    <inkml:brush xml:id="br0">
      <inkml:brushProperty name="width" value="0.05292" units="cm"/>
      <inkml:brushProperty name="height" value="0.05292" units="cm"/>
      <inkml:brushProperty name="color" value="#FF0000"/>
    </inkml:brush>
  </inkml:definitions>
  <inkml:trace contextRef="#ctx0" brushRef="#br0">9423 1958 1324 0,'-9'-3'118'0,"9"3"-94"0,0 0-24 0,-3-5 0 16,3 5 135-16,-6 0 22 16,6 0 5-16,-6 5 1 0,0-5-47 0,0 8-10 0,0 0-2 0,0 11 0 15,3 2-33-15,-6 3-7 0,0 2-2 0,3 6 0 16,0-6-26-16,-3 6-4 0,-3 2-2 0,4-2 0 16,-1 3-2-16,3-4 0 0,0 6 0 0,0-7 0 15,3 1-40-15,0-7-9 0,3-3-2 0,-3-2 0 31,3 2-107-31,3-13-22 0,-3-8-4 0,0 0-858 0</inkml:trace>
  <inkml:trace contextRef="#ctx0" brushRef="#br0" timeOffset="226.54">9268 1812 1324 0,'0'0'118'0,"0"0"-94"15,0 0-24-15,0 0 0 0,0 0 146 0,0 0 25 16,0 0 5-16,12 0 0 0,0 3-65 0,3-3-14 15,2 0-2-15,4 0-1 0,0-3-11 0,6 3-3 16,0-5 0-16,2 5 0 0,-2-8-35 0,3 3-7 16,0 0-2-16,0 2 0 0,-4-2-9 0,1-1-3 15,0 4 0-15,0-4 0 0,-6 6-12 0,2-5-4 16,-2 2 0-16,0 3 0 0,-6 0-8 0,0 0-11 16,0 0 3-16,-3 0 0 15,-6 3-160-15,-3 2-32 0,-3 1-7 0,-3 7-831 0</inkml:trace>
  <inkml:trace contextRef="#ctx0" brushRef="#br0" timeOffset="404.46">9348 2138 1267 0,'0'0'112'0,"0"0"-89"0,0 0-23 0,0 0 0 16,0 0 87-16,0 0 13 0,0 0 2 0,6 2 1 16,3 4 3-16,0-6 1 0,3 0 0 0,3 5 0 15,0-5-35-15,0 0-6 0,0-5-2 0,2 5 0 16,-2 0-25-16,3 0-6 0,3 5-1 0,-3-5 0 15,0 0 8-15,0 0 0 0,-1 0 1 0,-2 8 0 16,-3-8-85 0,3 0-18-16,-3 5-3 0,3-5-987 0</inkml:trace>
  <inkml:trace contextRef="#ctx0" brushRef="#br0" timeOffset="558.1">9274 2445 2376 0,'0'0'105'0,"0"0"22"0,-3 2-102 0,0 4-25 15,3-1 0-15,0-5 0 0,3 8 30 0,6-3 1 16,0 1 0-16,3 1 0 0,3-7 1 0,2 0 1 16,7 0 0-16,3 0 0 0,0-5-33 0,0 3 0 15,8-4 0-15,1-4 0 16,-3 7-129-16,2-8-30 0</inkml:trace>
  <inkml:trace contextRef="#ctx0" brushRef="#br0" timeOffset="751.03">9875 2185 1900 0,'0'0'169'0,"0"0"-135"0,0 0-34 0,0 0 0 15,0 0 105-15,0 0 15 0,0 0 2 0,6 6 1 16,0 2-41-16,0 0-8 0,3 8-2 0,0-3 0 16,3-5-16-16,6 5-3 0,-6 0-1 0,5 6 0 15,-2-6-43-15,0 5-9 0,0-2 0 0,0 3 0 16,0-1-59-1,0-4-9-15,-3-7-1 0,2 7-714 0,1-1-142 0</inkml:trace>
  <inkml:trace contextRef="#ctx0" brushRef="#br0" timeOffset="932.06">10110 2146 2296 0,'0'0'102'0,"0"0"21"0,0 0-99 0,-6 0-24 16,-3 5 0-16,3-5 0 0,-3 3 78 0,4 2 10 15,-4 0 3-15,0 3 0 0,3 5-16 0,-3-2-3 16,0 5-1-16,0 2 0 0,0 1-36 0,0 2-7 16,-3-8-2-16,3 9 0 15,-3 1-58-15,3-1-12 0,3 1-3 0,1-4-805 16,2 5-162-16</inkml:trace>
  <inkml:trace contextRef="#ctx0" brushRef="#br0" timeOffset="1812.31">10328 2159 2790 0,'3'5'61'0,"-3"-5"13"0,3 0 2 0,-3 3 3 0,-3 2-63 0,0 8-16 0,3-5 0 0,-3 6 0 16,-3 4 44-16,6 6 5 0,-3-3 2 0,3 6 0 15,-3 4-24-15,3 1-5 0,0 0-1 0,0 8 0 16,-3-6-12-16,0-2-9 0,3-1 12 0,0-1-12 15,6-1 0-15,-3-3 0 0,0-5 0 0,6-2 0 16,-3-3 0-16,-4-3-16 0,1-3 2 0,3-2 0 16,3-8 1-16,-3-2 0 0,0-1 0 0,0-7 0 15,3-1-11-15,-3-2-3 16,0-6 0-16,0 3 0 0,-3-7 12 0,0-4 3 0,-3 1 0 0,-3-11 0 16,0 0 12-16,-3-1 16 0,3-1-3 0,-3-1-1 15,-3 0-12-15,3 3 9 0,0 3-9 0,0 8 8 0,6-1 23 0,0 9 4 16,-3 4 1-16,6 1 0 0,0 0-23 0,3 8-4 15,0-3-1-15,3 8 0 0,3-6-8 0,0 6 0 16,3 6-12-16,0 2 12 0,0-3-10 0,2 3 10 16,1-3 0-16,-6 3-9 0,3 0 1 0,-3 3 0 15,-3-4 0-15,-3 4 0 0,-3 2-3 0,0 1 0 16,-6-1 0-16,0-5 0 16,-3 5-33-16,-6 0-6 0,0 0-2 0,0-7 0 15,-3 2-3-15,0 2-1 0,-2-2 0 0,2 0 0 0,0-3 28 0,3 1 6 16,3-6 1-16,0 0 0 0,3 8 21 0,6-8 0 15,0 0 0-15,3-8 0 16,3 8-27-16,6-6-4 0,3-7-1 0,3 0 0 0,3 0 32 0,2-1 0 16,1-4 0-16,3-1 0 0,0 4 0 0,0-12 0 0,-1 3 0 0,4-2 0 15,-3-1 19-15,3-10 9 16,-4 8 3-16,1-11 0 0,-3 3 3 0,0 3 1 16,-9 2 0-16,3 1 0 0,-1 4 22 0,-5 1 5 0,-3 7 1 0,0-2 0 15,-6 8-11-15,0-1-1 0,-3 9-1 0,-3-3 0 16,3 3-11-16,0 5-3 0,-3 0 0 0,-3 0 0 15,-3 5-20-15,3 8-5 0,-3 3-1 0,3 8 0 16,1-5-10-16,-4 10 0 0,3 3 0 0,0 5 0 16,0 2 0-16,-3 1-9 0,6 0 9 0,-3-1 0 15,3-4 0-15,3 2-8 0,0 2 8 0,0-1 0 16,0-4-12-16,3-8 2 0,3-2 0 0,3 3 0 16,-3-6-9-16,3-8-1 0,0-5-1 0,5 3 0 15,-2-6-21-15,3-3-4 0,-3-2-1 0,3-2 0 0,-3-3 47 16,3-1 15-16,-3-7 0 0,0 0 0 0,0-8-24 0,-4 2-5 15,1 1-1-15,0-4 0 0,-3-1 15 16,3-4 0-16,-3 1 0 0,0 5 0 0,0-6 0 0,0 3 8 16,0 3 0-16,-3 3-8 0,0 4 13 0,0 1-4 15,0 5-1-15,0 3 0 0,-3 5 5 0,0 0 1 16,0 0 0-16,0 0 0 0,3 5 2 0,-3 8 0 16,3-5 0-16,-3 6 0 0,3 4 2 0,-3-5 1 15,0 6 0-15,0 2 0 0,0-2-19 0,0 2 0 16,3 3 0-16,-3-3 0 0,0-3 0 0,3 3 0 15,0-2-8-15,3-1 8 0,-3 4 0 0,6-9 0 16,-3 0 0-16,-1-5 0 0,4-3 0 0,3 1 0 16,3-6 0-16,-3 0 10 15,3-11-110-15,0 3-23 0,0-5-4 0,0 0-1 16,0-9-69-16,-7 4-15 0,13-27-2 0,-9 11-1 0</inkml:trace>
  <inkml:trace contextRef="#ctx0" brushRef="#br0" timeOffset="1916.12">11087 1929 1670 0,'-3'8'148'0,"0"-8"-118"0,0 5-30 0,0 3 0 16,0 5 132-16,0-7 21 0,3 7 4 0,6-5 1 16,0 10-86-16,6-5-18 0,-1 1-3 0,7-1-744 15,3-5-149-15</inkml:trace>
  <inkml:trace contextRef="#ctx0" brushRef="#br0" timeOffset="2495.21">11584 2178 2419 0,'0'0'107'0,"0"-6"22"0,3-2-103 0,0 3-26 16,-3-8 0-16,0 5 0 0,0-3 92 0,0 3 14 15,-3-2 2-15,3 2 1 0,-3 0-21 0,3 3-4 16,-3-3 0-16,0-3-1 0,3 11-39 0,0 0-7 16,-6 0-1-16,6 0-1 0,-3-3-27 0,-3 11-8 15,3-2 0-15,-3 2 0 0,3 2 0 0,0 3 0 16,0 1-10-16,0 7 10 0,3 0-16 0,-3 3 4 15,3-3 0-15,0 5 1 16,3 1-16-16,0-1-3 0,6-2-1 0,0-5 0 16,0 2-17-16,6-3-3 0,0-4-1 0,2-1 0 15,1-8-22-15,3 3-5 0,-3-8-1 0,3 0 0 16,3-11 23-16,-4 3 4 0,-2 1 1 0,0-4 0 0,-3-2 52 0,3-3 0 16,-6 3 0-16,0-1 0 0,0-4 53 0,-3-6 9 15,-1 3 2-15,-5 0 0 0,3-3-52 0,-3 3-12 0,0-3 0 0,0 3 0 16,0 0 66-16,-6 2 10 0,3 6 3 0,-3 0 0 15,3-1-35-15,-3 4-8 0,3 7 0 16,-3-2-1-16,3 5-15 0,0 0-2 0,0 0-1 0,0 0 0 16,0 5-17-16,3 3 0 0,0-3 0 0,-3 9 0 15,3-1 0-15,0 0 0 0,0 6 0 0,0-4 0 16,0 9 0-16,0-3 0 0,0-2 0 0,3 2 0 16,-3 3 0-16,3-3 0 0,0 3 0 0,0 2 0 0,3-4 0 0,0-1 0 15,-3 3 0-15,6-9 0 0,-3-1 0 0,3-4 0 16,-4 3 0-16,4-7 0 15,0-4 0-15,3-2 0 0,0-2 0 0,-3-4 0 16,3-1 0-16,0 1 0 0,-3-7 0 0,2 2 0 16,-2-2 0-16,0-3 0 0,-3 3 0 0,-3 0 0 0,0 0 0 0,-3-1 0 15,0 4-11-15,0 2 11 0,-3-3 0 0,0 3 0 16,0 0 0-16,0 3 0 0,-3-3 0 0,3-2-12 16,0 2 3-16,-3 2 0 15,3-2-19-15,0 1-3 0,0 1-1 0,6-2 0 16,-3-5-150-16,0 2-30 0,0-7-7 0,3 2-1 0</inkml:trace>
  <inkml:trace contextRef="#ctx0" brushRef="#br0" timeOffset="2863.24">12271 1728 2426 0,'-9'-13'108'0,"9"7"21"0,-3-2-103 0,3-2-26 0,-3 2 0 0,0 0 0 16,0-5 92-16,3-1 14 0,-3 1 2 0,0 3 1 15,3-4-17-15,-3 1-4 0,3 0-1 0,3 0 0 16,-3-1-75-16,6-7-12 0,-3 5 0 0,3 0-12 15,-3 3 61-15,6 0 12 0,-3 0 3 0,0 0 0 16,0 2-52-16,-3 3-12 0,0 3 0 0,-3 5 0 16,0 0 16-16,0 0 1 0,0 0 0 0,0 0 0 15,0 0-9-15,0 10-8 0,-3 4 12 0,3-1-12 16,-3 8 0-16,-3 5 0 0,3 6 0 0,-3 3 0 16,3 2 0-16,-3 2 0 0,3 1 0 0,0 10 0 15,-3-7 0-15,6 7 0 0,-3 3 0 0,0 5 0 16,0-10 0-16,3 2 0 0,-3-5 0 0,3 2 0 0,-2-2-12 0,-1-7-8 15,0 1-3-15,0-4 0 0,0-4 70 0,3 1 13 16,0 0 4-16,0-3 0 0,3-3-52 0,-3-2-12 16,3-5 0-16,3 2 0 0,-4-8 0 0,4 0 0 15,0-7 0-15,6 2 0 16,0-3-20-16,3-5-8 0,0-5 0 0,3 5-1 0,0-14 17 0,0 6 3 16,2-7 1-16,1-1 0 15,-3-11-67-15,3 1-13 0,-6-3-2 0,3-6-1 16,0-4-171-16,-1-1-34 0,1 0-8 0</inkml:trace>
  <inkml:trace contextRef="#ctx0" brushRef="#br0" timeOffset="2990.24">12054 1871 1728 0,'-27'0'153'0,"18"0"-122"0,-3 2-31 0,3 4 0 16,3 7 161-16,0-8 27 15,-2 3 4-15,5-3 2 0,0-5-151 0,3 0-31 0,0 0-12 0,6 0-716 16,2 0-151-1</inkml:trace>
  <inkml:trace contextRef="#ctx0" brushRef="#br0" timeOffset="3084.98">11738 1754 1749 0,'-32'-5'38'0,"20"2"8"0,0 3 2 0,3 0 2 16,3 3-40-16,6-3-10 0,0 0 0 15,0 0 0-15</inkml:trace>
  <inkml:trace contextRef="#ctx0" brushRef="#br0" timeOffset="4814.27">13501 2114 2361 0,'0'0'52'0,"-3"-3"10"0,-6-2 2 16,3-3 4-16,-3 3-55 0,0-8-13 0,-3-1 0 0,3 1 0 0,0-5 67 0,0-1 10 15,0 1 3-15,0-4 0 0,0 1-14 0,0-5-2 16,1 2-1-16,-1 3 0 0,0-3-35 0,0 3-8 16,0 8 0-16,0-6-1 0,0 11-30 0,-3 3-5 15,0-3-2-15,-6 8 0 0,3 0 38 0,-2 13 7 16,-4 0 1-16,0 14 1 16,-3-6-46-16,0 11-10 0,3 7-1 0,1 6-1 0,-1-5 44 15,3 0 9-15,3 2 1 0,3 0 1 0,3-4-26 0,6-4 0 16,9-2-12-16,3-6 12 15,3-2-58-15,6-3-4 0,6-8-1 0,-1-7 0 0,1-6 50 0,6-11 13 16,-3 3 0-16,0-10 0 0,-1-4 0 0,1 4-10 16,-3-9 10-16,-3 1 0 0,0-6 8 0,-6-2 9 15,-1 2 2-15,1-13 0 0,0-3 21 0,-3-2 4 16,0 3 0-16,-3-4 1 0,0 12-37 0,-6-1-8 16,0 0 0-16,0 9 0 0,-3-1 14 0,-3 5 3 15,0 6 1-15,-3 8 0 0,0 2 2 0,-3 3 1 0,3 3 0 16,-3 5 0-16,0 0-10 0,-3 5-3 0,0 9 0 0,3-1 0 15,1 5-8-15,-1 4 0 0,0 4 0 0,0-2 0 16,3 5 0-16,0 8 0 0,-3-3 0 0,6 11 0 16,0-5-8-16,3 5 8 0,0-5 0 0,3 5 0 15,0-6 0-15,6-4 0 0,-3 2-9 0,6-5 9 16,0 2 0-16,-1-2 0 0,4-11-8 0,6 3 8 16,-3-11-10-16,3 5 2 0,3-10 0 0,0 0 0 15,-1-2-2-15,1-6 0 0,0 0 0 0,0-8 0 16,0 2 10-16,-4-2-10 0,1-5 10 0,-3 0-10 15,0-3 10-15,-3 0 0 0,-3-2 0 0,0-3 0 0,-3 2 0 0,0-5 0 16,-4 3 0-16,-2-5 0 0,-3 4 8 16,0 4-8-16,-5-6 8 0,2 8-8 0,-6-2 8 0,-3 4-8 15,0 4 8-15,0 2-8 0,0 3 0 0,-3 2 9 16,0 3-9-16,6 3 0 0,-3-1 0 0,6 1 0 16,-5 5 0-16,5 2 0 0,6-2 0 0,-3 3-9 15,3 2 9-15,3-5 0 0,3 5-11 0,2-5 11 16,1 3-13-16,3-6 5 0,0 3 8 0,3-5-10 15,0-1 10-15,3 1-10 0,-3 2 10 0,3-5 0 16,-1-5 0-16,1 2-8 0,3 1 8 0,-3-1 0 16,0-5 0-16,3 3 0 0,-6 0 10 0,2-1-2 15,1 4-8-15,-3-4 12 0,-3 6 7 0,-3-5 1 16,0 5 0-16,3 0 0 0,-3 0-5 0,0 5-1 16,-3 1 0-16,3-4 0 0,-6 9-14 0,2-6 9 15,-2 6-9-15,0-1 8 0,-6 4-8 0,3-1-9 16,0 0 9-16,-3 0-13 0,3-7 13 0,-2 7 15 15,-4 0-3-15,3-5-1 0,3 3-11 0,-3-4-16 0,-3 7 4 0,0-9 1 16,6-5 11-16,0 0 0 0,0 0 0 0,0 0 0 16,0 0-29-1,9-5-11-15,0-3-1 0,2 2-1 0,1-7-2 0,3 0-1 0,0 0 0 16,0 0 0-16,3-6 1 16,0 0 1-16,3 4 0 0,-4-4 0 0,1 6 26 0,0 2 5 0,-6 3 0 0,3 0 1 15,0-2 11-15,-3 7 0 0,-3 3 0 0,3 0 0 16,-6 0 20-16,2 8 0 0,-5-3 0 0,3 9 0 15,-3-6 4-15,3 2 0 0,-3 3 0 0,0 3 0 0,3 3-7 16,0-6-1-16,0-5 0 0,3 5 0 0,0 0-2 16,0 1-1-16,3-4 0 0,3-4 0 0,0 1-13 0,-1-1 0 15,1 2 0-15,6-8 0 0,0 0 11 0,0-6-1 16,0 4 0-16,0-4 0 0,-1-7-10 0,-2 5 8 16,0-2-8-16,-3 2 8 0,0-11-8 0,-3 6 0 15,0-6 0-15,0 4 0 0,-4-9-16 0,-2 3 2 16,0-3 0-16,0 3 0 0,0-3-1 0,-3 8 0 15,-3 3 0-15,-3 0 0 0,3 7 15 0,0 6-12 16,-6 0 12-16,-3 0-12 0,3 13 28 0,1-5 5 16,-4 6 2-16,0 1 0 15,0 1-46-15,3 3-9 0,6-1-1 0,6-2-1 0,-3 3 23 0,6-1 11 16,0 1-10-16,2-6 10 0,1 3-20 0,0 2 1 16,0-7 1-16,0 5 0 15,0-3-7-15,0 0-2 0,-3-2 0 0,-3-3 0 16,0 5 27-16,-3-8 0 0,-3-5 0 0,0 0 0 0,0 0 13 0,-3 8 5 15,3-8 1-15,-6 0 0 0,-3 0-19 0,0 6 0 0,0-6 0 0,-3 0 0 16,0 0 0-16,0 0 0 0,0-6 0 0,0 6 0 16,-2 0 0-16,5-5 0 0,-3 2 0 0,6 3 0 15,-3 0 48-15,3 0 5 0,3 0 2 0,3 0 0 16,0 0-37-16,0 0-7 0,0 0-2 0,9 0 0 16,3 0-9-16,3 3 0 0,-3 2 0 0,2-5 0 15,1-5 0-15,3 5 0 0,-3-3 0 0,6 3 0 16,-6-5 0-16,3 0 0 0,0 2 0 0,-1-2 0 15,1-3 0-15,3 3 0 0,-3-3 0 0,3 2 0 0,-9-7 14 16,3 3 1-16,-1-4 0 0,1-1 0 0,3 1 5 0,-6-4 0 16,0-1 1-16,0-2 0 0,0-5-5 0,-3-1-2 15,0 3 0-15,0 3 0 0,-3 3-2 0,-3-1 0 16,-1 11 0-16,1-5 0 0,-3 5-12 0,0 8 0 16,0 0 8-16,0 0-8 0,-5 3 0 0,2 7 0 15,-3-2 0-15,0 11 0 0,-3 2 0 0,6 3 0 16,-6 2 0-16,6 1 0 0,0-1 14 0,3 1 0 15,-3-1 0-15,6 0 0 0,0-7-22 0,3 2-5 16,3 3-1-16,0-11 0 0,3 0 14 0,-1 1 0 16,1-6 0-16,3-3 0 0,0-2 0 0,3-6 0 15,-3 3 0-15,3-11 0 16,0 3-130-16,-1-10-23 0,4 2-5 0,-3-3-1066 0</inkml:trace>
  <inkml:trace contextRef="#ctx0" brushRef="#br0" timeOffset="4943.85">14989 1617 2246 0,'-24'2'200'0,"12"1"-160"16,0 0-32-16,-3 2-8 0,3 3 84 0,4 2 16 0,-4-2 4 15,12-2 0-15,0 2-67 0,9-1-13 0,2 4-2 0,7-8-811 16,9 2-163-16</inkml:trace>
  <inkml:trace contextRef="#ctx0" brushRef="#br0" timeOffset="5497.78">15522 1580 2880 0,'0'0'64'0,"0"0"12"0,0 0 4 0,0-3 0 0,0 3-64 0,0 0-16 15,-3-5 0-15,3 5 0 0,3-8 54 0,-3 8 8 16,0 0 2-16,3 8 0 0,-3 0-52 0,3 2-12 16,-6 6 0-16,0 8 0 0,3-6 0 0,-3 9 0 15,0-1 0-15,-3 9 0 0,-3 2 0 0,3-3 0 16,-3 3 0-16,0 5 0 0,3 1 0 0,0-3 0 15,3-6 0-15,3 3 0 0,3-11 0 0,3 4 0 16,-3-7 0-16,6 4 0 0,0-14 0 0,3 0 9 16,0 0-9-16,0-7 8 0,2-6-8 0,1 0 0 15,3 0 0-15,-3-6-11 16,3-1-21-16,0-7-4 0,-3 1 0 0,3 0-1 0,-4-6 27 0,1 1 10 16,0-3 0-16,-3-6-9 0,0 3 9 0,-3 3 0 15,0-3 0-15,-3 9 0 16,0-4-16-16,-3 6-8 0,-6 0-2 0,3 2 0 0,0 3 72 0,0 8 14 15,0 0 4-15,0 0 0 0,-9 5-52 0,3-2-12 0,0 8 0 0,0-6 0 16,0 3 24-16,3 5 1 0,0-5 1 0,6 3 0 16,0 2-26-16,3 0 0 0,3-8 0 0,6 3 0 15,-3-3-23-15,0 3 0 0,0-8 0 0,2 6 0 16,1-6-6 0,0 0-2-16,0 0 0 0,3 0 0 15,3 0 3-15,-3 0 1 0,-6 2 0 0,-1 4 0 0,4-6 27 0,-3 0-10 0,-3 5 10 0,0 8 0 16,0-5 0-16,0 5 0 0,-3 1 0 0,3 4 0 15,-6 1 0-15,0-4 0 0,3 9 0 0,-3 3 0 16,-3-1 0-16,-3 6 0 0,-6 2 0 0,6-2 0 0,3 8 0 0,0-8 0 16,-3 7-11-16,0-7 11 0,-3 0 0 15,0 2 0-15,-3-7 0 0,3-4 0 16,-3 1 0-16,-3 0 0 0,-3-5 0 0,0 2 8 0,1-11 14 0,-1 1 2 16,-3-1 1-16,-3-4 0 0,3-6 7 0,-3 0 2 15,0-6 0-15,1-1 0 0,-1-7-34 0,3-2 0 16,0-5 0-16,0-10-915 15,0-1-189-15</inkml:trace>
  <inkml:trace contextRef="#ctx0" brushRef="#br0" timeOffset="5615.99">15117 1704 1728 0,'0'0'76'0,"0"0"16"0,0 0-73 0,0 0-19 15,0 0 0-15,9-3 0 0,0-2 203 0,3 0 37 16,2 2 7-16,7-2-1265 0</inkml:trace>
  <inkml:trace contextRef="#ctx0" brushRef="#br0" timeOffset="6215">10104 3045 2214 0,'0'0'48'0,"0"0"11"0,0 0 1 0,0 0 3 0,0 0-51 0,-3 0-12 0,-3-5 0 0,0 5 0 16,0 0 124-16,-5 5 23 0,-1 1 4 0,-3 2 1 16,0 5-75-16,-9 5-14 0,-6 4-3 0,1 4-1 15,2-2-30-15,-6 5-5 0,-3 3-2 0,-5 5 0 16,-1-3 9-16,-6 6 1 0,-5-6 1 0,-10 8 0 15,-2-2-16-15,-1 0-3 0,-2 5-1 0,2-5 0 16,-5-6-1-16,5 6-1 0,4-3 0 0,2-3 0 16,7 3 9-16,5-10 3 0,9-1 0 0,7-2 0 15,8-3-10-15,3-8-1 0,3 0-1 0,6-5 0 16,6-2-28-16,6-6-6 0,0 0-1 0,6-6 0 16,6-2-150-16,6-5-30 0,6-8-7 0,0-3-1041 15</inkml:trace>
  <inkml:trace contextRef="#ctx0" brushRef="#br0" timeOffset="6376.75">8997 3561 2318 0,'-18'3'51'0,"6"0"10"0,0 5 3 0,-3-3 1 0,-2 3-52 0,-1 5-13 15,0 0 0-15,-3-2 0 0,3 10 72 0,3-5 12 16,-3 2 3-16,4 6 0 0,2 3 14 0,0-6 3 16,6 5 1-16,3-2 0 0,0 3-46 0,6-9-10 15,0 3-1-15,6-2-1 0,6-3-39 0,2-3-8 16,7-3 0-16,9-4 0 15,9-6-99-15,8-6-16 0,4-4-3 0,-1-6-1 0</inkml:trace>
  <inkml:trace contextRef="#ctx0" brushRef="#br0" timeOffset="7349.02">4788 3093 1324 0,'0'-8'118'0,"3"-3"-94"15,3 1-24-15,-6-1 0 0,0 3 135 0,3-5 22 16,3 0 5-16,0 2 1 0,0 3-28 0,-3 0-6 15,3 3-1-15,-3-3 0 0,3 3-27 0,0 5-5 16,-6 0-2-16,9 5 0 0,-3 6-55 0,0 2-11 16,-6 6-3-16,3 7 0 0,-3 11 19 0,-3 3 3 15,-3 5 1-15,0 2 0 0,-3 9-24 0,0-1-4 16,3 1 0-16,-6-3-1 0,3 0-8 0,3-8-2 16,3 0 0-16,3 0 0 0,0-11-9 0,3-2-16 15,6-6 4-15,3 1 1 0,0-9 11 0,3-4-12 16,-3-6 12-16,5-3-12 0,4-8 2 0,3-5 0 15,-3-5 0-15,6-3 0 0,3-2-3 0,-13-9-1 16,7-2 0-16,-3 0 0 0,-3-3 2 0,-3 6 0 0,0-9 0 16,0 6 0-16,-10 0-4 0,1 5 0 0,-3 6 0 15,3 2 0-15,0-3 16 0,-6 11 0 0,0-2 12 16,0 10-12-16,-6-5 0 0,6 5 0 0,-6 2 0 0,3 1-12 16,-3 7 1-16,6-7 1 0,-3 8 0 0,3-6 0 15,0 6 2-15,0-1 0 0,0-10 0 0,6 8 0 16,0 3 8-16,6-3-8 0,-6-3 8 0,0 3-8 15,0 0 8-15,3-3 0 0,0 0 0 0,6 3 0 16,-9 0 0-16,3 3 9 0,0-3-1 0,0 2-8 16,-3 1 46-16,0 0 2 0,0 2 1 0,-1 0 0 15,1 0-33-15,0-2-8 0,0 2 0 0,0 0-8 16,6-2 0-16,-3-1 0 0,3-2 0 0,0 0 0 0,-6-2 0 0,6-1 0 16,0-5 0-16,0 0 0 15,2-8-97-15,7 3-23 0,-12-14-5 0,6 3-1069 16</inkml:trace>
  <inkml:trace contextRef="#ctx0" brushRef="#br0" timeOffset="7516.03">4767 3273 2361 0,'0'0'52'0,"0"8"10"0,3 5 2 0,3-8 4 0,0 9-55 0,3-6-13 16,3 5 0-16,6-8 0 0,9 3-11 0,2 0-5 0,7 3 0 0,6-9-1 31,3 1-160-31,-1 5-32 0,42 0-7 0,-11 0 0 0</inkml:trace>
  <inkml:trace contextRef="#ctx0" brushRef="#br0" timeOffset="8368.62">5729 3379 2487 0,'-12'-6'110'0,"6"4"23"0,0-3-106 0,-3-3-27 0,-3 2 0 0,-3-7 0 16,0 2 67-16,0 4 8 0,-2-7 1 0,-1 1 1 15,0 2 15-15,-3 4 2 0,0-1 1 0,3 2 0 16,-2 4-51-16,-1-1-9 0,6 6-3 0,0 5 0 16,-3-8-32-16,6 8 0 0,-6 2 0 0,6 3 0 15,6 3 0-15,0 8 0 0,4-5 0 0,-1 4 0 16,3 1-17-16,5 0 2 0,1 0 1 0,-3 2 0 16,9-2-10-16,-6-5-1 0,9-1-1 0,-3 3 0 15,0-7-6-15,3-1 0 0,0-5-1 0,0-3 0 0,-3-5 7 16,2 0 2-16,-2-8 0 0,0 3 0 0,0-8 15 0,-3 2 9 15,3-2-10-15,-6-1 10 0,0 1 0 0,0 0 0 16,-3 0 0-16,0 0 0 0,0 5 14 16,-3-6-4-16,0 4-1 0,0 2 0 0,0 0 1 0,0 8 0 15,0 0 0-15,0 0 0 0,0 0-10 0,0 0 0 16,0 0 0-16,0 0 0 0,0 0 0 0,6 3-9 16,0-3 9-16,6 2-13 0,-9 1 13 0,2 2-11 15,4-5 11-15,-3 0-10 0,6 0 10 0,-3 0-10 16,-3-5 10-16,3 0-10 0,3 2 10 0,-6-10 0 15,0 7 0-15,3-7 0 0,0 0 0 0,0-6 11 16,0 4-3-16,0 1 0 0,-1 4 3 0,1-3 0 16,3-1 0-16,-3 4 0 0,-9 2-1 0,6 2 0 0,-6 6 0 0,0 0 0 15,0 0 3-15,0 0 1 16,0 0 0-16,0 0 0 0,6 3-6 0,-3 5-8 0,0-8 11 0,-3 5-11 16,0 3 14-16,0-2-4 0,-3-6-1 15,3 8 0-15,0-3-1 0,-3 3 0 0,3-8 0 16,-3 5 0-16,3-5-8 0,-3 5 0 15,-3-5 0-15,3 0 8 0,-3 0 0 0,0 0-8 0,6-2 12 0,-9-1-4 16,3 3 4-16,1 0 1 0,-4 0 0 0,0 0 0 16,0 0-13-16,0 3 0 0,0-1 0 0,0 6 0 15,3 0 0-15,0 0 0 0,0 3 0 0,3-3 0 16,-3 2-23 0,0 3-7-16,3 3-2 0,3 0 0 0,-3-3 24 0,9 3 8 0,0 3 0 0,0-1-9 15,3-4-14-15,6-1-2 0,6 0-1 0,-6-5 0 16,0 0-7-16,5-3-2 0,-2 1 0 15,3-6 0-15,0-6 20 0,0 1 4 0,0-3 1 0,2 0 0 16,-2-5 10-16,0 0 0 0,-3-1 0 0,0-4-8 0,0 5 8 16,-3-11 0-16,2 3 0 0,-8-1 0 0,3-4 12 0,-3 2 4 15,0 3 0-15,-3-11 1 0,-3-2 15 0,3 2 4 16,-3-5 0-16,0 3 0 0,0-6-8 0,0 3-2 16,-3 3 0-16,3-3 0 0,-3 5 1 0,0 5 0 15,-3 1 0-15,0 5 0 0,3 2-6 0,-3 11-1 16,0-5 0-16,0 5 0 0,3 8-6 0,0 0-2 15,0 0 0-15,-3 11 0 0,3 2-12 0,0 11 0 16,0-3 0-16,0 5 0 0,0 3-8 0,0 6 8 16,3-3-12-16,0 10 12 0,-3 0 0 0,3 3 0 15,3-2 0-15,0 7 0 0,0-10 0 0,0-3 0 16,3-3 0-16,0-2 0 0,2-6 0 0,-2 1 0 16,3-1 0-16,3-7 0 0,0-6-13 0,0-8 4 0,-6 3 1 0,6-5 0 31,6-3-26-31,-7-3-5 0,1-8-1 0,6 1 0 15,-6-6-126-15,-3 0-26 0,0-8-4 0</inkml:trace>
  <inkml:trace contextRef="#ctx0" brushRef="#br0" timeOffset="8490.7">6003 3059 2185 0,'0'0'48'0,"0"0"9"0,0 5 3 0,0 3 2 15,3 0-50-15,3 0-12 0,2 2 0 0,4-4 0 16,3 2-50-16,9-3-13 0,30-3-2 15,-4-2-840-15</inkml:trace>
  <inkml:trace contextRef="#ctx0" brushRef="#br0" timeOffset="10186.67">6628 3149 403 0,'0'0'36'0,"0"0"-36"0,0 0 0 0,0 0 0 16,0 0 152-16,-6 0 24 16,0 0 5-16,6 0 1 0,0 0-57 0,-6 2-11 15,0 3-2-15,6-5-1 0,0 0-26 0,-6 0-5 16,6 0 0-16,0 0-1 0,0 0-11 0,0 0-1 15,0 0-1-15,0 0 0 0,0 0-11 0,0 0-3 0,0 0 0 0,0 0 0 16,0 0 17-16,0 0 3 0,-3-7 1 0,3 1 0 16,0 1-5-16,-3 0-2 0,0 2 0 0,3-2 0 15,-3-3-17-15,0 3-3 0,-3 5-1 0,3-8 0 16,0 5-16-16,0 0-3 0,-6 3-1 0,3 3 0 16,-3 0-10-16,0-1-3 0,-2 4 0 0,2 7 0 15,-6 0-3-15,3 0-1 0,-3 6 0 0,0 7 0 16,-3-5 2-16,0 6 0 0,6 2 0 0,0 0 0 15,4 3-10-15,2-8 0 0,0-1 0 0,3 1 8 16,9-5-8-16,-3-3 0 0,3-3-12 0,2-3 12 16,4-2-16-16,3-2 4 0,0-6 0 0,3 0 1 15,0-8-22-15,0 2-5 0,0-7-1 0,-4 0 0 0,4 0 14 16,-6-1 2-16,6-4 1 0,-6-1 0 0,0 1 22 16,-3 2 0-16,0-2 0 0,-3-1 0 0,0 0 0 0,-3 4 0 15,-3-7 12-15,0 4-4 0,3-1 12 0,-6 1 1 16,0 2 1-16,3 3 0 0,0 2 0 0,-3 3 0 15,0 3 0-15,0-3 0 0,3 8-9 0,0 0-1 16,0 0-1-16,0 0 0 0,-3 13-11 0,0-5 0 16,3 3 0-16,-3 5-11 0,6 2 11 0,-3 1 0 15,3 2 0-15,3 0 0 0,0 3 0 0,0 2 0 16,6 1 0-16,-4-9-12 0,4 1 12 0,3 2-8 16,3-8 8-16,-3-5-8 15,-3 3-17-15,3-9-3 0,9-2-1 0,-4-2 0 0,-2-4 3 0,0-2 1 16,3-10 0-16,0-1 0 15,-3-2-18-15,0-3-3 0,-7-2-1 0,4-3 0 0,-3 0 38 0,0 0 9 0,-9-3 0 0,3-2 0 16,-3 2 36-16,-3-11 10 0,0 1 2 0,-3-3 0 16,0 0-20-16,0 0-3 0,0 6-1 15,0-1 0-15,0 13 23 0,0 1 4 0,3 7 1 0,-3 6 0 16,0 5-22-16,3 3-4 0,0 5-1 0,0 0 0 16,-3 13-5-16,3 6 0 0,-3 7-1 0,0 6 0 15,0 2-19-15,3 3 0 0,0 3 0 0,-3 0 0 16,6-6 0-16,-3 3 0 0,0 3 0 0,3-6 0 0,0-2 0 0,0 0 0 15,0-6 0-15,0 1 0 16,0-9 0-16,0-2 0 0,0-5 0 0,3 2 0 16,-3-8-28-16,3-2-2 0,0-6-1 15,3 0 0-15,0-4 31 0,0-1 0 0,0-6 0 0,3-4 0 0,8 5 0 0,-2-1-9 16,-6-4 9-16,6 5 0 0,6-1 0 0,-6 6 8 16,-3-2 0-16,-3 7 0 0,2-2-17 0,1 0-3 15,-3 5-1-15,-3 5 0 16,-9-5-24-16,3 5-5 0,3 8-1 0,-3 1 0 0,-9-1 35 0,0-5 8 15,6 5 0-15,-3 0 0 0,0 1 0 0,-9-1 0 16,-6 0 0-16,7 3 0 16,2-3-53-16,-3 0-9 0,-9 1-2 0,3-1 0 0,3 0 37 0,3-8 7 15,-6 3 2-15,3 0 0 0,4-2 8 0,2-1 2 16,3 3 0-16,0-8 0 0,0 2 8 0,6-2 16 16,0 0-4-16,6-2-1 0,3-6-11 0,3-3 0 15,8 3 9-15,4-10-9 0,3-1 14 0,0-2-2 16,0 0 0-16,5-6 0 0,4-2-12 0,-3 3 0 15,-9-3 0-15,-1 5 0 0,7-8 0 0,-3 3 0 16,-9 0 0-16,-3 0-10 0,3-3 10 0,-4-2 0 0,1 2 8 0,-6-5-8 16,-6 3 56-16,3-3 6 0,3 5 2 0,-9 3 0 15,-3 2-11-15,0 3-1 0,6 6-1 0,-6 2 0 16,-3 5-18-16,0 3-3 0,0 1-1 0,6 7 0 16,0 0-21-16,-6 7-8 0,-6 7 0 0,4-4 9 15,5 11-22-15,-3 1-5 0,-3 1-1 0,0 9 0 16,3 8 19-16,3 0 11 0,-3-1-2 0,3 9 0 15,-6-3-9-15,9 0 0 0,3 0-10 0,3 0 10 16,-6-6-16-16,9-7 2 0,3 3 1 0,3-4 0 16,-4-12 13-16,4 2 12 0,-3-8-3 0,9 1 0 15,3-9-58-15,-3-5-12 0,-6 0-3 0,5-5 0 16,10-9 52-16,-3 1 12 0,-15-8 0 0,6 2 0 0,0 1 0 16,0-3 0-16,-7-6 0 0,-2 3 0 0,0-2 0 0,0 0 10 15,-3-9-2-15,-3-2 0 0,-9 0-8 16,3 3-9-16,9 2 9 0,-9 5-13 0,-3 6 13 0,-3 8 0 15,3 0 0-15,0 13 0 0,0 0 0 0,-2 13 0 16,2 0-8-16,3 14 8 0,6-1 0 0,-3 6 0 16,-9 2 0-16,6 3 0 0,9 3 12 0,0-6 3 15,-3 3 0-15,8 3 0 0,4-13-24 0,9-1-5 16,3-2-1-16,3-3 0 0</inkml:trace>
  <inkml:trace contextRef="#ctx0" brushRef="#br0" timeOffset="11490.9">4970 4371 1900 0,'-9'-5'169'0,"3"2"-135"16,3-2-34-16,0-1 0 0,-6 4 43 0,6 2 1 15,0-3 1-15,3 3 0 0,0 0 31 0,0 11 5 16,-3-3 2-16,6 8 0 0,0 7 3 0,-3 6 1 16,3 6 0-16,0 10 0 0,-3-3-36 0,6 6-7 0,-12-1-2 0,6 1 0 15,6 2-2-15,-6-5-1 0,0-2 0 0,3-4 0 16,0-2-29-16,0-5-10 0,0-3 0 15,3-8 9-15,-3-5-9 0,6-3-12 16,-9-5 2-16,0-8 1 16,0 0-23-16,6-2-4 0,-3-11 0 0,3-6-1 15,0-5-3-15,-6 0-1 0,0-5 0 0,0 0 0 0,-6-8 19 0,0-3 4 0,-3-5 1 0,-3-2 0 16,3-9-1-16,-6 3 0 0,3-2 0 0,3 5 0 16,0 5 18-16,0 2 0 0,6 9 0 0,0 5 0 15,-3 8 28-15,0 2 10 0,6 6 2 0,0 2 0 16,-3 3-15-16,3 3-2 0,3 2-1 0,9 6 0 15,-3 2-5-15,6 1-1 0,0-1 0 0,3 5 0 16,6 1-16-16,-1 2 0 0,-2 0 0 0,6 1 0 16,-6-1 0-16,0 3 0 0,-3 0 0 0,-1 2 0 0,-5-2 0 0,0 3 0 15,0 2 0-15,-6-3 0 0,0 1 0 0,-6-3 8 16,3 2-8-16,-6 1 10 0,0-3-2 0,-3-1 0 16,-3 4 0-16,3-3 0 0,-6 2-8 0,3-4 0 15,1-4-12-15,-1 3 12 0,0-2-15 0,6 0 5 16,-6-9 1-16,6 4 0 15,3-1-42-15,0-5-8 0,0 0-1 0,3-8-1 16,6 3 3-16,-6-3 1 0,6-3 0 0,0 0 0 0,-1 1 37 0,1 5 7 16,3-3 1-16,-6 2 1 0,3 6 47 0,0-5 10 15,-3 2 2-15,3 3 0 0,-3 8 16 0,0-5 3 16,0 2 1-16,3 3 0 0,0 0-15 0,-3 5-2 16,3-2-1-16,3 0 0 0,-7 2-13 0,7 0-2 15,0 0-1-15,3 1 0 0,3-1-18 0,0-3-4 16,-3 4-1-16,0-4 0 0,3 1-11 0,5-3-16 15,-8 0 4-15,6-3 1 0,-6 0 19 0,6-5 4 16,-6-5 1-16,0 2 0 0,-4 1-23 0,1-1-5 0,-3-5-1 16,0-3 0-16,0 3-7 0,-3-5-1 0,0 3-1 0,-3-1 0 31,3 1-18-31,-6-1-3 0,0-2-1 0,0 2 0 16,-6-2-6-16,6 2-2 0,-3 6 0 0,0 2 0 15,-3-5 16-15,6 8 3 0,0 0 1 0,0 0 0 0,0 0 4 16,0 0 1-16,0 0 0 0,0 0 0 0,0 0-44 0,0 0-9 0,0 0-1 0,0 0-565 15,6 8-113-15</inkml:trace>
  <inkml:trace contextRef="#ctx0" brushRef="#br0" timeOffset="11648.34">5485 4493 1324 0,'-9'-3'59'0,"3"3"12"0,3 3-57 0,0-3-14 16,0 0 0-16,3 0 0 0,0 0 176 0,0 0 32 15,0 0 6-15,0 0 2 0,9 0-184 0,3-3-32 16,0-2-14-16,2 2 1 16,-2 0-193-16,0 1-38 0</inkml:trace>
  <inkml:trace contextRef="#ctx0" brushRef="#br0" timeOffset="11818.53">5648 4519 1544 0,'6'11'68'0,"-3"-9"15"0,3 6-67 0,0-2-16 15,3 1 0-15,0 1 0 0,0 6 103 0,3-4 17 16,3 3 3-16,0 1 1 0,3 2-53 0,-1-1-11 0,-2 1-1 0,6 0-1 15,0 5-34-15,-3-7-8 0,-3 1 0 0,3 1-1 16,-1 0 3-16,-2-3 1 0,3-2 0 16,-6 2 0-16,0-5 3 0,0 0 1 0,-3-3 0 0,-3 1 0 15,-6-6-23-15,9 0 0 0,0 0 0 0,-3-6-708 16,0-2-147-16</inkml:trace>
  <inkml:trace contextRef="#ctx0" brushRef="#br0" timeOffset="11965.12">5949 4501 1612 0,'-6'13'144'16,"0"-5"-116"-16,-6 5-28 0,0 5 0 15,0-2 204-15,-2 6 34 0,2-1 7 0,-3 5 2 16,-3-5-124-16,6 3-25 0,0 3-5 0,3-9-1 0,0 3-50 0,3 0-10 16,-3-5-3-16,6 5 0 15,0-7-225-15,3-1-44 0</inkml:trace>
  <inkml:trace contextRef="#ctx0" brushRef="#br0" timeOffset="12568.54">6145 4712 1324 0,'0'0'118'0,"0"0"-94"16,0 0-24-16,0 0 0 0,6-2 275 0,0 2 50 15,-6 0 11-15,6-6 1 0,0 1-183 0,3-3-37 16,-3-3-7-16,6 4-2 0,-3-1-68 0,3-3-15 15,0 0-2-15,0 1-1 0,-3 2-22 0,-3-5-15 16,-3 2 3-16,0-5 0 16,0 0-37-16,2 3-7 0,-5-3-2 0,3 3 0 15,-6 0 1-15,3 0 0 0,-5-3 0 0,2 5 0 0,-3 6 31 0,-3-8 6 0,0 7 2 0,0 4 0 16,0-1-4-16,0 3-1 0,0 3 0 0,0 5 0 16,0-6 23-16,3 9 12 0,3-6-2 0,-3 8 0 15,0 1 14-15,3-1 2 0,-3 3 1 0,6 2 0 16,0 3 0-16,3 1 0 0,0-1 0 0,3 5 0 15,3-7-27-15,0-1 0 0,0 3 0 0,6-7 0 16,0-1 0-16,-3-5-11 0,0-3 3 0,3-2 0 16,2-6 0-16,-2 3 0 0,3-11 0 0,-3 1 0 15,0-3 8-15,3-3 0 0,0-3 10 0,-3-2-10 0,-1 0 13 16,1-3-3-16,-3-2-1 0,3-1 0 0,0-2 23 0,-3 0 5 16,0 0 1-16,3-3 0 0,-3-8-21 0,-3 1-4 15,2-6-1-15,1 0 0 0,-3-3-3 0,0 1-1 16,-6-1 0-16,3 3 0 0,0 3 18 0,0 5 3 15,-6 0 1-15,0 7 0 0,-3 4-16 0,3 7-3 16,-3 6-1-16,0 0 0 0,-3 0 10 0,3 7 1 16,0 4 1-16,3 2 0 0,-9 0 8 0,3 0 2 15,0 8 0-15,0-6 0 0,0 9-24 0,0-3-8 16,1 5 0-16,-1 6 0 0,3-6 0 0,0 5 0 16,-6 9 0-16,6-1 0 0,0 6 0 0,0 0 0 15,0 2 0-15,0 11 0 0,3-2 0 0,0-1 0 16,0 3 0-16,3-3 0 0,3 1 0 0,0-4 0 15,3 1 0-15,-3 0 0 0,3-11 0 0,-1 2 0 16,4-4 0-16,6-3 0 0,0-3 0 0,0-3 0 16,3-4 0-16,0-4 0 0,-1-2 0 0,4-8 0 0,6 0 0 0,0-5 0 31,-3-3-112-31,-1-5-28 0,-2-8-5 0,0 5-2 0</inkml:trace>
  <inkml:trace contextRef="#ctx0" brushRef="#br0" timeOffset="13495.86">6866 4617 2523 0,'0'0'56'0,"0"0"11"0,0 0 2 15,0 0 2-15,0 0-57 0,0 0-14 0,6 8 0 0,-3 5 0 16,0 0 64-16,0 1 9 0,3 7 3 0,0 3 0 16,0 7-22-16,0 1-4 0,-1 2-1 0,-2 6 0 15,3-5-20-15,3 2-4 0,-3 0-1 0,3 2 0 0,-3-4-16 0,3-4-8 16,-3 1 8-16,0-3-8 0,0-7 0 0,0-1 0 15,0 0 8-15,-3-8-8 0,0-8 0 0,-3-5-9 16,0 0 9-16,0 0-13 0,0 0 13 0,0 0 16 16,-3-5-3-16,3-8-1 0,-6-6-12 0,3 1 0 15,-3-3-12-15,0-11 12 0,-3 0-12 0,0 0 4 16,-3-2 8-16,3 0-13 0,-3 2 13 0,3-3-12 16,-5 6 12-16,2 3-12 0,3 5 12 0,0-3 0 15,0 5 0-15,3 4 0 0,3 1 9 0,3 6-1 16,3-2-8-16,3 2 12 0,0 0-12 0,6 3-13 15,6-1 2-15,-4 4 1 0,1-4 1 0,3 6 0 16,3 0 0-16,-3 0 0 0,3 0-3 0,0 3-1 0,-1 0 0 0,-2 5 0 16,0-8 5-16,-3 5 8 0,0 3-13 0,-6-3 5 15,0 3 8-15,-6 5 11 16,-3-7-3-16,-3 4 0 0,-3 3-8 0,0-2 0 0,-3 0-12 0,-3 2 12 16,0-5 0-16,0 5 0 0,3-8 0 0,0 3 8 15,0-3-8-15,0 1 0 0,1-1 0 0,8-5 0 16,0 0-12-16,0 0-4 0,0 0 0 0,0 0-1 15,0 0 3-15,0 0 1 0,0 0 0 0,0 0 0 16,0 0 13-16,6-3 0 0,-4 1 0 0,4-1 0 16,3 0 16-16,0 3 5 0,-3 3 2 0,3 0 0 15,0-3 5-15,3 5 2 0,-3 0 0 0,3 3 0 16,3 8-11-16,-3-3-3 0,3 1 0 0,-4-1 0 16,-2 0-8-16,3 3-8 0,3-3 9 0,-3 3-9 15,6 0 0-15,-3 0 8 0,-3-6-8 0,3 4 0 16,-3-4 0-16,-4 1 0 0,4-3 0 0,-3-3-10 15,0 3-112-15,-6-5-22 0,-3-3-5 0</inkml:trace>
  <inkml:trace contextRef="#ctx0" brushRef="#br0" timeOffset="13970.94">7399 4630 1958 0,'-6'0'174'0,"3"0"-139"15,-3 0-35-15,0 3 0 0,-3 2 190 0,3-5 31 16,0 5 7-16,3 3 0 0,-3-2-118 0,3 2-24 16,0 2-5-16,0 3-1 0,3 3-48 0,0 3-11 15,0-6-1-15,0 3-1 0,3 2-19 0,0 1 0 16,-3-1 8-16,0 1-8 0,0 2 0 0,3-8 0 16,-3 3 0-16,0 0 0 0,0-3 0 0,3 1-12 15,0-9 1-15,-3-5 1 16,0 0-14-16,0 0-4 0,0 0 0 0,0 0 0 0,0 0 5 0,0 0 1 0,0 0 0 0,3-5 0 15,0-9 10-15,0 4 3 0,0-3 0 0,0-3 0 16,0-3 9-16,0 1 0 0,-3-4 0 0,0-4-8 16,3 0 8-16,0-1 0 0,0 3 0 0,0 3 0 15,0 3 16-15,0 4-2 0,3 1 0 0,-3 5 0 16,-3 8 1-16,0 0 0 0,0 0 0 0,9 3 0 16,-4 2-2-16,4 8 0 0,0 1 0 0,0 1 0 0,3 7-13 15,0-1 11-15,0-5-11 0,0 2 10 16,6 1-10-16,-3-1 0 0,2-5 0 0,1 1 0 0,0-1 0 0,-3-8 0 15,0 3-11-15,-3-8 11 0,3 3 0 16,-3-3 0-16,0-3 0 0,-6 3 0 0,2-8 0 0,-2 3 0 16,0-6 0-16,0 1 11 0,-3-1-3 0,-3-2-8 15,-3-3 12-15,0-2-4 0,0-1-8 16,-3-2 10-16,-5-3-10 0,5 0 10 0,3 0-19 0,0 6-4 16,-3-3-1-16,3 0 0 15,3 5-47-15,0-3-10 0,-3 6-1 0,3 5-791 16,0-5-157-16</inkml:trace>
  <inkml:trace contextRef="#ctx0" brushRef="#br0" timeOffset="14453.17">7902 4501 2469 0,'0'0'109'0,"0"0"23"0,0 0-105 0,0 0-27 0,0 0 0 15,0 0 0-15,-3 5 108 0,0 3 16 0,3-3 3 0,0 6 1 16,0-1-59-16,0-2-11 0,0 5-2 0,0 3-1 15,0 5-39-15,0 1-8 0,0-1-8 0,0 3 11 16,0-6-11-16,0 1 0 0,0 2 0 0,0-5 8 16,3 2-8-16,-3-5 0 0,0 1 0 0,0-4 0 15,0-2-16-15,0-3-1 0,0-5-1 0,0 0 0 16,0 0-7-16,0 0-2 16,3-7 0-16,-3 1 0 0,3-10 12 0,0 1 3 0,0 1 0 0,0-10 0 15,0 9 12-15,0-12 0 0,-1 1 0 0,1-1 0 16,3-2 0-16,0 0 10 0,0 3-2 0,3-4 0 15,0 7 3-15,0-1 0 0,-3 5 0 0,0 3 0 16,0 6-1-16,0 2 0 0,0 0 0 0,-3 3 0 16,-3 5 2-16,6 5 1 0,6-2 0 0,-3 5 0 0,-3 2-13 15,0 3 0-15,0 6 8 0,-1-1-8 0,4 4 17 0,-3 4 1 16,-6-7 0-16,9 4 0 16,3 6-39-16,0-7-8 0,-6 1-2 0,3-1 0 0,3-9 19 0,0 5 12 15,0-10-13-15,0 0 5 0,-1-5-4 0,1-3 0 16,0 0 0-16,0-3 0 0,-6-5 12 0,3 0 0 15,0-8 0-15,-3 3-8 0,0-3 8 0,-3-2 12 16,3-3-2-16,-6 0-1 0,3-1 3 0,-6-1 0 0,3-1 0 16,-6 3 0-16,3-3-12 0,0 3 0 15,-3-1 0-15,3 4 0 0,0 5 0 0,0-1 0 16,-3 4 0-16,3 2 0 16,0 3-159-16,3-1-37 0,0 6-7 0,0 0-1 0</inkml:trace>
  <inkml:trace contextRef="#ctx0" brushRef="#br0" timeOffset="14673.78">8434 4617 2487 0,'0'0'110'0,"0"0"23"0,0 0-106 0,0 0-27 0,0 0 0 0,0 0 0 16,0 8 56-16,0-8 7 0,-3 13 1 0,6-5 0 15,-3 3 0-15,6-1 0 0,-3 3 0 0,3 3 0 16,0-2-46-16,0-1-9 0,-3-5-1 0,6 2-8 15,-3 1 22-15,0 0-2 0,0-4-1 0,0 1 0 0,0 0-3 16,-3 3 0-16,-3-11 0 0,0 0 0 0,-3 10-3 16,-6-4-1-16,0 2 0 0,-6-6 0 15,-3 1-98-15,-3 5-20 0,-2-8-4 0,2 3-1 0</inkml:trace>
  <inkml:trace contextRef="#ctx0" brushRef="#br0" timeOffset="15479.34">12289 2921 2329 0,'-6'-13'103'0,"6"13"21"0,0 0-99 0,0 0-25 16,0 0 0-16,6 0 0 0,3 0 18 0,0 2-2 15,6 4 0-15,0 7 0 0,3 0 61 0,-1 0 12 16,7 6 3-16,0 2 0 0,6 3-57 0,3 2-11 16,5 1-3-16,4-1 0 0,0 6-8 0,-4-6-1 15,4 1-1-15,0 5 0 0,-4-3 1 0,-2-3 1 0,0 1 0 16,-3-3 0-16,-1-1-13 0,1-1 11 15,-3-4-11-15,-3-2 10 0,-1-3 3 0,-5 0 1 16,-3-2 0-16,0-6 0 0,-3 3-14 0,0-8 0 0,-3 0 0 16,-3 0 0-1,2-5-32-15,-2 0-10 0,0 2-2 0,0-10 0 16,-3 2-100-16,-3-2-21 0,3 5-4 0,-3-5-1 16,-6-6 67-16,0 6 14 0,-3 0 2 0,-3 0 1 0,0 5-14 0,-3-6-4 0,0 9 0 0,1 5 0 15,-4-8 104-15,3 8 26 0,-3-3 2 0,6 3 1 16,0 3 74-16,9-3 14 0,0 0 3 0,0 0 1 15,0 8-30-15,3 0-7 0,9 3 0 0,-3-3-1 0,3 5-13 0,0-3-2 16,3 4-1-16,2 1 0 0,-2 4-3 0,3-1 0 16,-3-4 0-16,-3 4 0 0,3 3-2 0,-6-2-1 15,-3-3 0-15,-3 8 0 0,0-9-1 0,-6 9-1 16,-3-5 0-16,-6 2 0 0,0-2-11 0,-6 2-3 16,-3-3 0-16,0 1 0 0,-2 2-33 15,-1-8-12-15,0 6 0 0,-3-1-1508 16</inkml:trace>
  <inkml:trace contextRef="#ctx0" brushRef="#br0" timeOffset="17288.04">14075 3551 1652 0,'3'-16'36'0,"0"8"8"0,-6 3 2 0,6-9 0 0,-3 4-37 0,3 2-9 16,-3-11 0-16,0 6 0 0,0-3 85 0,0 3 15 0,-3 2 4 16,-3-2 0-16,0 0-4 0,-3 2-1 0,0 3 0 15,0 3 0-15,-3 5-20 0,-2 3-4 16,-1 5-1-16,-3-3 0 0,0 3-38 0,0 10-7 15,-3-4-1-15,3 7-1 0,0 0-12 0,4 3-3 0,-1 2 0 16,3 1 0-16,0-3-12 0,6-1 0 16,0 7 0-16,6-12 0 15,6 3-25-15,-3-5-8 0,6 0-2 0,0-8 0 16,0 0 0-16,3-3 0 0,3-5 0 0,-4 0 0 0,4-8 23 0,-3 3 4 0,0-8 8 0,0-1-13 16,-6 1 13-16,3 0 0 0,-3-6 0 0,-3 6 0 15,0-5 17-15,-3 2 7 0,0-3 0 0,0 6 1 16,-3-5 11-16,3 4 1 0,-3 1 1 0,0 0 0 15,0 2-22-15,0 3-5 0,3 3-1 0,0 5 0 0,0 0-10 16,0 0 12-16,0 0-12 0,0 0 12 16,3 5-12-16,6 1 0 0,-3 2 0 0,6 0 0 0,-3 2-16 0,6-5 4 15,-1 9 0-15,7-9 1 0,0-2 3 0,0 2 0 16,0-5 0-16,3 0 0 16,-4 0-28-16,1 0-4 15,-3-8-2-15,3 3 0 0,-6-1 27 0,0-7 6 0,-3 3 1 0,-3-1 0 0,-1 0 18 0,-5 3 4 16,3-5 1-16,-6 0 0 0,0 0 32 0,0 2 6 15,-3-2 2-15,0 5 0 0,-3-5 0 0,3 5 0 16,-2 3 0-16,2-3 0 0,3 8-20 0,0 0-4 16,0 0-1-16,-3 8 0 0,3-1-30 0,0 12 0 15,0-1 0-15,0 1 0 0,3 5 0 0,0 5 0 16,0 5 0-16,2 3 0 0,-2 3-12 0,3 5 12 16,0 3-12-16,-3-1 12 0,0 4-24 0,0-6 3 15,0-6 0-15,0 6 0 16,0-13-16-16,0 2-3 0,0-2-1 0,0-5 0 0,0-9 22 0,0 3 5 15,0-8 1-15,-3-2 0 0,3-3 13 0,-3-8 10 0,0 0-2 16,0 0 0-16,6-8 10 0,-3 0 2 0,0 0 0 0,3-8 0 16,-3-2-6-16,0-3-1 0,3-3 0 0,0-3 0 15,-3-7-13-15,3 2 0 0,0-7 0 0,-3-6 0 16,3 0 12-16,0 0-1 0,-3 5 0 0,-1-8 0 16,1 17-11-16,-3-1 0 0,-3 0 0 15,3 11 0-15,0 2 0 0,0 6 8 0,0 0 0 0,-2 5 0 16,2 3-8-16,0 5 8 0,0 0-8 0,0 0 8 15,0 0-8-15,0 0 0 0,2 5-12 0,4 6 12 16,-3-1-12-16,0-5 12 0,3 9-10 0,-3-1 10 16,0-8-39-16,0 6-1 0,0-1-1 0,-3-4 0 15,0 2 2-15,0-1 1 0,-3 4 0 0,3-3 0 16,-6-3 0-16,3 3 0 0,-3-2 0 0,3-6 0 0,3 0 10 0,-6 5 3 16,1-3 0-16,5-2 0 15,0 0-23-15,0 0-5 0,0 0-1 0,0 0 0 16,0-7-30-16,8 1-7 0,4-7-1 0,0 0 0 15,0 2 27-15,6 1 5 0,3-6 0 0,3 0 1 0,-1 3 59 0,1-1 19 16,-3 1 0-16,0 0 0 0,-3 0 43 0,-3-1 9 16,-3-1 1-16,0 4 1 0,-1 0 44 0,-5 3 9 15,0 3 2-15,0 0 0 0,-6 5-32 0,0 0-7 16,0 0-1-16,0 0 0 0,0 0-28 0,0 0-7 16,3 10-1-16,-3 4 0 0,0-6-32 0,3 10-8 15,-3-5 0-15,0 14-1 0,0-6-11 0,0 8 0 16,0 0 0-16,0 8 0 0,0 3 0 0,0 0 0 15,0 5 0-15,-3-6 0 0,3 1 0 0,0-8 0 0,-3 2 0 16,3-5 0-16,-3-2 0 0,3-6 0 16,0-3 0-16,-3-2 0 0,3-2 0 0,0-4 0 15,0-2 0-15,0-8 0 0,0 0-8 0,0 0 8 0,0 0-10 0,0-8 10 16,-3-2 0-16,3-4-9 0,-3-2 9 0,3 1 0 16,0-1 0-16,0-11 0 0,0 9 0 0,0-14 0 15,0 0 0-15,3-2-10 0,-3-3 10 0,3 0 0 16,0 0-11-16,0 2 11 0,0 4-10 0,0 1 10 15,3 4 0-15,3 2-9 0,-3 0 9 0,6 1 0 16,-3 7 0-16,3-6-10 0,3 9 10 0,0 0 0 16,-1 2-8-16,1 3 8 0,0-2 0 0,0 7 0 15,-3 1 0-15,0 2-8 0,-3 2 8 0,3 1 0 16,-6 7 0-16,0-2 0 0,-3-2-8 0,-3 7 8 0,0 0 0 0,-3 0 0 16,-6 1 0-16,0-1 0 15,-3 0-30-15,0 0-6 0,-3 6 0 0,0-6-1 16,-3 0-22-16,1 1-4 0,2-1-1 0,0 0 0 15,-3 0 24-15,3-2 4 0,3-3 0 0,0-3 1 16,3 3 5-16,3-3 1 0,3-2 0 0,3-3 0 0,0 0 17 0,0 0 3 16,9-8 1-16,6 0 0 0,3 3-5 0,3-6-1 15,6-2 0-15,-4-3 0 0,7 0 14 0,0 0-11 16,-3-5 11-16,3 3-10 0,-1-6 10 0,-2 3 9 16,0-6-1-16,-3 1-8 0,-3 2 40 0,-1 3 2 15,-2 0 0-15,-3 2 0 0,-3 6 10 0,0 0 3 16,-6-3 0-16,0 5 0 0,-3 6-27 0,-3 5-6 15,0 0-1-15,-6-8 0 0,3 8 18 0,-3 0 3 16,0 8 1-16,-3-3 0 0,0 6-35 0,3-1-8 16,0 4 0-16,3-1 0 0,0 0-16 0,0 6-6 15,3-6-1-15,3 3 0 0,3-1 9 0,0-1 2 0,3-1 0 0,0 0 0 16,-3 0-2-16,3 1 0 0,0-1 0 0,3-5 0 16,-3 2-1-16,0-2 0 0,0 6 0 15,-1-4 0-15,1 3 24 0,-3-2 5 0,0 0 1 0,-3 2 0 16,3 0 7-16,-3 0 2 0,0-5 0 0,3 5 0 15,-3-2-4-15,0-3 0 0,3 2 0 0,0-2 0 16,0-2-20-16,3-4 0 0,0-2 0 0,9-2 0 16,-3-1-152-16,5 0-36 0,-2-7-6 15,9-1-2-15</inkml:trace>
  <inkml:trace contextRef="#ctx0" brushRef="#br0" timeOffset="17728.93">15542 3299 1900 0,'0'0'84'0,"-8"-5"18"0,-4 5-82 0,0 0-20 15,0 0 0-15,0 0 0 0,-6 3 68 0,0 7 10 16,-3-4 2-16,4 7 0 0,2 0 39 0,0 3 8 16,-3 0 1-16,6 5 1 0,0-3-80 0,3 1-16 15,3-3-3-15,3 5-1 0,0 3-29 0,6-6 0 16,3-2 0-16,0 3 0 16,6-1-28-16,0-4 2 0,0-1 0 0,0-8 0 15,0 3-31-15,0-3-7 0,2-5 0 0,-2 0-1 16,0 0 1-16,0-5 0 0,0-3 0 0,0 3 0 15,-3-6 0-15,0 1 1 0,-3-1 0 0,0 3 0 0,-3-5 83 0,0 0 16 0,-3-6 3 0,0 6 1 16,0 0-25-16,0-9-5 0,-3 4-1 0,0 5 0 16,-3-6 0-16,3-2 0 0,-3 3 0 0,-3 4 0 15,3 1-9-15,0 0 12 0,-3 8-12 0,0-1 12 16,0 4-12-16,0 2 0 0,3 0 0 0,0 8 0 16,0-3 0-16,3 3 10 0,0 0-10 0,6 2 10 15,3 4-10-15,0-7-16 0,0 4 4 0,3 2 1 16,3-5-1-16,3 5-1 0,0-7 0 0,3 2 0 15,0-3 13-15,-3 0 0 0,2 3-10 0,-2-5 10 16,-3-1 8-16,3 6 7 0,-3-5 1 0,3 2 0 16,-3 1 44-16,-3-1 10 0,3 3 2 0,0-3 0 15,-4 3-8-15,1 5-2 0,0-7 0 0,0 7 0 16,3-5 7-16,-3 2 2 0,3 1 0 0,-3 0 0 0,0 2-41 16,0-5-8-16,-3 2-2 0,6-7 0 0,5 2-20 0,-2 1 0 15,0-6 0-15,0 0-8 16,0 0-166-16,0-6-33 0,0 1-6 0</inkml:trace>
  <inkml:trace contextRef="#ctx0" brushRef="#br0" timeOffset="17894.41">15882 3342 2419 0,'-15'0'53'0,"9"0"11"0,0 2 3 0,-3 1 1 0,0 2-55 0,-3 3-13 15,-3 3 0-15,0 2 0 0,1 0 105 0,-4 3 19 16,3 0 3-16,3 5 1 0,0 0-103 0,-3-2-25 15,3 2 0-15,3 3 0 0,0-3 0 0,3 0 0 16,-2 3 0-16,2-3 0 16,3 3-208-16,3-3-46 0</inkml:trace>
  <inkml:trace contextRef="#ctx0" brushRef="#br0" timeOffset="18130.43">16087 3395 2419 0,'0'0'53'0,"6"-3"11"0,-3-2 3 0,-3 5 1 0,0 0-55 0,0 0-13 0,0 0 0 0,0 0 0 16,0 0 105-16,0 0 19 0,0 0 3 0,0 10 1 15,-3 3-103-15,0 1-25 0,-3-1 0 0,3 8 0 16,-3 0 0-16,0 3 0 0,0-5 0 0,0 7 0 16,3-5 0-16,0 0 0 0,3 3 0 0,0-5 0 0,3-6 0 0,3 0 0 15,0 0 0-15,3-7 0 0,0 2 0 0,3-8 0 16,3 0 0-16,0-6 0 15,0-2-158-15,6 0-34 0,-1-5-6 0,1 0-880 16</inkml:trace>
  <inkml:trace contextRef="#ctx0" brushRef="#br0" timeOffset="18267.16">16043 3241 1728 0,'-6'5'153'0,"0"3"-122"0,3-2-31 0,0 2 0 16,0-6 160-16,3 9 25 15,3-9 6-15,6 4 1 0,6-1-154 0,-1-2-30 16,7-1-8-16,3-4-1074 0</inkml:trace>
  <inkml:trace contextRef="#ctx0" brushRef="#br0" timeOffset="19441.27">16412 3217 2419 0,'0'0'107'0,"0"0"22"0,-3 6-103 0,3-6-26 0,-6 5 0 0,3-2 0 16,0 7 56-16,3-2 7 0,0 0 1 0,3 3 0 15,0 2 0-15,3 3 0 0,0 0 0 0,3 5 0 16,-3-3-25-16,-1 1-5 0,1 2-1 0,0 0 0 16,0 3-33-16,-3-6 0 0,0 4 0 0,3-4 0 15,-6 3 0-15,3-2 0 0,-3-6 0 0,-3 0-9 32,3 1-15-32,0-1-4 0,0-11 0 0,0-2 0 0,0 0-28 0,0 0-7 0,0 0-1 15,0 0 0-15,0-8 33 0,3 1 7 0,3-7 0 0,-3 1 1 16,6-5-14-16,-3 4-3 0,3-4-1 0,0-1 0 0,3-2 33 0,0 0 8 15,0 2 0-15,-1-2 0 0,1-3 49 16,0 3 12-16,3 3 3 0,-3 5 0 0,0-1 0 0,0 1 0 16,3 0 0-16,-3 13 0 0,-9-5-52 0,6 2-12 15,3 3 0-15,-1 3 0 0,-5 2 0 0,0 0 0 16,0 3 0-16,3 5 0 0,-3 1 0 0,-3-1 0 16,-6 5 0-16,3 1 0 0,3 2 0 0,-3-8 0 15,-9 6 0-15,0-6 0 0,9 0 19 0,-3 0 1 16,-6 1 0-16,3-9 0 0,-3 3-20 0,4-5 10 15,5-3-10-15,0 0 8 0,-6 0-8 0,6 0-12 16,6-8 2-16,-3 0 1 16,-1 0-36-16,4-6-7 0,9 1-2 0,3 0 0 15,3-3-28-15,-3 3-6 0,-3-6 0 0,6 4-1 16,-1-4 20-16,1 0 4 0,-3-2 1 0,3 3 0 16,0 2 0-16,0 3 0 0,-9 7 0 0,2-4 0 0,-2 7 102 0,0 3 21 0,-3 0 4 15,-3 0 1-15,-3 5 0 0,0 3 0 16,3 0 0-16,-3 3 0 0,-3 2 0 0,0 0 0 0,3 1 0 15,0-1 0-15,3 3 0 0,-3-3 0 0,3 0 0 0,3 0 0 16,-3 1-53-16,6-4-11 0,-3 3 0 0,2-5 0 16,7-2-16-16,3-1-1 0,-3-5 0 0,3 3 0 15,0-6-56-15,0 3-11 0,2-5-3 0,-2-3 0 16,-6 2-11-16,3-2-2 0,0 3-1 0,-3-3 0 16,-6 3 77-16,0-3 15 0,-1 3 9 0,1-6-10 0,-9 3 75 15,3 0 15-15,-3-2 4 0,-3 2 0 16,0-5 35-16,-3 5 7 0,-2-6 2 0,-1 4 0 0,0 2-103 15,0 3-25-15,-12-3 0 0,6 2 0 0,0 1 56 0,3 2 7 16,-6-2 1-16,1 2 0 0,-1 6-52 16,3-3-12-16,6 5 0 0,-3-5 0 0,0 6 0 0,3-4 0 15,6 4 0-15,-3 2 0 0,0-1 0 0,3 4 0 16,3-6 0-16,3 9 0 0,-3-1 0 0,3 0 0 16,0 0 0-16,3 3 0 15,3-3-48-15,-3 1-13 0,-3 1-3 0,3-1 0 0,3-1 35 0,-3 0 6 16,0-5 2-16,3 0 0 15,-3 3-18-15,3-9-3 0,-3-2-1 0,2 3 0 0,-2-6 35 0,3 1 8 16,6 2 0-16,-3-8 0 0,-3 2 0 0,3-4 0 16,0-1 0-16,0 6 0 0,0-8 0 0,0 2 0 0,-3 3 0 0,-1-2 0 15,1-1 0-15,-3 6 0 16,-3-6 0-16,0 9 0 0,3-9 0 0,-6 11 0 0,0 0 0 16,0 0 0-16,0 0 0 0,0 0 0 0,0 0 0 0,0 0 0 15,3-3 0-15,3 3 0 0,3-5 0 0,0 2 0 16,0 3 0-16,0-2 0 0,3-1 0 0,0-2 0 15,0-1 0-15,0-1 0 0,2-1 0 0,-2-8 0 16,6 0 0-16,-3-5 0 0,-6 2 0 0,6-7 0 16,0 2 49-16,0-5 12 0,-9-3 3 0,5 0 0 15,1-7-56-15,0-1-8 0,0-2-8 0,-3 2 8 16,-6 5 0-16,3 9 0 0,0 0 8 0,-6 7-8 16,-3-2 57-16,0 8 6 0,3 7 1 0,0-2 0 15,0 8-52-15,-6 3-12 0,-3 5 0 0,6 3 0 16,0 7 0-16,-3 3 0 0,-3 6 0 0,0 4 0 15,6 1 0-15,-3 3-12 0,-2-1 3 0,2 8 0 16,6-7 9-16,0 2 12 0,0 2-2 0,3-7-1 16,0 3-9-16,5-4 0 0,4-2 0 0,0-5 0 0,-3-3 0 0,3-5 0 15,6-2 0-15,0-4 0 0,0-5 0 0,3 1 0 16,-1-6 0-16,4-6 0 0,0-1 0 0,0-4 0 16,0 0 0-16,-1 1 0 0,-5-3 0 0,3-9 0 15,-6 4 0-15,0-3 0 0,-3 2 0 0,-6-7 0 16,0 7 0-16,-3-5 0 15,-3 8-49-15,-3-2-12 0,-3 5-3 0,-3 5 0 0,-3 3 52 0,0-3 12 16,-3 8 0-16,3 2 0 0,-6 4 0 0,6 1 15 16,4 4-3-16,-1 2-1 0,0 0-11 0,6 1-16 15,-3-1 4-15,6 0 1 16,3 0-42-16,0 6-9 0,3-6-2 0,3-5-1152 0</inkml:trace>
  <inkml:trace contextRef="#ctx0" brushRef="#br0" timeOffset="19568.91">17272 2897 2476 0,'-18'-13'110'0,"12"10"22"0,3 1-105 0,3 2-27 0,0 0 0 0,0 0-728 16,6-3-152-16</inkml:trace>
  <inkml:trace contextRef="#ctx0" brushRef="#br0" timeOffset="21140.7">13274 4739 748 0,'0'0'67'0,"-3"-3"-54"16,3-8-13-16,0 4 0 0,0-1 200 0,-3-3 38 15,3 0 7-15,-3 1 2 0,3-1-60 0,0 3-12 16,0 0-3-16,0 3 0 0,0 5-60 0,0 0-13 16,0 0-3-16,0 0 0 0,0 0-41 0,0 0-9 15,6 5-2-15,3 9 0 0,-3-6-19 0,3 7-4 0,3 7-1 0,0-4 0 16,0 3 10-16,3 3 2 16,-3 3 0-16,3-1 0 0,-1 3-17 0,4 3-3 15,0 0-1-15,0-3 0 0,-3-3-1 0,3-2 0 0,-3 2 0 0,3-2 0 16,2-3-2-16,-2-2 0 15,0-3 0-15,0 0 0 0,-3-3 2 0,0-2 0 0,0-1 0 0,-4-5 0 16,1 1 0-16,-3-1 0 0,3-2 0 16,-3-3 0-16,-9 0 5 0,0 0 1 0,9-8 0 0,-3 0 0 15,0-5-1-15,-3-1 0 0,0-2 0 0,0-2 0 16,0-6-7-16,-3-2 0 0,0-1-8 0,0-2 12 16,6-5-12-16,-6 2 8 0,0 0-8 0,0-2 0 15,3 5 0-15,-3 0 0 0,0 2 0 0,3 3 0 16,0 0-45-16,0 9-12 0,0-4-3 0,3 6 0 15,0 2-146-15,3 9-30 0,8-12-5 16,4 14-873-16</inkml:trace>
  <inkml:trace contextRef="#ctx0" brushRef="#br0" timeOffset="21576.85">14093 4686 1728 0,'0'0'76'0,"-3"-8"16"0,0 0-73 0,0 3-19 15,0-3 0-15,3 2 0 0,0 6 179 0,0 0 32 16,0 0 6-16,0 0 2 0,0 0-111 0,0 14-23 16,-3-4-4-16,0 11-1 0,0 6-32 0,-3-1-6 15,0 3-2-15,-6 8 0 0,0 3-24 0,-3 0-4 16,4-1-2-16,-1 4 0 0,-3-3-1 0,3-1 0 0,3 6 0 0,-3-10 0 16,6-6-26-16,0-3-6 0,3-2-1 0,0 0 0 31,3-14-30-31,3-2-6 0,-3-2-2 0,6-6 0 15,3-6-42-15,-3-2-8 0,3-2-1 0,3-11-1 16,3 2 25-16,-3-5 5 0,-3-2 0 0,-1-3 1 16,1 0 30-16,3-6 5 0,0 1 2 0,-3-6 0 0,0 3 34 0,3-3 12 0,0-2 0 0,0 0-9 15,3-1 17-15,-3 9 4 0,2 2 1 0,1 6 0 16,0 5 44-16,0 2 9 0,-3 11 2 0,3 0 0 16,-3 3-7-16,0 5-1 0,-6 0 0 0,3 3 0 15,0 7 7-15,-4-2 1 0,1 11 0 0,0-1 0 16,-6 1-4-16,3 4 0 0,3 4 0 0,-6-1 0 15,0 3-51-15,0-2-13 0,0 2 0 0,3 0 0 16,-6 3 9-16,3 0-1 0,0 2 0 0,0-7 0 16,0-1-8-16,3-2 0 0,0 0 0 0,0-6 0 0,0 1 0 0,3-11-11 15,-3 2 3-15,0-5 0 16,3 1-121-16,-3-6-24 0,3-3-5 0,0-2-930 16</inkml:trace>
  <inkml:trace contextRef="#ctx0" brushRef="#br0" timeOffset="21698.63">14105 4921 2718 0,'0'0'120'0,"0"0"25"0,0 0-116 0,9 3-29 15,0 0 0-15,3 2 0 16,2-5-20-16,1 0-9 0,6-5-3 0,0 2 0 0,6-2 32 0,3-1 0 16,2-2 0-16,4-2-1163 0</inkml:trace>
  <inkml:trace contextRef="#ctx0" brushRef="#br0" timeOffset="21883.29">14596 4683 2538 0,'-6'0'56'0,"0"0"11"0,3 0 2 0,3 0 3 0,-6 3-58 0,3 2-14 0,0 0 0 0,0 3 0 16,0 6 38-16,3 4 5 0,-3-5 1 0,0 8 0 16,0 3 5-16,3 5 2 0,-3 3 0 0,0 5 0 15,0-8-51-15,0 3-20 0,-3 0 0 0,0 0 1 16,3-1 31-16,-2 1 5 0,2-6 2 0,0-2 0 15,-3-3-169-15,0-2-34 0,9-3-6 16,-3-3-898-16</inkml:trace>
  <inkml:trace contextRef="#ctx0" brushRef="#br0" timeOffset="22086.79">14507 4630 403 0,'-6'-5'36'0,"3"5"-36"16,3-8 0-16,0 8 0 0,0 0 506 0,0 0 94 15,9-5 20-15,6 5 3 0,-1-8-447 0,7 5-90 16,0 0-18-16,3 3-3 0,3-10-1 0,-1 5 0 16,1-1 0-16,3 4 0 0,-3-4-56 0,3 4-8 15,-1 2 0-15,-2 0-12 0,-6 0 12 0,0 0 0 16,0 2-10-16,-3 6 10 16,-10-5-100-16,1 0-15 0,0 2-3 0,-3 0-722 15,-6 6-145-15</inkml:trace>
  <inkml:trace contextRef="#ctx0" brushRef="#br0" timeOffset="22289.77">14483 5091 2419 0,'0'0'53'0,"9"5"11"0,0 0 3 0,3-2 1 0,5-3-55 0,1 0-13 0,0-3 0 0,3 3 0 15,3-5 54-15,-3 2 8 0,2 1 2 0,1-1 0 16,-3-5 0-16,3 0 0 0,-3 3 0 0,3-1 0 15,-7 1-52-15,1 0-12 0,0 0 0 0,-3 5 0 16,0-3-48-16,-6 3-13 0,0 0-3 0,-3 3 0 16,-6-3-204-16,0 0-42 0,-12 15-8 15,-3 4-2-15</inkml:trace>
  <inkml:trace contextRef="#ctx0" brushRef="#br0" timeOffset="22410.33">14554 5284 1785 0,'-6'2'159'0,"0"9"-127"15,3-6-32-15,0 3 0 0,0 0 132 0,6 0 20 16,0-3 4-16,3 1 0 0,3-1-58 0,0-2-12 15,0-1-2-15,6 1-1 0,3-3-15 0,3-3-4 16,0 1 0-16,5-4 0 0,1-2-52 0,3 0-12 16,6-2 0-16,2-3-1278 15</inkml:trace>
  <inkml:trace contextRef="#ctx0" brushRef="#br0" timeOffset="22684.74">15263 5101 2880 0,'-12'-10'64'0,"6"7"12"0,-3-2 4 0,0 2 0 0,-6 3-64 0,3 3-16 0,0-3 0 0,0 0 0 15,3 0 54-15,-2 5 8 0,-1-2 2 0,6 7 0 16,3-5 0-16,0 6 0 0,3 0 0 0,0 2 0 16,3 0-52-16,3 3-12 0,0 0 0 0,0 2 0 15,2-2-10-15,4 3-5 0,-3-3-1 0,6 2 0 16,0 1 4-16,0-1 1 0,-3-2 0 0,0 3 0 15,-9-1-21-15,0 1-4 16,3-1 0-16,0 3-1 0,-3-5 81 0,-3-3 16 0,-3 1 3 0,-3 2 1 16,-6-3-52-16,-3 0-12 0,-3-5 0 0,-9 3 0 15,0-4-48-15,-8 1-13 0,-7 0-3 16,-9 0-1356-16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10:22.391"/>
    </inkml:context>
    <inkml:brush xml:id="br0">
      <inkml:brushProperty name="width" value="0.05292" units="cm"/>
      <inkml:brushProperty name="height" value="0.05292" units="cm"/>
      <inkml:brushProperty name="color" value="#FF0000"/>
    </inkml:brush>
  </inkml:definitions>
  <inkml:trace contextRef="#ctx0" brushRef="#br0">2755 6538 172 0,'0'0'8'0,"0"0"1"0,0 0-9 0,0 0 0 16,0 0 0-16,0 0 0 0,0 0 283 0,6 3 54 16,3-3 11-16,-6 2 3 0,6 1-201 0,0-3-40 15,3 0-8-15,6 0-2 0,-3 0-16 0,2 0-3 16,4 0-1-16,3-3 0 0,6 1-20 0,6 2-4 16,-4-3 0-16,10 0-1 0,6 1-15 0,-4-1-2 15,7 0-1-15,5 1 0 0,-5-4-7 0,9 1-2 16,-4 0 0-16,10-3 0 0,-13 3-14 0,4-1-3 15,-1 1-1-15,1 0 0 0,-7-1-2 0,-5 4 0 16,3-6 0-16,-1 5 0 0,-5-2 7 0,0 2 1 16,-1 3 0-16,-2-2 0 0,-3 2 2 0,-1 0 1 15,-5 0 0-15,-3 0 0 0,-3-3 11 0,-3 0 2 16,-1 3 1-16,-2 0 0 0,0 0-5 0,-3-2-2 16,-3-1 0-16,0 3 0 0,0 0-6 0,0 0-2 0,0-3 0 0,-3 3 0 15,-4 0-3-15,4 0-1 0,-3 0 0 0,0 0 0 16,-6 0-6-16,3 0-8 0,3 0 11 0,-6 0-11 15,0 0 0-15,0 0 0 0,0 0 0 0,0 0 0 16,0 0 0-16,0 0 0 0,-9 3-10 0,0 0-892 16,9-3-178-16</inkml:trace>
  <inkml:trace contextRef="#ctx0" brushRef="#br0" timeOffset="1941.12">4187 5371 806 0,'0'0'36'0,"0"0"7"0,12 5-35 0,-6 1-8 0,-3-12 0 0,0 1 0 0,6 0 82 15,-3-1 14-15,3-1 4 0,5-4 0 0,-8-5-7 16,12 0-1-16,3 6 0 0,0-6 0 0,3-3-20 16,-3-2-4-16,2 3 0 0,1-9-1 0,6 1-41 0,0 2-8 15,5 3-2-15,-8-6 0 0,9 6-4 0,-3-3-2 16,2 6 0-16,1-1 0 0,-3 3-1 0,0-5 0 15,-1 3 0-15,4 2 0 0,0 2-9 0,2 1 0 16,-2 0 0-16,6 2 0 0,-3 1 0 0,2-1 0 16,4 3 0-16,-6-2 0 0,5 2 0 0,1 0 0 15,2 0 0-15,10 3 0 0,-3-1-8 0,-1 4 8 16,-2 2 0-16,5-6 0 0,-2 4 0 0,2 2 0 0,-2 2 0 16,0-2 0-16,5 0 0 0,-5 0 0 0,-1 0 8 0,1 0-8 15,-3 0 0-15,2 0 0 0,-2 0 0 0,5-2 0 16,1-1 0-16,-1 3 0 0,-2-3 0 0,-3 3 0 15,-1-5 0-15,-2 3 0 0,-4-1 0 0,-2 0 0 16,0 3 0-16,-4 0 0 0,-5 0 0 0,-3 3 0 16,-3 0 0-16,-6 4 0 0,-1-4 0 0,-5 2 0 15,-3 1 0-15,-12-6 8 0,6 8-8 0,0 0 0 16,-3 2 13-16,-3-2-2 0,-3 0-1 0,0 0 0 16,-6-3-10-16,3 1 0 0,0-1 0 0,0 0 8 15,-3-2-28-15,3-1-5 0,1-2-2 0,5 0-525 16,0 0-106-16</inkml:trace>
  <inkml:trace contextRef="#ctx0" brushRef="#br0" timeOffset="2199.46">6747 4723 1418 0,'-6'0'63'0,"6"0"13"0,0-5-61 0,-3 5-15 16,0 0 0-16,3 0 0 0,-3 5 12 0,3-5-1 15,0 0 0-15,0 8 0 0,0 0 51 0,0 2 10 16,3-2 3-16,3 3 0 0,0-1-60 0,0 6-15 16,3-3 0-16,6 1 0 0,-4 2 33 0,4-1 4 15,0 1 1-15,3 0 0 0,0-3-26 0,-3 1-4 16,-3-1-8-16,-3-3 11 0,3 4-3 0,-4-4-8 0,-2 1 12 0,-6 2-4 16,-3-2-8-16,-3-1 0 0,-8-2 0 0,-4 5 8 31,-6 6-85-31,-3-8-18 0,-6 4-3 0</inkml:trace>
  <inkml:trace contextRef="#ctx0" brushRef="#br0" timeOffset="2839.21">7631 5009 1497 0,'0'0'32'0,"0"0"8"16,0-6 0-16,0-2 4 0,-6 3-36 0,0-3-8 0,0 0 0 0,0 3 0 15,0 0 53-15,0-1 9 0,-3 1 2 0,0 2 0 0,3 3 0 0,-6 3 0 16,0 0 0-16,1 2 0 0,-1 8 0 0,0 3 0 16,3-3 0-16,-3 6 0 0,3 5-36 0,-3 2-8 15,6 3 0-15,3-2-1 0,-3-1-31 0,6 6-5 16,3-6-2-16,0 1 0 0,3-3 27 0,3-1 6 16,3 1 1-16,6-5 0 15,3-3-75-15,2-3-16 0,1-3-2 0,6-4-840 16</inkml:trace>
  <inkml:trace contextRef="#ctx0" brushRef="#br0" timeOffset="3200.86">7830 4868 1728 0,'0'0'38'0,"0"0"8"0,-6-2 2 0,3-1 0 0,-3 0-39 0,0 3-9 0,0 0 0 0,3 3 0 16,-3 0 64-16,4 2 12 0,-1 3 1 0,0 5 1 15,0-5-22-15,3 5-5 0,-3 6-1 0,3 5 0 16,0-3-40-16,-3 5-10 0,0 1 0 0,0 2 0 16,3 0 0-16,-3-3-12 0,-3 1 2 0,3 2 1 15,3-5 20-15,-3-3 4 0,0 3 1 0,3-8 0 16,0-3-16-16,0 3 9 0,-3-3-9 0,3-8 8 16,0 3 0-16,0-8-8 0,0 0 12 0,0 0-4 15,0 0-33-15,9-5-7 0,3-3-2 0,3 0 0 16,-1-8-13-1,1 0-2-15,-3 0-1 0,6 1 0 0,0-7-3 0,0 4-1 0,-3-6 0 0,3 3 0 16,2 8 33-16,-5-6 6 0,0 11 2 0,0-5 0 16,0 5 13-16,-3 3 0 0,-3 5 0 0,0 0 0 0,-3 5 20 15,0 3 8-15,3-3 0 0,-4 6 1 0,-2 2-12 0,0 0-2 16,0 1-1-16,3-1 0 0,0 0-3 0,0 3-1 16,0-3 0-16,0 0 0 0,3 1-10 0,0-1 0 15,0-5-10-15,3 0-551 16,6 2-111-16</inkml:trace>
  <inkml:trace contextRef="#ctx0" brushRef="#br0" timeOffset="4075.1">8369 5114 1652 0,'-3'-21'73'0,"3"16"15"0,-3-11-70 0,0 5-18 16,0-2 0-16,-3 0 0 0,0 0 55 0,0 0 7 0,-3 7 2 0,0-4 0 15,-3 7 9-15,1 3 3 0,-4 0 0 0,0 0 0 16,-3 5-30-16,3 3-6 0,-3 0 0 0,0 5-1 15,3 1-31-15,1 2-8 0,2 2 0 0,3 1 0 16,3 4 0-16,3-7 0 0,0 3-10 0,3-1 10 31,6 1-52-31,0-3-4 0,-3 0-1 0,3-3 0 16,3-3-8-16,2-2-2 0,1-2 0 0,0-1 0 0,-3-2 2 0,6-3 0 16,-6 0 0-16,3-3 0 0,-3-2 25 0,0-1 6 0,3-2 1 0,-3 0 0 15,-6 1 33-15,3-4 0 0,-3 3 0 0,0 0 0 16,-3-5 39-16,0 5 5 0,0 0 0 0,0 0 1 15,-3-3 12-15,3 6 3 0,-6 0 0 0,3-3 0 16,0 3-7-16,3 5-1 0,-6-8 0 0,3 5 0 16,3 3-24-16,0 0-4 0,0 0-2 0,0 0 0 15,0 0-22-15,0 5 0 0,-3 1 0 0,6 2 8 0,-3 0-8 0,3-1 0 16,3 1 0-16,-3 0 0 0,6-2 0 0,-4-1 8 16,1 3-8-16,3-3 11 0,0-2-11 15,0 2 0-15,3-5-12 0,-3 3 12 0,-3-6-14 0,3 3 5 16,0-5 1-16,0-1 0 0,0-1 8 0,-3-1 0 15,0 0 8-15,3 0-8 0,-3-5 9 0,-1-1-9 16,1 1 12-16,0 0-12 0,-3 0 30 0,3-1-1 16,-3 4 0-16,0-3 0 0,0 2-3 0,0 3-1 15,-3 3 0-15,3-1 0 0,-3 1 12 0,0 5 3 16,0 0 0-16,0 0 0 0,0 0-27 0,0 0-5 16,3 5 0-16,0 6-8 0,0 0 0 0,3 2 0 15,-6 0-10-15,3 3 10 0,3-8 0 0,-3 5 0 0,3 0 0 0,0 1 0 16,-3-4 0-16,6 1 0 0,-3-3 0 0,3 0 0 15,-3 0 0-15,0-3 0 0,0 0 0 0,-1-2 0 32,4 2-30-32,0-5-2 0,0-5 0 0,0 2 0 0,0 0 32 0,3 1 0 0,-3-6 0 0,0 3 0 15,0-1 0-15,0-2 0 0,-3-2 0 0,6 2 0 16,-3-5 0-16,-1-1 0 0,4 1 0 0,0 0 10 16,-3-3-10-16,6 0 0 0,-6 3 0 0,3 0-11 15,0 0 11-15,-3 5 0 0,0 2 0 0,-3-2 0 16,0 3 0-16,-6 5 0 0,0 0 0 0,0 0 0 15,9 3 24-15,-6 2 6 0,0 6 2 0,-1-1 0 16,1 3-32-16,-3 1 0 0,0-1 0 0,0 3 0 16,0 0 12-16,0-3-3 0,3-3-1 0,-3 4 0 15,3-9-8-15,0 3 0 0,0-3 0 0,0 0 0 0,-3-5 0 16,6 6 0-16,-3-6 0 0,6-3 0 0,-3 0 0 16,3-4-11-16,-3-1 3 0,3 0 0 15,0-6-20-15,0 1-3 0,0 0-1 0,0-3 0 0,0 3 32 0,3 0 0 16,-4-1 0-16,4-1 0 0,-3 1 0 0,3 6 8 15,-3-2 1-15,3-1 0 0,0 6-9 0,0 2 8 16,-3-2-8-16,0 5 8 0,0 3-8 0,3 2-12 16,-7 3 2-16,4 5 1 0,-3 0 9 0,0 1 0 15,0-1 0-15,-3 3 0 0,0 5 0 0,0 0 0 0,3-5 0 0,-3 8 0 16,0-11 0-16,3 3 11 16,0 0-1-16,-3-1 0 0,6-4-10 0,-3-3 0 15,0 0-12-15,3-5 12 16,-3-1-105-16,3-2-14 0,0-2-2 0,0-4-1 0</inkml:trace>
  <inkml:trace contextRef="#ctx0" brushRef="#br0" timeOffset="4194.81">8735 4688 2487 0,'-9'-13'110'0,"9"13"23"0,0 0-106 0,0 0-27 0,0 0 0 0,6 5-1100 16</inkml:trace>
  <inkml:trace contextRef="#ctx0" brushRef="#br0" timeOffset="5249.7">3857 6318 288 0,'0'0'25'0,"0"0"-25"15,0 0 0-15,0 0 0 0,0 0 338 0,0 0 62 16,0 0 13-16,0 0 3 0,8-2-270 0,1-1-54 15,0 0-10-15,6 1-2 0,3 2-11 0,6-3-1 16,3-2-1-16,2-1 0 16,7 1-99-16,9-3-19 0,47-18-4 0,-12-1-1 0</inkml:trace>
  <inkml:trace contextRef="#ctx0" brushRef="#br0" timeOffset="6613.11">14257 5972 1436 0,'0'0'64'0,"0"0"12"0,0 0-60 0,0 0-16 0,6 10 0 0,-3-4 0 16,-3 4 112-16,3 3 19 0,-6 9 4 0,3-1 1 15,-6 5-26-15,3 3-5 0,0 3-1 0,0 8 0 16,-3 2-32-16,3 3-6 0,0 5-2 0,0 1 0 16,-3-4-34-16,3 1-7 0,3-6-2 0,0 0 0 15,0-5-11-15,0 1-2 0,0-7-8 0,3 1 12 16,-3-6-12-16,3-2 9 0,0-5-9 0,3-3 8 16,0-3-8-16,-3-2 0 0,3-4 0 0,0-7 8 15,2 0-39-15,-2-7-8 0,0-4-1 16,0-5-1-16,3 0-80 0,-3-5-16 0,0-3-3 15,-3-5-1-15,0 3-63 0,-3-11-13 0</inkml:trace>
  <inkml:trace contextRef="#ctx0" brushRef="#br0" timeOffset="6824.88">14099 6040 979 0,'-12'-7'43'0,"9"7"9"0,0-6-41 0,3 6-11 16,0 0 0-16,0 0 0 0,6-2 132 0,3-4 25 15,3 6 5-15,3 0 1 0,0-2-67 0,2 2-12 16,7 0-4-16,3 2 0 0,-3-2-19 0,6 0-4 15,5 3-1-15,-2 0 0 0,-3-1-16 0,3 4-3 16,-1 1-1-16,4 4 0 0,-3 0 10 0,-3-1 2 16,-1 3 0-16,-2 3 0 0,0 0-11 0,-6 0-1 15,-3 0-1-15,-7 0 0 0,1 0-15 0,-6 0-4 0,-3 2 0 16,-6 1 0-16,-6-1 19 0,-5-2 3 16,-4 3 1-16,-9 2 0 0,-6-3-17 0,0 1-3 0,-5 2-1 0,-4 0 0 31,0 0-105-31,4 0-21 0,-1-2-4 0,0-3-633 0,4 0-127 0</inkml:trace>
  <inkml:trace contextRef="#ctx0" brushRef="#br0" timeOffset="7180.01">15182 5755 2419 0,'0'0'107'0,"0"0"22"0,-3-3-103 0,3 3-26 15,0 0 0-15,-3 0 0 0,0-3 0 0,3 3-11 16,0 0 1-16,0 0 0 0,0 0 67 0,0 0 14 16,0 0 2-16,0 0 1 0,0 0-59 0,-3 8-15 15,0 0 0-15,-3 6 0 0,1-1 54 0,-4 3 8 16,0 2 2-16,0 3 0 0,-3 0-52 0,-3 9-12 15,0-4 0-15,-3 6 0 0,-3 2 19 0,4 1 1 16,-4 2 0-16,0 2 0 0,6-2-32 0,-3 3-7 16,6-3-1-16,0 0 0 0,6-5 43 0,3 0 8 15,0-6 1-15,6 1 1 16,3-6-53-16,9 0-10 0,0-8-2 0,3-2-1 16,6-6-64-16,0-2-13 0,5-6-2 0,1 0-674 15,0-5-134-15</inkml:trace>
  <inkml:trace contextRef="#ctx0" brushRef="#br0" timeOffset="7445.42">15391 6056 1152 0,'0'0'102'0,"0"0"-82"0,0 0-20 0,0 0 0 15,9 0 235-15,0-2 42 0,-1 2 9 0,4 2 2 16,0 4-200-16,0-1-39 0,0 0-8 0,3 6-1 0,0-1-12 0,0-2-3 15,-3 3 0-15,3-1 0 0,-4 4 10 0,-2-1 1 16,0 0 1-16,0 3 0 0,-3-3-8 16,-3-2-1-16,0 5-1 0,-3-3 0 0,0 3 10 0,-9-3 3 15,3 3 0-15,-6-3 0 0,-3 3-13 0,1 0-3 16,-7-3 0-16,0 0 0 0,0 1-24 0,0-1 0 16,0-5 0-16,1 0 0 15,-1 0-148-15,0 0-36 0,9-3-6 0,-3-2-548 16,3-3-110-16</inkml:trace>
  <inkml:trace contextRef="#ctx0" brushRef="#br0" timeOffset="7670.57">15718 5972 2116 0,'0'0'47'0,"-3"2"9"0,0 6 3 0,0 5 0 0,-3-7-47 0,0 7-12 0,0 0 0 0,0 3 0 15,0 0 94-15,-5 0 17 0,-1 5 3 0,3 0 1 16,3 0-15-16,3 1-2 0,0 1-1 15,-3-2 0-15,3 3-77 0,3-3-20 0,0 1 0 0,3-1 0 16,3 0 25-16,3-5 2 0,0-3 0 0,3-2 0 16,2-3 8-16,4-3 1 0,3 3 1 0,3-13 0 15,-3 2-81-15,6-5-16 0,2 0-3 16,1-5-1-16,0 0-153 0,-3-3-31 0,23-16-7 16,-14 0-1-16</inkml:trace>
  <inkml:trace contextRef="#ctx0" brushRef="#br0" timeOffset="7920.26">15391 5871 460 0,'0'0'20'0,"0"0"5"0,0-5-25 0,0-3 0 16,3 3 0-16,3-1 0 0,-3 1 414 0,6 2 78 15,-1 1 15-15,4-4 3 0,0 4-330 0,0-1-67 16,3 3-13-16,0 0-2 0,0-3-78 0,3 3-20 16,-3 3 0-16,2 0 0 0,-2-3 0 0,3 2 0 15,-3 1 0-15,0 0 0 0,-3-3 0 0,3 2 0 16,0-2 0-16,-3-2 0 16,-4 2-160-16,4-3-36 0,6-5-8 0,-6 3 0 0</inkml:trace>
  <inkml:trace contextRef="#ctx0" brushRef="#br0" timeOffset="8120.22">15712 5715 1497 0,'0'0'133'0,"0"0"-106"0,0 0-27 0,0 0 0 16,6-5 108-16,-6 5 16 0,0 0 3 0,6-3 1 15,0 0-52-15,3 1-9 0,-3 2-3 0,0 0 0 16,3 2 0-16,3 1-1 0,0 5 0 0,-1-8 0 15,-2 5-51-15,0 1-12 0,0 2 0 0,-3-3 0 16,3 0-68-16,-6 3-16 0,3-3-3 0,0 1-898 16</inkml:trace>
  <inkml:trace contextRef="#ctx0" brushRef="#br0" timeOffset="8387.78">16108 5450 1944 0,'0'0'86'0,"0"0"18"0,3 8-84 0,3 6-20 15,0-1 0-15,3 0 0 0,3 8 59 0,6-5 7 16,2 8 2-16,1-3 0 0,6 3-4 0,-3 0 0 0,6 0 0 16,-1 2 0-16,1 6-51 0,0-1-13 0,0 1 0 0,5 16 0 15,-5-6 54-15,-3 1 8 16,-6-1 2-16,0 5 0 0,-9-12-52 0,-1 2-12 0,-5-3 0 15,-6 1 0-15,0-4 54 0,-6-1 8 0,1 1 2 0,-10 1 0 16,0-5 0-16,0-6 0 16,-6 0 0-16,0 3 0 15,-6-3-103-15,-5 3-20 0,-10-3-4 0,0 0-1 0</inkml:trace>
  <inkml:trace contextRef="#ctx0" brushRef="#br0" timeOffset="10701.63">15331 7390 2134 0,'0'0'47'0,"-3"8"9"0,3 0 3 0,-3 2 1 0,3 1-48 0,-3 5-12 16,3 2 0-16,0 3 0 0,0 1 88 0,0 7 14 16,0 2 3-16,0 9 1 0,6 0-30 0,-6 5-7 15,-3 8-1-15,0 5 0 0,3-5-28 0,-3 5-7 16,-3 6-1-16,0 7 0 0,0-2 9 0,-3 0 2 16,4-6 0-16,-1-2 0 0,3 0-7 0,3-3-2 15,-3 0 0-15,3-2 0 0,3-1-17 0,0-2-3 16,0-2-1-16,-3-4 0 0,3-2-13 0,-1-5 0 15,-2 2-12-15,0 0 12 0,0-4 0 0,0 1 0 16,-2 1 0-16,-4 0 0 0,3-3 8 0,-3 0-8 16,0-3 11-16,0-2-11 0,-3 0 12 0,0-6-12 0,3-2 12 0,0 0-12 15,-3-3 12-15,3-5-12 0,3-3 12 0,0-3-12 16,0-4 0-16,0 2 0 0,0-3 0 0,3-5-12 31,0 0-88-31,3-11-16 0,0 1-4 0,0-3-1 16,3-6-91-16,-3-2-19 0,0 0-3 0,-3-3-774 0</inkml:trace>
  <inkml:trace contextRef="#ctx0" brushRef="#br0" timeOffset="10905.65">14840 9096 921 0,'0'0'82'0,"0"0"-66"15,3 8-16-15,6-2 0 0,-3 2 336 0,6-3 63 16,3 0 13-16,0 0 2 0,-4 3-311 0,7-2-63 15,0-1-12-15,3 0-2 0,3 3 5 0,0 3 1 16,-4-3 0-16,4 0 0 0,-3 0-20 0,0 2-4 16,-3-2-8-16,3 0 12 0,-1 0-12 0,-2 0-8 15,3-3 8-15,0-2-13 16,0-3-218-16,3-3-43 0,17-5-9 0,-11-2-1 0</inkml:trace>
  <inkml:trace contextRef="#ctx0" brushRef="#br0" timeOffset="11071.24">15706 8956 1152 0,'0'11'51'0,"0"-3"10"0,-3 2-49 0,-3 3-12 0,3 3 0 0,-3 0 0 15,-3 3 368-15,0 2 70 0,-5 8 14 0,-1 0 4 16,-3 6-282-16,-3-4-56 0,-6 4-11 16,3-4-3-16,1 1-40 0,-4-3-8 0,-3 3-1 0,6-3-1 31,3 0-74-31,7-8-16 0,-4-2-2 0</inkml:trace>
  <inkml:trace contextRef="#ctx0" brushRef="#br0" timeOffset="12431.72">13096 10819 1209 0,'0'0'53'0,"0"0"12"16,0 0-52-16,3 8-13 0,-3-8 0 0,0 10 0 15,-3 4 169-15,3 4 31 0,3 3 7 0,0 6 1 16,-6 2-63-16,3 0-12 0,0 3-2 0,0 5-1 0,3 2-58 0,-3-2-12 15,-3 3-3-15,0 0 0 0,0-6-29 0,3 1-5 16,-3-1-2-16,0-5 0 0,3 0-10 0,0-2-3 16,3-6 0-16,0-3 0 0,0-4-8 0,0-1 0 15,0-5 0-15,0-3 0 16,3-2-113-16,3-6-15 0,-1-5-4 0,1 0-596 16,-3-8-119-16</inkml:trace>
  <inkml:trace contextRef="#ctx0" brushRef="#br0" timeOffset="12725.18">12914 10732 2286 0,'0'0'50'0,"0"0"10"0,3-6 3 0,-3 1 1 0,3-3-51 0,3 0-13 0,0 0 0 0,3 0 0 15,3 0 67-15,3 0 10 0,0 0 3 0,5-2 0 16,7 2-30-16,0 0-6 0,0 0 0 0,6 3-1 15,-1-1-27-15,1 4-6 0,3 2-1 0,0 2 0 16,-1 1-9-16,-2 2 0 0,3 3 0 0,-1 3 0 16,-2 2 0-16,-3 3 0 0,-6 0 0 0,3 2 0 15,-4 4 0-15,-2-1 0 0,-6 0 0 0,-3 0 0 16,-6-2 12-16,-3 4 0 0,-3-1 0 0,-6 1 0 16,-3-2-4-16,-3 1 0 0,-6-1 0 0,-6 0 0 15,1 0 22-15,-4-2 4 0,-3-1 1 0,0 1 0 16,-2-1-19-16,-1-2-4 0,-3 0-1 0,0-3 0 15,1 0-11-15,5-5 0 0,6-2 0 0,6-1-890 16,0-8-175-16</inkml:trace>
  <inkml:trace contextRef="#ctx0" brushRef="#br0" timeOffset="13811.05">14114 10364 1854 0,'0'0'40'0,"-3"0"9"0,0 0 2 0,0 0 1 0,-3 0-41 0,0 2-11 16,-3 4 0-16,-3-1 0 0,3 0 103 0,0 1 18 15,-6 1 4-15,0 7 1 0,4 2-35 0,-1 2-7 0,0 6-2 16,0 2 0-16,-3 6-26 0,3 3-4 0,-3 4-2 15,3 6 0-15,-3 5-6 0,3 1-2 0,1 2 0 0,2 2 0 16,3-5-13-16,0-2-2 0,6-8-1 0,3-1 0 16,3-1-18-16,9-7-8 0,2-4 8 0,4-3-8 15,6-3 0-15,6-8 0 0,2-5 0 0,10-8 0 16,-3-5-28 0,5-3 0-16,-5-6-1 0,9 1 0 0,-4-5-114 15,-2 2-22-15,0 0-5 0,-1-3-1 0</inkml:trace>
  <inkml:trace contextRef="#ctx0" brushRef="#br0" timeOffset="14927.03">14679 10644 1681 0,'0'0'36'0,"0"0"8"0,0 0 2 0,0 0 2 0,0 0-38 0,0 0-10 15,3-5 0-15,-3 5 0 0,0-5 104 0,6 2 20 16,-3-2 3-16,3-1 1 0,-3 4-16 0,3-1-4 16,0 0 0-16,3-2 0 0,3 3-35 0,-3-1-7 15,0 0-2-15,3 3 0 0,3-2-9 0,-4 4-3 0,4-2 0 0,3 6 0 16,0 1-37-16,0 1-15 0,0 3 11 0,0 2-11 15,-4 0-13-15,1 3-9 16,-3 3-2-16,-3 2 0 0,-3 0 49 0,0 0 10 16,-6 0 1-16,0 3 1 0,-6-3-25 0,0 1-12 0,-6-1 10 0,0 3-10 15,0-6 12-15,-2 3-3 0,-7-2-1 16,0-1 0 0,0-2-34-16,3 0-7 0,-6-5-2 0,4-1 0 0,2 1-153 15,0-6-30-15,0-2-6 0</inkml:trace>
  <inkml:trace contextRef="#ctx0" brushRef="#br0" timeOffset="15191.81">15039 10594 1728 0,'0'0'76'0,"0"0"16"0,0 0-73 0,0 0-19 16,0 0 0-16,0 0 0 0,0 0 157 0,0 0 28 15,0 0 6-15,0 8 1 0,-3 2-79 0,0-2-15 16,1 6-3-16,-1-1-1 0,0 0-37 0,-3 6-7 15,0-1-2-15,0 3 0 0,3 0-14 0,-3 1-3 16,3 1-1-16,0 1 0 0,0-5-17 0,3 5-3 16,3-6-1-16,0 3 0 0,0-2-9 0,6-3 0 15,0-3 0-15,3 0 0 0,-1-5 0 0,1 0 0 16,3 0 0-16,0-5 0 0,3-3-9 0,-3-3-4 16,3 0-1-16,0-5 0 15,2 0-56-15,1-2-11 0,-3-3-3 0,3-3-760 16,0 0-153-16</inkml:trace>
  <inkml:trace contextRef="#ctx0" brushRef="#br0" timeOffset="15517.99">14548 10433 345 0,'0'0'31'0,"9"-3"-31"0,3 3 0 0,-3 0 0 0,3-3 341 0,0 1 63 16,0 2 12-16,0-3 2 0,0 3-194 0,2-5-38 15,-2 2-8-15,3 0-2 0,0 1-83 0,3-1-17 16,-6 0-3-16,6-2-1 0,0 2-38 0,2 1-8 15,1-3-2-15,0-1 0 0,0 1 4 0,0 2 1 16,0 1 0-16,0 2 0 0,-1-3-29 0,-2 0-20 16,0 1 4-16,0 2 0 15,-3 0-90-15,-3 0-18 0,0-3-3 0,-3 3-649 16,-1-3-131-16</inkml:trace>
  <inkml:trace contextRef="#ctx0" brushRef="#br0" timeOffset="15762.55">14900 10319 1267 0,'0'0'56'0,"0"0"12"0,0 0-55 0,0 0-13 0,0 0 0 0,0 0 0 15,0 0 194-15,8 2 36 0,-2 1 7 0,6-3 2 16,6-3-127-16,0 3-24 0,0 3-6 0,6-3-1 16,-3 0-13-16,2 3-4 0,-2 2 0 0,3 0 0 15,-6 3 0-15,0 0 0 0,0 0 0 0,-1 0 0 16,1 0-51-16,-3 3-13 0,-3-1 0 0,0 1 0 15,-3 2 0-15,-3-2 0 0,0-1 0 0,-3 3 0 16,-3 1 0-16,-3-4 0 0,-3 3 0 0,-3 1 0 16,-3-1 0-16,-3 0 0 0,0 0 0 0,-3 1 0 15,1-4-140-15,-1 1-30 0</inkml:trace>
  <inkml:trace contextRef="#ctx0" brushRef="#br0" timeOffset="16236.79">15694 10996 2649 0,'0'0'58'0,"0"0"12"0,0 0 2 0,0 0 4 16,0 0-61-16,0 0-15 0,0 0 0 0,0 0 0 0,0 0 73 0,0 8 12 16,-3-3 3-16,0 3 0 0,-3 0-25 0,0 0-5 15,0 0-1-15,-2 0 0 0,-1 3-38 0,-6 2-8 16,-6-3-2-16,3 4 0 15,-3-1-48-15,0 3-9 0,-2-3-3 0,2 0-868 16,3 0-173-16</inkml:trace>
  <inkml:trace contextRef="#ctx0" brushRef="#br0" timeOffset="16793.66">16260 10602 1440 0,'0'0'64'0,"0"0"12"0,0-5-60 0,0 5-16 0,-3-6 0 0,3 6 0 16,0 0 256-16,6-5 49 0,-3-3 10 0,3 5 1 15,3 1-186-15,0-1-38 0,3 0-7 0,-1 3-1 16,7 0-68-16,-3-2-16 0,0 2 0 0,3-3 0 15,0 3 0-15,0-2 0 0,-1 2 0 0,4-3 0 16,-6 3 0-16,3-3 0 0,0 3 0 0,-3 0 0 16,-3 0 0-16,3 0 0 0,2 3 0 0,-2 0 0 15,-3-1 55-15,0 3 7 0,-3 1 2 0,3-1 0 16,-3 0-72-16,0 3-15 16,-9 0-2-16,6 3-1 0,-3-1 26 0,-3 1 0 0,-6 2 0 0,0-2 8 0,0 2 11 15,-3 3 2-15,-3 0 1 0,-3 0 0 0,-3 2-22 16,0 1 0-16,1-1 0 0,-1 1 0 0,-3-1 0 0,0 3 0 15,0-2 0-15,0-1 0 16,1 1 0-16,2-1 0 0,0-2 0 0,0 0 0 0,6 0 0 0,0-3 0 16,0-2 0-16,3-3 0 0,0 0 0 0,6-3 0 15,0-2 0-15,3-3 0 0,0 0 0 0,0 0 0 16,6 2 0-16,3 1 0 0,3-3 0 0,0 0 0 16,6-3 0-16,0-2 0 0,0 0 0 0,0 0 0 15,2-3 0-15,1 0 0 0,0 0 0 0,3 0 0 16,-3-3 0-16,3 1 0 0,-4 2 0 0,4-3 0 15,0 3 0-15,3-2 0 0,0 4 0 0,-10-2 0 16,-5 0 0-16,6 3 0 0,6 0 32 0,-3 0 3 16,-6 2 0-16,0 0 0 15,-3-2-56-15,-1 0-11 0,-5 2-3 0,0-2 0 16,-6 5-74-16,3-3-15 0,3-2-4 0,-6 5 0 16,-3-3-51-16,3 3-10 0,6-3-3 0,-3-2-793 0</inkml:trace>
  <inkml:trace contextRef="#ctx0" brushRef="#br0" timeOffset="17671.34">16054 10353 864 0,'0'0'76'0,"6"0"-60"0,0-2-16 0,3-1 0 16,0 0 195-16,0 1 36 0,0-4 7 0,3 6 2 15,-3-5-58-15,3 0-11 0,3 2-3 0,-3 0 0 16,2 1-58-16,1-1-12 0,6 0-2 0,-3 1-1 15,3-1-39-15,0 1-8 0,0-1-2 0,2 0 0 16,-2 3-28-16,0 0-6 0,0-2 0 0,3 2-1 16,-6 0 2-16,-1 2 1 0,4-4 0 0,-3 2 0 15,-3 0-22-15,0-3-5 0,-3 3-1 0,-3 0 0 16,0-3 1-16,-9 3 0 0,0 0 0 0,0 0 0 16,6-5-199-16,-6-3-39 15</inkml:trace>
  <inkml:trace contextRef="#ctx0" brushRef="#br0" timeOffset="17884.81">16325 10171 288 0,'-6'0'25'0,"3"0"-25"15,3 0 0-15,0 0 0 0,0 0 332 0,0 0 60 16,0 0 13-16,0 0 3 0,9 0-216 0,0 2-42 16,3-2-9-16,-12 0-1 0,9 3-58 0,3 0-11 15,3-1-3-15,-3 1 0 0,0-3-22 0,3 2-5 16,-1 1-1-16,1 2 0 0,0-2-20 0,-3 0-5 15,0 2-1-15,3 0 0 0,-6 1-6 0,0-1 0 16,-6-2-8-16,3 2 12 0,-3 0-12 0,-3-5 0 16,-3 5 8-16,-3 3-8 15,0-2-106-15,-3 2-24 0,0-3-5 0</inkml:trace>
  <inkml:trace contextRef="#ctx0" brushRef="#br0" timeOffset="18194.09">16822 9956 2383 0,'0'0'52'16,"0"0"12"-16,0 0 1 0,0 8 2 0,9-2-54 0,-6 1-13 0,-3 1 0 0,6 0 0 0,6 6 62 15,3 1 10-15,-3 1 1 0,6 3 1 0,0-1-8 0,3 4-2 16,5-1 0-16,-2 2 0 0,3 4-51 0,0-1-13 15,5 1 0-15,-5 2 0 0,-9 0 54 0,3 3 8 16,3 0 2-16,-3 2 0 16,-7-2-52-16,-2 2-12 0,-3-2 0 0,0 0 0 0,0-1 0 15,-6-2 0-15,-3 1 0 0,-3-1 0 0,0-3 0 0,-3 3 0 16,-3 0 0-16,0-2 0 0,-3-3 0 0,-2 2 0 16,-10 1 0-16,0-1 0 0,-3-2 0 0,0 0 0 15,1-1 0-15,-4-1-919 16,-9-4-186-16</inkml:trace>
  <inkml:trace contextRef="#ctx0" brushRef="#br0" timeOffset="25884.24">18695 8382 1908 0,'0'0'84'0,"0"0"18"0,3-8-82 0,-3 3-20 0,3-1 0 0,-3 6 0 16,0 0 96-16,0 0 14 0,0 0 3 0,0 0 1 16,0 0-30-16,0 8-5 0,-3 3-2 0,3 5 0 15,0 2-35-15,-3 6-7 0,0 3-2 0,0 2 0 16,0 3-17-16,0 2-4 0,-3 0-1 0,6 6 0 16,0-6-11-16,6 1 0 0,-3-3 0 0,3-3 8 15,3-3-8-15,0-5 0 0,2 0 0 0,1-5 0 16,3-5 0-16,0-3 0 0,3-3 0 0,0-5 0 15,3-3 0-15,0-2 0 0,2-3 0 0,1-5 0 16,-3 0 0-16,6-3 8 0,-3-5-8 0,2 0 8 0,-5-1-8 0,0-4 0 16,0 0 0-16,-3-1 8 0,-3-2 16 0,0 0 2 15,-1-3 1-15,-2 3 0 0,-3 0-27 0,-3 2 0 16,-3 1 0-16,-3 2 0 16,0 3-19-16,-3 2-9 0,0 1-1 0,0 2-1 0,-6 3 30 0,6 0 0 15,-3 5 0-15,0-3 0 0,0 3 0 0,1 6 0 16,2-1 10-16,3 3-10 0,0 0 0 0,0 0 0 15,-6 5 0-15,3 3-11 0,0 3 11 0,3-3-8 16,3 2 8-16,0 1-8 16,3-1-70-16,-1 1-14 0,1 0-2 0,0-4-1038 0</inkml:trace>
  <inkml:trace contextRef="#ctx0" brushRef="#br0" timeOffset="26357.67">19302 8628 1497 0,'0'-13'66'0,"0"8"14"0,3-3-64 0,0 0-16 0,0 0 0 0,3 2 0 15,-3 1 193-15,0 0 35 0,3 0 8 0,0 5 0 16,3 0-122-16,-3 0-25 0,2 2-5 0,1 4 0 15,0-1-16-15,0 5-4 0,0-2 0 0,-3 3 0 16,0 2-51-16,0 0-13 0,0 3 0 0,-3 0 0 16,-3 3 0-16,-3-3 0 0,0 2 0 0,0-2 0 15,0 0 8-15,-3 0-8 0,0-3 11 0,0 0-11 0,0-2 11 16,0-1-11-16,0-4 10 0,0 2-10 0,0-3 8 16,6-5-8-16,0 0 0 0,0 0 9 0,0 0-9 0,0 0 0 15,0-8 0-15,3 0 0 0,3-3-11 0,3-2-4 16,0-3-1-16,6-2 0 15,-3-1-19-15,0 1-4 0,6-3-1 0,0-1 0 16,2 1 2-16,1 3 0 0,0-1 0 0,0 1 0 16,0-1-8-16,0 6-2 0,-4 5 0 0,-2 0 0 0,3 3 39 0,-3 2 9 15,-3 3 0-15,0 3 0 0,-3 2 0 0,-3 0 0 16,0 3 0-16,0 3 0 0,-3 2 0 0,0 0 0 16,-3 6 0-16,3-3 0 0,-3 0 31 0,0 2 8 15,0 1 1-15,3-4 1 0,-3 1-20 0,0 0-4 0,3 0-1 0,0-3 0 16,0 1-7-16,0-4-1 15,2 1-8-15,1-3-776 16,3-6-163-16</inkml:trace>
  <inkml:trace contextRef="#ctx0" brushRef="#br0" timeOffset="27161.96">20153 8525 2419 0,'-12'-8'53'0,"6"5"11"0,-3-2 3 0,3 0 1 16,-2 2-55-16,-1 0-13 0,0-2 0 0,-3 5 0 0,3 0 54 0,0 3 8 15,0-1 2-15,3 4 0 0,0 4 0 0,0 1 0 16,0 2 0-16,3 3 0 0,-3 0-52 0,6 5-12 16,-6 3 0-16,6-3 0 15,-3 3-32-15,6 0-10 0,3-3-2 0,-3 0 0 16,3 0-2-16,0-2-1 0,3-1 0 0,0-5 0 15,0-2 16-15,3-3 3 0,-3-3 1 0,6-2 0 0,-3-3 14 0,-1 0 2 16,1-5 1-16,0-1 0 0,0-2 10 0,0 0-12 16,-3-5 12-16,0 0-12 0,0-3 12 0,0 0-8 15,-3-2 8-15,-3-3-8 0,0-1-3 0,3 1 0 16,-6-3 0-16,-3 1 0 16,-3-1-25-16,3 5-6 0,-6 1-1 0,0 4 0 0,0 1 35 0,-3 3 8 15,0 2 0-15,-3 2 0 0,0 1 0 0,0 5 0 16,4 0 0-16,-1 5 0 0,3-2 0 0,3 5 0 15,0 0 0-15,6 3 0 0,0 2 0 0,3-3 0 0,9 4 0 0,3-4 0 16,-1-2-18-16,7 3-2 16,3-3 0-16,0 0 0 0,3-3 3 0,2-5 0 0,-2-3 0 15,6 1 0 1,-9-1-8-16,3-2-2 0,-1-3 0 0,1 0 0 0,-6-3 63 0,0 1 13 0,-3-6 3 16,0 2 0-16,-4-1 19 0,1-1 4 0,0 0 1 0,-3-3 0 15,-3 1-34-15,0-6-6 0,-3 0-2 0,0 0 0 16,0-2 17-16,-3 2 3 0,0 0 1 0,-3 6 0 15,0-1-3-15,0 3-1 0,0 0 0 0,0 6 0 16,-3 2-23-16,3 0-5 0,-3 3-1 0,3 5 0 16,0 0-22-16,0 8 0 0,-3 5 0 0,3 0 0 15,-3 3 0-15,0 3-10 0,3 2 10 0,-3 3-10 16,3-1 10-16,-3 4 0 0,0-3-9 0,0 5 9 0,-3 2-24 0,3-1 0 16,-3-1 0-16,3-3 0 0,-3 1 24 0,3-4 0 15,0 1 0-15,0-3 0 0,-3-2 0 16,3-6 0-16,0 0 0 0,3-5 0 0,-3 0 11 0,3-8 6 15,0 0 2-15,0 0 0 0,0 0-31 0,9-5-5 16,-3-3-2-16,3 0 0 0,3-3 31 0,3 1 5 16,-3-1 2-16,6-2 0 0,0 0-31 0,-1 2-5 15,1 3-2-15,3 3 0 0,0 0 0 0,0 2 0 16,-3 0 0-16,6 6 0 16,-7 2-21-16,4 1-4 0,-3-1 0 0,-3 6-1 0,-3-1 45 0,0 1 12 15,-3 5 0-15,0-3 1 0,-3 3-13 0,0 0-18 16,-3-3 4-16,-1 3 1 0,-2-6 13 0,0 1 0 15,-2-1 9-15,-4-2-9 0,-3 3 0 0,-3-6 0 16,-6 3 0-16,-3-3-10 0,-3 3 10 0,0-2 0 0,-2 2 0 16,-1-3 0-16,0-2 25 0,-3-1 7 15,-2 1 2-15,-1-3 0 0,0 0-34 0,3-3-14 0,6 1 1 0,4-4-801 16,2 4-160 0</inkml:trace>
  <inkml:trace contextRef="#ctx0" brushRef="#br0" timeOffset="27992.98">21293 8387 1152 0,'0'0'102'0,"0"0"-82"15,-3 3-20-15,0 0 0 0,-3-3 132 0,3 0 21 16,-3 0 5-16,0 0 1 0,0 0-42 0,3 0-8 16,-5 0-1-16,2 0-1 0,3 0-37 0,3 0-7 15,-3-3-2-15,3 3 0 0,-6 0-29 0,6 0-5 16,0 0-2-16,0 0 0 0,-3 0 9 0,-3 0 2 16,6 0 0-16,-3 5 0 0,-6 3-7 0,-3 3-1 15,3-1 0-15,-3 1 0 0,0 2-28 0,3 3 0 16,-3-3 0-16,0 3 0 0,7 0 0 0,-4 0 0 15,3 2 0-15,0-4 0 0,0-1 0 0,3 0 0 16,0-2 0-16,3-1 0 0,-3-2 37 0,0 0 2 16,3 0 0-16,0-8 0 0,0 0-11 0,0 0-3 0,0 0 0 0,0 0 0 15,0 0-25-15,0 0 0 0,0 0 0 0,0 0 0 16,0 0 0-16,0 0 0 0,6-5 0 0,-6 5 0 16,0 0 32-16,0 0 0 0,0 0 1 0,0 0 0 15,0 0-25-15,0 0-8 0,0 0 0 0,0 0 0 16,0 0-24-16,3-6-8 0,-3 6-1 15,0 0-1-15,0 0 34 0,0 0 0 0,0 0 0 0,9-2 0 16,-9 2-161-16,0 0-26 0,0 0-5 0,0 0-895 16</inkml:trace>
  <inkml:trace contextRef="#ctx0" brushRef="#br0" timeOffset="28856.25">21189 8498 2109 0,'0'0'46'0,"-3"-5"10"0,-3 2 1 0,3 1 3 0,-3-3-48 0,0-1-12 16,0 4 0-16,3-4 0 0,-3 4 72 0,0-4 11 16,0 4 2-16,0-1 1 0,1 0-18 0,-1 3-3 15,0-2-1-15,-3 2 0 0,3 2-6 0,0 1-2 16,0 0 0-16,-3 2 0 0,3 0-23 0,0 3-5 16,0 0 0-16,0 5-1 0,0 1-11 0,6-1-1 15,-3 0-1-15,6 0 0 0,0 3 14 0,3-3 2 16,0 1 1-16,6-1 0 0,0-3-31 0,6 1 0 15,0 0 0-15,5-3 0 16,1 0-45-16,0-1-15 0,0 1-4 0,0 3 0 0,2-6 52 0,-2 6 12 16,0-3 0-16,0 2 0 0,-6 1 22 0,-3 0 7 15,-4-4 2-15,1 1 0 0,-3 3-31 0,-3-3 8 16,-3 0-8-16,-3-3 0 0,-3 3 0 0,-3-3 11 16,-6 3-11-16,-2-2 10 0,-4 2-10 0,-3 0 0 0,0-1 0 0,-6 1 0 15,3 0 0-15,1-2-12 0,-4-1 2 0,-3 0 1 31,6 0-15-31,-3 1-4 0,4-4 0 0,-1 1 0 0,6-3 40 0,0 0 8 0,3 0 2 0,6 0 0 16,0-3-35-16,6-2-7 0,3 5-2 0,6-5 0 16,3-3 22-16,3 3 0 0,6-6 0 0,3 6 0 15,3-6-56 1,-1 3-6-16,7-2-2 0,-3 2 0 0,3 2 64 0,-3 1 0 0,2 0 14 0,1 0-2 16,3-1-12-16,-3 1-16 0,-4 2 4 0,4 1 1 15,-3-1 28-15,0 0 6 0,0 1 1 0,-4-4 0 0,-2 1-5 16,0-3-1-16,3-2 0 0,-6 2 0 0,-3 0-7 0,2-3-2 15,1 1 0-15,-3-1 0 0,-3 0 3 0,-3 1 1 16,-3-3 0-16,-3-3 0 0,0 0-13 0,-3 0 0 16,-3 0 0-16,0-2 0 0,0 2 45 0,-3-3 7 15,-3 3 0-15,-3 0 1 0,3 3-28 0,-3 0-5 16,0 2-2-16,1 3 0 0,2 3-8 0,-3 3-2 16,3-1 0-16,0 6 0 0,0-1-18 0,3 3-4 15,0 3-1-15,0 6 0 0,3-1 15 0,-3 3 0 16,6 5 0-16,0 0 0 0,6 0 0 0,-3 6 0 15,0-4 0-15,3 4 0 16,3-6-60-16,-3 0-10 0,3 0-2 0,0-2 0 0,3-6 43 0,-3-5 8 16,2 0 1-16,-2-3 1 0,3 1 19 0,0-6 0 15,3 0 0-15,0-3 0 0,3-2 19 0,3-3-3 0,3-5 0 0,-4-1 0 16,4 4 5-16,0-6 1 0,-3 0 0 16,0 3 0-16,-1-3-22 0,-2-3-18 0,0 1 3 15,0-1 1-15,-6-2 14 0,0 3 0 0,-3 4 0 0,-3 4 0 16,-3 2 21-16,3 0 7 0,-6 3 2 0,3-1 0 15,-3 1-48-15,0 5-10 16,0 0-1-16,0 0-1 0,0 0 30 0,0 8 0 0,0 0 0 0,3 0 0 16,0-3 0-16,0 3 0 0,3 5 0 0,-1-2 0 15,4-3-57-15,-3 5-6 16,3-2-1-16,-3-1 0 0,3 3 49 0,0 1 15 0,0-1 0 0,0 3-10 16,-3-3 10-16,3 0 0 0,0-2 0 0,-3-1 0 0,0 1 10 0,0-3 7 15,0 0 2-15,3 0 0 0,-4-3 4 0,-5-5 1 16,0 0 0-16,3 5 0 15,12-2-51-15,-3-3-9 0,-3-3-3 0,-3 1-764 16,3-1-153-16</inkml:trace>
  <inkml:trace contextRef="#ctx0" brushRef="#br0" timeOffset="29368.34">22281 8453 2041 0,'0'0'90'0,"0"0"19"0,9-2-87 0,3 2-22 16,-3 0 0-16,0 2 0 0,3-2 88 0,-3 3 14 15,-3 0 2-15,3-1 1 0,0 4 15 0,3 2 2 16,-3 0 1-16,0-1 0 0,-1 1-77 0,1-2-15 16,-3 4-3-16,3-2-1 0,-3 0-39 0,0-3-8 15,0 1-2-15,-3-1 0 0,0 0 69 0,-3-5 13 16,0 0 4-16,0 0 0 16,6 6-103-16,-6-6-20 0,0 0-4 0,0 0-1 0,0 0 48 0,0 0 16 0,6-3-12 0,0 0 12 31,0-2-53-31,-3 2-5 0,3-2-1 0,0 0 0 0,0 2 47 0,0-2 12 0,3 2 0 0,0-2 0 15,-1 2 0-15,1 1 0 0,3-1 0 0,3-2 0 16,-3 2 0-16,6-2 0 0,-3 2 0 0,3 0 0 16,-6-2 22-16,0 3 6 0,2-1 2 0,1 0 0 15,-3 1-6-15,-3 2 0 0,3-3-1 0,-3 3 0 16,0-3-6-16,-3 1-1 0,-3-4 0 0,3 4 0 16,0-1-16-16,0 0 0 0,0-2-8 0,-3 3 8 15,0-4 15-15,0-2 9 0,0 0 1 0,2 0 1 0,-2 3-16 0,0-3-10 16,-3 0 12-16,3 0-12 0,-3 0 12 0,0 3-4 15,0 0 0-15,0-3-8 0,3 3 10 0,-3 2-10 16,-3-2 8-16,3-1-8 0,0 6 11 0,-6 0-3 16,1 0-8-16,-1 3 12 0,-3 0-12 15,3-1 0-15,0 6 8 0,-3 0-8 0,0 0 0 0,3-3 0 16,0 3 0-16,3 6-10 0,0-1 21 0,-3 0 4 16,3 0 1-16,3 3 0 0,0 0-29 0,0 2-6 15,0-4-1-15,0-1 0 0,3 3 32 0,0-3 7 16,0-2 1-16,3 2 0 0,0-3-20 0,3 1 0 15,0-3 0-15,3 0 0 0,3-5 0 0,-1-1 0 16,4 1 0-16,0-3 0 16,3 0-160-16,0 0-36 0,0 0-8 0</inkml:trace>
  <inkml:trace contextRef="#ctx0" brushRef="#br0" timeOffset="29804.28">23329 8406 2419 0,'-3'-8'107'0,"0"3"22"0,0 2-103 0,0-2-26 0,0-1 0 0,-3 1 0 16,3 0 92-16,-3-1 14 0,3-1 2 0,-3 1 1 15,4 4-21-15,-4-4-4 0,0 4 0 0,-3-4-1 16,3 4-67-16,-3-1-16 0,0 3 0 0,0 0 0 16,-3 0 55-16,-3 0 7 0,0 0 2 0,0 5 0 15,3-2-74-15,-2 2-14 0,-4 3-4 0,0 3 0 16,3-1-6-16,0 1-2 0,0 2 0 0,0 6 0 15,6-1 36-15,3 1-8 0,-2 2 8 0,8 0 0 16,2 3-74-16,7-3-11 0,0-5-3 0,3 0 0 16,6-3-12-16,-3-5-2 0,-3 0-1 0,3-5 0 0,3-3 81 0,0-3 22 15,-1-2 0-15,1-3-9 0,0-5 59 0,-3-1 12 16,0-2 2-16,0 1 1 0,0-4-4 0,0-2-1 16,-4 0 0-16,4 0 0 0,-6-6-25 0,3 1-6 15,-3-6-1-15,3-3 0 0,-3-2-17 0,0-8-11 16,3 0 12-16,-3-2-12 0,3-3 35 0,-4 5 0 15,-2 5 0-15,-3 5 0 0,0 6-35 0,0 6 0 16,-3 4 0-16,3 8 0 0,-6 6 0 0,3 5 0 16,0 0 0-16,-6 11 0 0,-3 5 0 0,4 5 0 15,-4 5 0-15,0 9 0 0,3 4 0 0,0 12 0 16,0 2 0-16,0 2 0 0,6-2 0 0,0-3 0 16,0 1 0-16,9-1-915 15,-3-8-189-15</inkml:trace>
  <inkml:trace contextRef="#ctx0" brushRef="#br0" timeOffset="30641.28">19671 9274 2156 0,'3'-14'48'0,"0"9"9"0,0 0 3 0,3 0 0 0,-3-1-48 0,3 4-12 0,-6 2 0 0,3 0 0 16,-3 0 75-16,6 10 13 15,-3 1 2-15,0 7 1 0,-3 3-21 0,-3 9-4 16,0 1-1-16,0 4 0 0,0 2-45 0,-3 0-10 0,0 2-2 0,0-1 0 15,0-1-8-15,3-3 8 16,0-2-8-16,3-3 8 16,-3-5-41-16,6-3-9 0,0-3-2 0,0-4 0 15,3-4-46-15,0-5-10 0,0-5-1 0,0-5-609 0,3-5-122 0</inkml:trace>
  <inkml:trace contextRef="#ctx0" brushRef="#br0" timeOffset="31020.88">19608 9229 1670 0,'0'0'148'0,"0"0"-118"0,0 0-30 0,0 0 0 0,6 0 101 0,-3-3 15 16,3 3 2-16,0 3 1 0,3-3-54 0,3 2-10 16,-3 4-3-16,6-6 0 0,0 2 4 0,3 1 0 15,0-3 0-15,5 5 0 0,4 0-26 0,3 1-5 16,-3 2-1-16,2 0 0 0,-2 0-2 0,-3 0-1 16,0 2 0-16,-6 1 0 0,-3-1-21 0,-6 4 0 15,-3-4 0-15,-4 3 0 0,-4 1 0 0,-4-1 0 16,-6 0 0-16,-3 3 0 0,-3 0 21 0,-6-3 0 15,-3-2 0-15,-2 2 0 16,2 3-60-16,-3-3-12 0,3 0-2 0,0 0-1 16,4-5-8-16,-1 3-2 0,3-6 0 0,0-2 0 15,3 2 16-15,6-5 4 0,3 0 0 0,3 3 0 0,6-3 35 0,0 0 9 16,0 0 0-16,9 2 0 0,0 1 30 0,6 0 8 16,0-1 2-16,3 1 0 0,0 2 12 0,3-2 4 15,-1 2 0-15,7 1 0 0,0 1-22 0,0 1-4 0,-3 0-1 16,2 0 0-16,1-2 21 0,0 1 4 0,0 1 1 0,0 3 0 15,-4-3-18-15,4 0-3 0,-6-3-1 0,0 3 0 16,0-3-12-16,-3 1-2 0,-4-4-1 0,4 4 0 16,-6-1-18-16,3 0 0 0,-6-2-8 0,3 0 8 15,-6-1-149-15,0 1-24 0,0-1-5 16</inkml:trace>
  <inkml:trace contextRef="#ctx0" brushRef="#br0" timeOffset="31214.78">20472 9673 2649 0,'0'0'117'0,"-6"-2"25"0,3-1-114 0,3 3-28 16,0 0 0-16,0 0 0 0,0 0 57 0,0 0 6 15,0 0 1-15,0 0 0 0,0 0-52 0,0 0-12 16,0 0 0-16,0 0-851 15,0 0-173-15</inkml:trace>
  <inkml:trace contextRef="#ctx0" brushRef="#br0" timeOffset="31520.53">20713 9295 2419 0,'-3'-13'107'0,"3"13"22"0,0-6-103 0,0 1-26 15,0 0 0-15,0 5 0 0,0 0 56 0,0 0 7 0,0 0 1 16,9 0 0-16,-3 0 0 0,6 5 0 0,2 0 0 0,1 6 0 16,0 2-52-16,0 0-12 0,6 1 0 0,-3 1 0 15,3 4 0-15,-3-1 0 0,-1 1 0 0,4 2 0 16,0 0 0-16,-3-2 0 0,0-3 0 0,0 0 0 16,-3-3 0-16,-1 0 0 0,-2 0 0 0,3-2 0 15,-3-8 54-15,0-1 8 0,0-2 2 0,0-2 0 16,0-4-52-16,0-2-12 0,-3-2 0 0,-1-4 0 15,-2-1 0-15,3-1 0 0,-6-3 0 0,3-2 0 16,-3-3 54-16,3-2 8 0,-6-3 2 0,3 0 0 0,0 2-52 0,-3 3-12 16,3 3 0-16,-3 0 0 15,3 0-151-15,0 5-33 16,3 3-6-16,0 2-2 0</inkml:trace>
  <inkml:trace contextRef="#ctx0" brushRef="#br0" timeOffset="32387.57">18855 10869 806 0,'0'0'72'0,"0"0"-58"0,0 0-14 0,0 0 0 16,0 0 269-16,0 0 51 0,0 0 11 0,0 0 1 15,12 0-184-15,0-3-36 0,3-7-8 0,3-1-2 16,3-2-27-16,0-5-6 0,2-4-1 0,7-1 0 15,-3-4-16-15,0 1-3 0,3-3-1 0,-4-3 0 16,-2 3-28-16,-3-6-7 0,0 1-1 0,-3-1 0 16,-3 1-12-16,-4 0 0 0,-2-3 0 0,-3 2 0 0,-3 1 28 0,0 5 4 15,-3 0 0-15,-3 2 0 0,0 6-32 0,0 5 0 16,0 0 0-16,-3 6 0 0,0 4 0 16,1 1 0-16,-1 2 0 0,-3 6 0 0,3 0 0 0,-3 5 0 15,0 5 0-15,0 5 0 0,-3 4-12 16,3 7-4-16,-3 0-2 0,3 8 0 0,0 3 30 0,0-1 5 15,0 4 2-15,1 2 0 0,5 0-10 0,3 0-1 16,0-3-8-16,6 3 12 16,2-5-66-16,7-1-14 0,6-4-2 0,3-1-1 15,3-8-151-15,0-7-30 0,2-6-7 0</inkml:trace>
  <inkml:trace contextRef="#ctx0" brushRef="#br0" timeOffset="33659.55">19603 10581 2372 0,'0'0'52'0,"-3"-8"12"0,-6 2 1 0,3-1 1 0,-6-1-53 0,0 0-13 0,-3 0 0 0,3 0 0 16,-6 2 89-16,6 1 15 0,-3 0 4 0,4 2 0 16,-4 3-41-16,0 0-8 0,3 3-2 0,-3 0 0 15,3 2-37-15,0 3-8 0,3 0-2 0,-3 2 0 16,6 1-10-16,-3-1 0 0,3 4 0 0,3-1 0 16,1 0-17-16,2 3 4 0,0-3 1 0,2 3 0 15,1-3-32-15,3-2-7 0,0 2-1 0,0 0 0 16,3-2 12-16,-3 0 1 15,0-1 1-15,3-2 0 0,-3-3 19 0,0-2 4 0,-3 0 1 0,-3-3 0 16,0 0 14-16,0 0 0 0,9 0 9 0,-3 0-9 16,-6 0 0-16,0 0 0 0,0 0 0 0,0 0 0 15,0 0 0-15,3 2 8 0,-3-2-8 0,6 3 0 0,0 0 0 0,0-1 0 16,-3 4 0-16,3-1 0 0,-3 0 0 0,3 0 0 16,2 1 0-16,1 2 0 0,3 0 0 0,0-3 0 15,0 3 0-15,0 0 0 0,0-6 0 0,0 4 0 16,-3-4 0-16,3 1 0 0,0-6 0 15,-1 3 0-15,1-2 0 0,0-4 0 0,0-4 0 16,-3-1 8-16,3-5-8 0,-3 0 0 0,0-5 10 0,3 0-10 16,-3-3 10-16,6-2-10 0,-3-3 27 0,-1-6-1 15,1-2 0-15,3-5 0 0,-3-3-36 0,0-3-7 16,3 1-2-16,0-3 0 0,-3 5 67 0,-3 5 12 16,0 8 4-16,0 3 0 0,-7 5-18 0,1 6-3 15,-3-1-1-15,0 6 0 0,0 5-8 0,0 0-2 16,-3 3 0-16,3 5 0 0,0 0-14 0,0 0-3 15,-2 5-1-15,-4 3 0 0,3 3-14 0,-3 4 0 16,0 4 0-16,3 2 0 0,0 3 0 0,0 2 0 16,-3 6 0-16,3 5 0 0,0 0-19 0,0 6-3 0,0-1-1 15,3 3 0-15,0-5 40 0,0 2 8 0,3-2 2 0,3-1 0 16,3-4-27-16,3-1 0 0,-3-2 0 0,5-3 0 31,7-8-40-31,-3-2-4 0,-3-4-1 0,3-1 0 0,3-6 23 0,3-3 5 0,-4-2 1 16,1-6 0-16,0-2 6 0,0-3 2 0,3-6 0 0,-3 1 0 15,-4-5 8-15,1-3 0 0,0 2 0 0,-3-5 0 16,-3 0 0-16,0-2 0 0,0 2 0 0,-6-2-8 16,0-1-20-16,-3 3-3 0,0 3-1 0,0 0 0 0,-6 5 32 15,-3 3 0-15,0 2 0 0,3 6 0 0,-6-3 0 0,0 6 0 16,-3 2 0-16,0 2 0 16,-3 3 0-16,3 3 0 0,-3 0 0 0,6 6 0 15,-2-1 0-15,2 0 0 0,0 0 0 0,3 6 0 0,0-3-12 16,0 0-8-16,6 2-3 0,0 1 0 15,3-1-5-15,3-2-2 0,0-3 0 0,6 0 0 0,-3-2 30 0,2 0 0 16,1-6 0-16,3 0 0 0,0-2 0 0,0-3 0 16,0-5 0-16,0-3 0 0,0 0 0 0,2 0 0 15,-2-3 0-15,3 1 0 0,-6-4 0 0,6 1 0 16,-3-3 0-16,0 0 0 0,0-2 0 0,0-3 0 16,-1-1 0-16,1 4 0 0,0-3 45 0,0 2 15 15,0 3 4-15,3 1 0 0,-3 4-52 0,0 0-12 16,-4 3 0-16,1 3 0 0,0 2 0 0,0 3 0 15,-3 3 0-15,-3 2 0 0,0 1 0 0,-3 2 0 16,0 0 0-16,-3 5 0 0,-3-3 0 0,3 4 0 16,-3-1 0-16,0-3 0 0,-3 4 0 0,3-4 0 15,0 1 0-15,3-3 0 0,-3-3 0 0,3-5 0 16,0 0 0-16,0 0 0 16,6 3-47-16,3-3-9 0,0-3-1 0,3-2-1 15,0-6-10-15,0 3-1 0,3-5-1 0,-4 2 0 16,4-2 18-16,0 0 3 0,-3-3 1 0,3 3 0 0,0 0 26 0,0 2 6 0,0 3 0 0,0-2 1 15,-7 2 15-15,4 2 0 0,-3 4 0 0,0-1 0 16,-9 3 0-16,6 3 0 0,3 2 0 0,0 3 0 16,-3 2 48-16,3 4 13 0,-3-1 3 0,0 0 0 15,3 3-33-15,-3 0-7 0,-3 0 0 0,3-3-1 16,0 3-37-16,0-3-7 0,3-2-2 0,-1-1 0 16,1-2 23-16,0-2 0 0,3-1 0 0,0-3 0 0,-3 1 32 15,3-6 10-15,0-2 2 0,0 0 1 16,0-6-21-16,0 1-4 0,-3-4 0 0,2-1-1 15,-2-4 36-15,3 1 7 0,-3-6 2 0,0-3 0 0,3-2-52 0,-3-3-12 16,0-7 0-16,3-4 0 0,3 1 0 0,-3-8 0 16,-1 0 0-16,1-3 0 0,0 5 0 0,-3 3 0 15,0 5 0-15,-3 9 0 0,0 9 54 0,-3 4 8 16,0 7 2-16,-3 3 0 0,0 8-52 0,0 0-12 16,-9 11 0-16,0 7 0 0,0 9 0 0,0 5 0 15,-3 2 0-15,0 8 0 0,4 1 0 0,-1-1 0 16,-3 3 0-16,6 3 0 0,-3-1 0 0,6-2 0 15,0-2 0-15,0-1 0 0,3-8 0 0,6-2 0 16,-3-3 0-16,6-5 0 0,0-3 0 0,3-2 0 0,-1-6 0 0,7-5 0 31,0-3-56-31,3-5-13 0,0-2-3 0,3-4-1 16,-3-2-89-16,-4-2-18 0,1-6-3 0,-3-3-1 0</inkml:trace>
  <inkml:trace contextRef="#ctx0" brushRef="#br0" timeOffset="33815.19">19912 10351 2811 0,'-33'-6'124'0,"24"6"27"0,0-2-121 0,7 2-30 0,2 0 0 0,0 0 0 16,0 0 0-16,11-6 0 0,7-2 0 0,9-2 0 15,6 2-99-15,5 0-16 0,10-3-3 0,3 3-1008 16</inkml:trace>
  <inkml:trace contextRef="#ctx0" brushRef="#br0" timeOffset="34197.14">21686 10351 2880 0,'0'-8'64'0,"6"-3"12"0,-3 3 4 0,0 0 0 0,-3 8-64 0,0 0-16 0,6-5 0 0,0 2 0 15,0 3 0-15,3 3 0 0,3 2 0 16,3 3 0-16,-1 5 54 0,1 1 8 16,0 1 2-16,0 7 0 15,0 1-103-15,3 1-20 0,-6 0-4 0,3 2-1 0,0-2 76 0,-1 0 14 0,-2-3 3 0,-3 0 1 31,3-5-48-31,-3-2-10 0,-3-4-1 0,3-5-1 0,-9-5 30 0,0 0 0 0,9 0 0 0,0-5 0 16,-3-3 0-16,0 0 0 0,0-5 0 0,-3 0 0 16,0-3 0-16,0-3 0 0,-3-2 0 0,0-3 0 15,0 6 0-15,0-6 0 0,0 0 0 0,3-2 0 16,0-3 0-16,3 2 0 0,-1 3 0 0,1 1 0 0,0 4 0 16,3 3-9-16,3 3 9 0,0 0 0 15,3 2-168-15,0 3-29 0,9-8-6 0,3 11-1 0</inkml:trace>
  <inkml:trace contextRef="#ctx0" brushRef="#br0" timeOffset="35027.58">22526 10422 1324 0,'-3'-13'59'0,"0"7"12"0,0-2-57 0,0 1-14 15,-3-1 0-15,3-3 0 0,0-2 400 0,0-3 76 16,0 0 16-16,-3-2 4 0,3-1-371 0,0 0-73 15,0 4-16-15,0-1-2 0,-3 3-18 0,3 2-4 16,-3-2-1-16,-3 7 0 16,3-2-44-16,-3 6-9 0,-3 2-2 0,0 5 0 0,0 0 21 0,1 6 4 15,-4 2 1-15,3 3 0 16,0 3-23-16,0 2-5 0,-3 3-1 0,3 2 0 16,3 1-13-16,0-1-2 0,3 3-1 0,-3-5 0 15,3 0-1-15,3-3 0 0,6-5 0 0,3-3 0 0,-3-2 64 0,6-4 24 0,0-1 0 16,6-1-1-16,-3-5 12 0,0-5 2 0,0-1 1 0,3-1 0 15,0-7 10-15,0 4 1 0,-1-3 1 0,-2-3 0 16,0-3-26-16,0 3-6 0,0-2-1 0,0-1 0 16,0 1-17-16,-6-3 0 0,0 2 0 0,0 3 0 15,0 0 55-15,0 3 7 0,-3 2 2 0,0 1 0 16,0-1-64-16,-3 6-18 0,3 0-1 0,-3 5 0 16,0 0 19-16,0 0 0 0,0 0 0 0,2 5 0 0,7 3 0 15,-3-3-12-15,-3 0 3 0,6 6 0 16,0 0 9-16,0-1 0 0,3 1 0 0,0-1 0 15,0 1-30-15,3 0-7 16,-3-3-2-16,0-3 0 0,-7 0 39 0,4-2 0 0,0-1 0 0,3 1 0 0,3-3 44 16,-3-3 16-16,3 1 3 0,0-6 1 0,0 0-64 0,0-3-28 15,-4 1 3-15,4-4 0 0,-3 1 40 0,-3 0 8 16,0 0 1-16,-3 2 1 16,-3 1-71-16,0 2-14 0,-6 0-4 0,0 2 0 0,-3 1 52 0,0 3 12 15,-3 2 0-15,-3 0 0 0,3 2 0 0,-2 3 0 16,2 1-10-16,0-1 10 0,3 3-18 0,3 0 1 15,3 0 0-15,3 2 0 16,0-2-73-16,6 3-14 0,0 0-4 0,2-4 0 16,4-1 13-16,3-1 3 0,-3 0 0 0,0-2 0 15,-3 0-7-15,3-1-1 0,-3-2 0 0,0 3 0 0,-4-3 124 0,1 0 25 0,-3 0 5 0,0-3 1 16,0 6 14-16,0-3 3 0,-6 0 1 0,6-3 0 16,3 1 44-16,-3-1 9 0,3 3 2 0,-3-3 0 15,3-2-103-15,0 2-25 0,0 1 0 0,0-4 0 16,0-1 0-16,0 1 0 0,2-2 0 0,1 0 0 15,0 0 56-15,-3-2 5 0,6-1 2 0,-6 1 0 16,-3-1-14-16,0-2-2 0,3-3-1 0,3 0 0 16,0-2-22-16,-3-1-4 0,-1 1 0 0,4-4-1 15,-3 1-19-15,3 3 0 0,-3-1 0 0,0 6 0 16,0 2 0-16,-3 6 0 0,0-3 0 0,-6 8 0 16,0 0 0-16,0 11 0 0,0 2 0 0,-6 3 0 15,0 5 0-15,-3 5 0 0,0 6 0 0,-3 0 0 0,3 0 55 16,0 2 7-16,3 0 2 0,0 1 0 0,1-3-52 0,2-1-12 15,0-2 0-15,3-2 0 0,-3-1 0 0,6-4 0 16,0-4 0-16,5-2 0 0,4 0 0 0,0-8 0 16,3-3 0-16,0-5 0 15,3 0-100-15,-3-5-22 0,6-6-5 0,-3 1-785 16,-4-4-158-16</inkml:trace>
  <inkml:trace contextRef="#ctx0" brushRef="#br0" timeOffset="35155.26">23160 9925 2246 0,'-9'2'200'0,"0"-2"-160"16,3 5-32-16,0-2-8 0,0 2 142 0,6-5 27 0,0 0 6 0,6 8 1 31,0 3-244-31,6 2-48 0,8-2-9 0,10-1-3 0</inkml:trace>
  <inkml:trace contextRef="#ctx0" brushRef="#br0" timeOffset="36274.17">23654 10176 3078 0,'-18'-13'136'0,"15"5"28"0,-3 2-131 0,3-4-33 0,0-1 0 0,-3 1 0 16,0-6 32-16,0 3-1 0,3-3 0 0,-3-5 0 16,0 5 1-16,3 0 1 0,-3 5 0 0,3 3 0 15,0 0-33-15,0 6 0 0,-3-1 0 0,0 8 0 16,-3 1-39-16,3 7-1 0,-5 0-1 0,5 6 0 15,-3-1-24-15,0 3-5 0,0 0-1 0,0 1 0 16,0-1-12-16,6 0-2 0,-3-3-1 0,3-2 0 16,3 0 11-16,0-3 3 0,0 1 0 0,3-6 0 15,0 0 28-15,-3-8 5 0,6 0 2 0,3-3 0 16,0-2 37-16,0-3 18 0,0 0-2 0,0-3 0 0,0-2 33 0,-3 0 7 16,2-3 0-16,-2 0 1 0,0 0-5 0,0 0 0 15,0 0-1-15,0 3 0 0,-3 0-1 0,3 2 0 16,-6 1 0-16,3 2 0 0,-3 8-14 0,0 0-2 15,0 0-1-15,0 0 0 0,0 0-23 0,0 0-10 16,3 5 8-16,3 3-8 0,-3 3 0 0,3 2 0 16,0 0 0-16,3 3-11 0,-3 0-7 0,3 2-2 15,3-2 0-15,-3 3 0 16,2-3-13-16,1-1-3 0,-3-1-1 0,3-1 0 0,-3-5 13 0,3 0 2 16,0-6 1-16,0 1 0 0,0-6 21 0,0 1 0 15,0-4 0-15,-1-1 0 0,1-1 14 0,0-6 7 0,0 4 2 0,-3-3 0 16,3-3-5-16,-3-3-1 0,0-2 0 0,0-3 0 15,-3 0 6-15,3-5 1 0,-3-5 0 16,3-1 0-16,-3-2 10 0,2 0 2 0,-2-2 1 0,0-1 0 16,0 6 3-16,0-1 1 0,0 6 0 0,-3 3 0 15,3 5-10-15,-3 5-3 0,0 2 0 0,0 6 0 16,0 3-20-16,-3 5-8 0,0 0 0 0,0 0 0 16,0 11 0-16,3 2 0 0,0 3-11 0,-3 2 11 15,3 4-16-15,-3 1 5 0,0 4 1 0,-3-1 0 16,3-2-14-16,-3 3-2 15,3-1-1-15,-3-2 0 0,0 0 6 0,3-1 1 0,-3-4 0 0,3-3 0 16,3 0-2-16,-3-3 0 0,3-2 0 0,0-4 0 16,-3-7-4-16,9 6-1 0,-3-4 0 0,0 1 0 0,-6-3 14 0,9 5 2 15,-9-5 1-15,6 3 0 16,3-3 10-16,-3 0 0 0,-6 0 0 0,6 5 0 0,3-5 0 0,-3 6 11 16,-1-4-3-16,4 4 0 0,0-1-8 0,-3 3 10 15,0-3-10-15,3 6 10 0,-6-3-10 0,3 2 0 16,-3-2 0-16,0 3 8 0,0-1-8 0,-3-2-16 15,-3 3 4-15,3-3 1 16,-3 0-33-16,0-3-8 0,-3 3 0 0,3-3-1 0,-6-2 42 0,0-1 11 16,0 1 0-16,0 0 0 0,-2-3 0 0,-1 0 0 0,0 0-9 0,3-3 9 15,-3 3 0-15,0 0 0 16,0-3 0-16,3 1 0 0,0-1 0 0,3 1 0 16,0 2 0-16,0-3 0 0,6 3 0 0,0 0 0 15,0 0 0-15,6-8 8 0,3 3-8 0,0-3 8 16,6 0-8-16,3 0 8 0,0 0-8 0,3 0 0 0,5-3-10 15,-2 1 10-15,3-1 45 0,3-2 15 0,0 0 4 0,-4 0 0 16,1-3-52-16,-3-3-12 0,0-5 0 0,-3 0 0 16,-1-2 0-16,4 0 0 0,-3-4 0 0,3-1 0 15,0-1 54-15,-3 0 8 0,-1 0 2 0,1 1 0 16,0 2-52-16,0 2-12 0,-3-2 0 0,-3 3 0 16,-4-1 54-16,1 6 8 0,-3 0 2 0,-3 2 0 15,0 3-52-15,-6 3-12 0,-3 5 0 0,0 3 0 16,-6 2 0-16,-6 6 0 0,-2 0 0 0,-4 5 0 15,-3 5 0-15,3 5 0 0,-3 6 0 0,-2 3 0 16,2 2 0-16,0 5 0 0,3 0 0 0,3 9 0 0,0 2 0 0,3 2 0 16,7-2 0-16,2 3 0 15,6-6-48-15,3-5-13 0,3-2-3 0,5-1 0 0,4-7 52 0,0-6 12 16,6-5 0-16,6-3 0 16,0-8-54-16,2-5-8 0,1-2-2 0,3-4 0 15,-3-4 0-15,-4-4-1 0,1-1 0 0,0-4 0 16,-3-2 1-16,0-3 1 0,-4-8 0 0,1-5 0 15,-6 0-1-15,0 0 0 0,-6 5 0 0,-3 1 0 0,-6 7 103 0,0 3 20 16,-9 5 4-16,-3 8 1 0,-3 3 37 0,0 2 8 16,0 3 2-16,-2 8 0 0,2 2-24 0,3 6-5 15,-3 6-1-15,6 4-965 16,3 0-192-16</inkml:trace>
  <inkml:trace contextRef="#ctx0" brushRef="#br0" timeOffset="37273.83">12486 12679 1911 0,'0'0'42'0,"0"0"9"0,0 0 1 0,0 0 2 0,0 0-43 0,0 0-11 0,0 0 0 0,0 0 0 15,0 0 88-15,0 0 16 0,0 0 4 0,0 0 0 16,6 2-26-16,2-2-5 0,1-2-1 0,3 2 0 15,0 0-31-15,3 0-6 0,0 0-2 0,3 0 0 16,0 0-11-16,3 0-2 0,-1-3-1 0,4 1 0 0,3-4-23 0,0 1-15 16,0 0 3-16,-1-3-808 15,1 2-160-15</inkml:trace>
  <inkml:trace contextRef="#ctx0" brushRef="#br0" timeOffset="37418.39">12548 12938 1324 0,'-12'5'118'0,"12"-5"-94"16,-3 6-24-16,3-1 0 0,-3 0 247 0,3-5 45 16,0 0 8-16,6 6 3 0,3-6-155 0,3 2-30 15,3-4-6-15,6-1-2 0,3 0-34 0,5-2-8 16,1-3 0-16,6 0-1 0,-1 0-59 0,1 0-8 16,-3 0-10-16</inkml:trace>
  <inkml:trace contextRef="#ctx0" brushRef="#br0" timeOffset="38380.97">13652 12634 1209 0,'0'0'108'0,"0"0"-87"0,0 0-21 0,0 0 0 16,0 0 88-16,6-5 14 0,-6 5 2 0,0 0 1 15,0 0 14-15,0 0 2 0,6 5 1 0,3 3 0 0,-3 8-30 0,0 2-7 16,-3 6-1-16,0 5 0 16,3 0-25-16,-6 3-6 0,0 2-1 0,0 3 0 0,0-2-23 15,-6 2-5-15,3-3 0 0,0 6-1 0,0-3 14 0,0 0 3 16,-3 0 1-16,3-3 0 0,0-2-33 0,-3-3-8 15,0-2 0-15,3-3 0 0,0-6 0 0,0 1 0 16,-3-6 8-16,3-5-8 0,3 0 9 0,0-8-9 16,0 0 10-16,0 0-10 0,0-8 0 0,3 0 0 15,0-5 0-15,0-6 0 0,0 1-21 0,0-4 2 16,0-4 1-16,0-3 0 0,-3-3 7 0,0-2 2 16,0-1 0-16,-3-4 0 0,0-1-6 0,0-5-1 15,0 0 0-15,-3-5 0 0,3-1 3 0,-2 4 0 16,2 2 0-16,0 2 0 0,3 4 4 0,3 4 1 15,-3 6 0-15,6 5 0 0,-1 1 8 0,1 4 0 16,6 3 0-16,0 3 0 0,0 2 0 0,6 4 11 16,-3 4-3-16,6 0 0 0,0 3-8 0,2 6 8 15,1-1-8-15,3 3 8 0,0-3-8 0,0 6 0 0,-1 2 0 0,4 0 0 16,-3-2 0-16,-3 5 0 0,0-3 0 16,-4 0 0-16,1 0 8 0,-6-5 0 0,-9 5 0 0,0-2 0 15,-6 2 18-15,-9 0 3 0,-3 1 1 0,-6-1 0 16,-3 0-7-16,-2 0-2 0,-7 3 0 0,0 3 0 15,-6-6-21-15,7 0 0 0,-4 0 0 0,3 1 0 16,0-4-29-16,1-2-1 0,5 0 0 0,0-5 0 16,6-1-193-16,6-2-38 0,-6-2-8 15,18 2-2-15</inkml:trace>
  <inkml:trace contextRef="#ctx0" brushRef="#br0" timeOffset="38710.99">14581 12168 1728 0,'3'-10'153'0,"-3"10"-122"16,-6-3-31-16,3 0 0 0,3 3 0 0,-3-5 0 16,-3 0 0-16,0 2 0 0,3 0 50 0,3 3 14 15,0 0 2-15,0 0 1 0,-3-5-3 0,3 5 0 16,0 0 0-16,0 0 0 0,0 0 0 0,0 0 0 15,-6 0 0-15,-3 5 0 0,3 3-2 0,-2 3-1 16,-4 5 0-16,0 2 0 0,0 9-13 0,-6 2-2 16,0 5-1-16,0 3 0 0,-3 3 3 0,1 8 0 0,2-1 0 0,-3 6 0 15,3-3-19-15,3-2-3 0,0 0-1 16,6 2 0-16,6-10-25 0,3-1 0 0,6-2 0 16,6 0 0-16,3-5 13 0,6-5 4 15,3-4 1-15,2-1 0 0,4-9-18 0,3-3 0 0,6-7-11 0,2-3-911 16,4-5-182-16</inkml:trace>
  <inkml:trace contextRef="#ctx0" brushRef="#br0" timeOffset="39766.51">14938 12510 1094 0,'0'0'97'0,"0"0"-77"15,0-6-20-15,6 1 0 0,0 0 172 0,0-1 32 16,-6 6 5-16,6-5 2 0,9 0-95 0,0 2-18 16,0 0-4-16,0 6-1 0,-1 0 28 0,1 2 6 15,3 0 1-15,0 6 0 0,-3 0-86 0,3 2-17 16,0 0-3-16,-3 5-1 0,-1-2-3 0,-2 0-1 16,0 0 0-16,0 3 0 0,-6-3-17 0,0-1 0 15,-3 1 0-15,-3 0 0 0,-3 0 13 0,-3 0-4 16,-3-3-1-16,-3 3 0 0,-3-3-8 0,-2 0 0 15,-7 1 0-15,3-1 0 16,-3-3-28-16,0-2-8 0,-3 3-2 0,1-3 0 16,2-3-14-16,3-2-2 0,6 0-1 0,3-6-706 0,3-2-142 15</inkml:trace>
  <inkml:trace contextRef="#ctx0" brushRef="#br0" timeOffset="39986.56">15310 12425 1555 0,'0'0'138'0,"0"0"-110"0,0 0-28 0,0 0 0 16,0 0 146-16,-6 5 24 0,-6 0 5 0,4 3 1 16,5 0-41-16,-6 3-8 0,3 2-2 0,-3 3 0 15,0 0-41-15,0 5-8 0,0 0-1 0,0 0-1 16,-3 1-24-16,3 1-5 0,-3 1-1 0,6-3 0 16,3 3-12-16,0-3-2 0,3 0-1 0,3-2 0 0,0 0-21 0,6-6-8 15,0 0 0-15,3-5 0 16,3 2 0-16,6-4-10 0,3-6 0 0,2-3 0 15,4-2-34-15,3-3-8 0,0 0 0 0,2-5-1 16,1-3-131-16,-3-3-27 0,-3-2-5 0</inkml:trace>
  <inkml:trace contextRef="#ctx0" brushRef="#br0" timeOffset="40256.31">14745 12327 1036 0,'0'0'92'0,"0"0"-73"0,0 0-19 0,0 0 0 0,3-5 166 0,3-1 30 0,3 4 5 0,0-4 2 16,2 1-89-16,4 0-18 0,-3 0-3 0,9-1-1 15,3 4-7-15,3-4-1 0,-1 4-1 0,1-1 0 16,0 0-27-16,6 3-4 15,3-2-2-15,-1 2 0 0,-2 0-20 0,-3 0-4 0,0-3-1 0,-7 0 0 16,-2 3-25-16,-3-5 0 0,3 3-9 0,-3-4 9 16,0 4-222-16,-7-1-38 0,-2-5-7 15,-9 8-1-15</inkml:trace>
  <inkml:trace contextRef="#ctx0" brushRef="#br0" timeOffset="40441.4">15164 12152 2188 0,'9'-5'48'0,"-9"5"11"0,0 0 1 0,6 0 1 0,0 0-49 0,0 0-12 16,0 0 0-16,3 3 0 0,0-3 40 0,3 2 4 15,0 1 2-15,6 0 0 0,0 2 18 0,-4-2 4 16,1 4 1-16,-3-1 0 0,0 2-45 0,-6 0-8 16,0 0-3-16,0 2 0 15,0 1-61-15,-3 2-13 0,-3-2-3 0,0-1-1049 16</inkml:trace>
  <inkml:trace contextRef="#ctx0" brushRef="#br0" timeOffset="40712.07">16010 12023 2649 0,'0'0'58'0,"0"0"12"0,0 0 2 0,0 0 4 0,0 0-61 0,0 0-15 0,0 0 0 0,0 0 0 16,3 10 54-16,0 3 8 0,0 3 2 0,3 6 0 15,-3 1-9-15,0 6-2 0,-3 6 0 0,0 5 0 16,0-1-33-16,0 4-8 0,-3 2 0 0,0 7-1 16,0-1-11-16,0 2 0 0,-3-8 0 0,3 0 0 15,0 0 25-15,-3-8 3 0,3 0 1 0,0-6 0 16,3-1-82-16,-3-4-17 0,3-8-3 0,3 1-1282 15</inkml:trace>
  <inkml:trace contextRef="#ctx0" brushRef="#br0" timeOffset="42511.02">16483 12356 1036 0,'0'0'92'0,"0"0"-73"0,0 0-19 0,0 0 0 16,3-3 157-16,0-2 28 0,3 0 6 0,0 0 1 15,0-1-52-15,3 1-9 0,3 2-3 0,-3 1 0 16,9-6 0-16,-4 2 0 0,4 1 0 0,3 2 0 16,3-2-102-16,3 3-26 0,-1-1 0 0,7 0 0 15,-3 6 56-15,0 0 7 0,3 2 1 0,-4 0 0 0,1 3-64 0,-3 0-28 16,-3 0 3-16,-1 3 0 0,-2-4 13 0,-3 1 4 16,0-2 0-16,-6 2 0 15,0 0-29-15,-3 2-6 0,-9-2-1 0,0 3 0 0,-6-1 16 0,-6 3 4 16,0 1 0-16,-9 2 0 0,-6-1 24 0,4-1 0 15,2 4 0-15,-6-2 0 0,-6 0 0 0,0 2 0 16,1 1 0-16,2 2 0 0,-3-5-9 0,-3 8 9 16,1-3-10-16,8 0 10 0,0-5 0 0,9 0 0 15,3-5 11-15,6 2-3 0,7-3 5 0,2-2 2 16,0 0 0-16,5-2 0 0,4-4 0 0,3 1 0 16,9-3 0-16,-3-3 0 0,3 1 8 0,6-4 1 15,5 4 1-15,1-4 0 0,-6 1-11 0,3-3-2 0,5 3-1 0,1-3 0 16,-6 0 3-16,3 3 1 0,-7-3 0 15,4 2 0-15,3-4-3 0,-9 2 0 0,-3 3 0 0,-1-3 0 16,4-3-12-16,-3 3-15 0,-12 3 3 0,3 0 1 31,-3-1-151-31,-6 4-30 0,0-6-7 0,-3 2-1 0</inkml:trace>
  <inkml:trace contextRef="#ctx0" brushRef="#br0" timeOffset="42922.67">16569 12144 1728 0,'0'0'76'0,"0"0"16"0,-3-5-73 0,3 0-19 16,0 5 0-16,0-5 0 0,0-1 80 0,3 1 13 0,0 2 3 0,6-2 0 15,0 0 0-15,9-1 0 0,-3 4 0 0,9-4 0 16,9 1-26-16,-1 0-5 0,-5 0-1 0,3 2 0 16,3-2-18-16,-1-1-4 15,1 4-1-15,-3-1 0 0,-6 0-14 0,2 3-3 0,1-2-1 0,-6-1 0 32,-3 0-70-32,0 3-13 0,0-2-4 0,-3-1-751 0,-7 3-150 0</inkml:trace>
  <inkml:trace contextRef="#ctx0" brushRef="#br0" timeOffset="43123.53">16870 11972 1897 0,'9'-2'84'0,"-9"2"17"0,0 0-81 0,0 0-20 16,0 0 0-16,6 0 0 0,6-3 68 0,0 3 10 16,-6 0 2-16,6 0 0 0,2 0 12 0,1 3 2 15,-3-3 1-15,3 2 0 0,3-2-49 0,-6 3-10 16,3 0-1-16,-3 2-1 0,0-2-3 0,-3 2-1 15,-1 3 0-15,-2-3 0 16,-9 3-48-16,3 0-10 0,0 3-1 0,-3-1-770 16,-5 3-153-16</inkml:trace>
  <inkml:trace contextRef="#ctx0" brushRef="#br0" timeOffset="43428.43">17430 11681 2736 0,'0'0'60'0,"0"0"13"0,6 3 3 0,0 2 0 0,-6-5-61 0,5 6-15 0,7 2 0 0,-3 2 0 16,3 3 35-16,3 3 4 0,3 5 1 0,6 3 0 15,0 0-10-15,5 2-2 0,1 6 0 0,-6-8 0 16,0 5-44-16,3 6-10 0,2 2-2 0,1 2 0 15,0 6 50-15,0-2 10 0,-4 2 1 0,4 13 1 16,-3-5-34-16,-9-3 0 0,-3 0 0 0,-6 0 0 16,-6-5-23-16,-6-2-8 15,-3-6-1-15,-9 3-1 0,-6-3 48 0,-3-3 9 0,-9-2 3 0,-5-3 0 16,-1 0-71-16,0-5-15 0,1 2-2 0,-1-2-784 16,3 0-157-16</inkml:trace>
  <inkml:trace contextRef="#ctx0" brushRef="#br0" timeOffset="44102.09">18471 12279 1324 0,'-6'-16'59'0,"6"11"12"0,0 0-57 0,0 5-14 0,0 0 0 0,0 0 0 16,0 0 227-16,0 0 42 0,0 0 9 0,0 0 2 0,0 0-141 0,3 10-28 16,0 4-6-16,0 2-1 0,0 2-59 0,3 6-12 15,0 2-2-15,0 1-1 16,3 5-10-16,0 2-3 0,-6 3 0 0,3-3 0 0,0 3-1 0,-3 0 0 15,0-2 0-15,0-1 0 0,-3 1-6 0,0-4-2 16,0-1 0-16,-3-4 0 0,0-2 0 0,3-3-8 16,-3-3 12-16,0-2-4 0,-3-5 0 0,3-3-8 15,-3-5 12-15,0-1-4 0,0-4 0 0,3-1-8 16,-3-5 12-16,0-3-4 0,0-2-16 0,3-3-4 16,-3-5-1-16,3-3 0 15,0-5-9-15,1-5-2 0,2-3 0 0,0-3 0 0,2-8 3 0,1-2 0 16,3 3 0-16,-3-6 0 15,6 0 9-15,-3 5 1 0,0 0 1 0,3 3 0 0,-3 8 10 0,0 8 0 16,0 3 0-16,0 7 0 0,0 1 24 0,0 7 0 0,0 1 0 0,3 4 0 16,3 4-10-16,0 2-2 0,2 5 0 0,1 0 0 15,0 6-12-15,3-1 11 0,0 6-11 0,-3 3 10 16,0-1-2-16,-3 1 0 0,0 2 0 0,-7 3 0 16,1 0-8-16,-6-3 0 15,-6 0 0-15,1 0 0 0,-7 0 0 0,-3-2 0 16,-3 2 8-16,-6 0-8 0,-3-2 0 0,3-1-20 0,-5 3 3 0,2-2 1 31,0-3-188-31,3-3-38 0</inkml:trace>
  <inkml:trace contextRef="#ctx0" brushRef="#br0" timeOffset="44380.48">19344 11800 2592 0,'-6'-5'230'0,"3"0"-184"16,-3 2-37-16,3 1-9 0,-3-1 66 0,0 3 11 16,0 3 3-16,-3-1 0 0,0 3-64 0,0 3-16 15,0 3 0-15,0 2 0 0,-3 6 54 0,3-1 8 16,-6 3 2-16,1 3 0 0,2 5-52 0,-6 0-12 16,0 9 0-16,3-1 0 0,0 0 18 0,0 5 1 15,0 0 0-15,4 1 0 0,8 2-19 0,0 0 0 16,0-3 0-16,6 0 0 0,3-7 0 0,5 2 0 15,-2-3 0-15,9-5 0 16,0-5-24-16,3-3-6 0,3-5-1 0,3-5 0 16,-1-3-77-16,1-6-16 0,6-2-4 0,3-2-1105 0</inkml:trace>
  <inkml:trace contextRef="#ctx0" brushRef="#br0" timeOffset="44812.28">19736 12068 2649 0,'-3'-6'58'0,"1"1"12"0,2 5 2 16,2-3 4-16,1-5-61 0,0 6-15 0,3-1 0 0,3-2 0 16,3 2 65-16,3 1 11 0,0 2 1 0,6 0 1 0,0 0-39 0,2 2-8 15,4 1-2-15,0 2 0 0,0 0-6 0,-3 3-2 16,-1 3 0-16,4-3 0 0,-3 0-21 0,0 0-18 15,-3 0 3-15,0 0 1 0,-1 0 22 0,-5 0 5 16,0-3 1-16,-3 5 0 0,-3-2-14 0,-3 0 0 16,-6 3 0-16,0-1 0 0,-6 4 0 0,-6-1-12 15,0 0 3-15,-6 3 0 0,-5 3 9 0,-4-4 0 16,-6 7 8-16,0-4-8 0,-2 3 0 0,2-2 0 16,-3-1 0-16,6 4 8 0,4-7-8 0,-1 4 0 15,6-3 0-15,3-3 0 0,3 0 0 0,6-2 0 16,3-1 0-16,3 1 0 0,3-6 0 0,3 3 0 15,6-2 0-15,6-4 0 0,0 1 0 0,6-6 0 0,6 1 9 0,2-1-9 16,1-5 0-16,3 0 0 0,0 0 0 0,5 0 0 16,-5 0 0-16,3 0 0 0,-4-2 0 15,1-1 0-15,-3-2 0 0,-3 0 0 0,-3-1 0 0,-1 1 0 16,1 0 0-16,-3-3-19 0,-3 0 3 0,0 0 0 31,-3-2-173-31,-3-1-35 0,-4-5-6 0</inkml:trace>
  <inkml:trace contextRef="#ctx0" brushRef="#br0" timeOffset="45051.07">19662 11816 1900 0,'0'0'84'0,"0"-5"18"0,3 0-82 0,0-1-20 15,6 1 0-15,3 2 0 0,0 1 140 0,3 2 24 16,0-3 5-16,2 3 1 0,4 0-70 0,3-2-13 16,6 2-3-16,0 0-1 0,5 0-46 0,-2 2-9 15,3-2-1-15,2 3-1 0,1-1-26 0,0 1 0 16,-3 0 8-16,-1-1-8 16,-5-2-107-16,-3 0-23 0,-3-2-5 0,-1-1-1021 15</inkml:trace>
  <inkml:trace contextRef="#ctx0" brushRef="#br0" timeOffset="45279.99">20082 11650 1728 0,'-9'-8'76'0,"9"5"16"0,-6 3-73 0,6 0-19 0,0 0 0 0,0 0 0 16,0 0 106-16,0 0 18 0,0 0 3 0,15 3 1 15,0 2 0-15,2 0 0 0,4 1 0 0,3 4 0 16,-3-2-103-16,0 0-25 0,0 3 0 0,-1-1 0 15,-2 1 0-15,0 5 0 0,0-3 0 0,3 3 0 16,-6 0 0-16,-3-1 0 0,-3 4 0 0,-3-3 0 16,-3 0 0-16,-6 0 0 0,0-3 0 0,-9 3 0 15,0-3 0-15,-3-2 0 0,-6-1 0 0,0 3-780 16,3-5-160-16</inkml:trace>
  <inkml:trace contextRef="#ctx0" brushRef="#br0" timeOffset="45563.25">20644 11454 2649 0,'0'0'58'0,"0"0"12"0,0 0 2 0,0 0 4 0,0 0-61 0,6 5-15 15,0 6 0-15,3-1 0 0,3 4 47 0,3 1 6 16,3 7 2-16,6-1 0 0,2 8-37 0,4 0-7 15,6 3-2-15,0 5 0 0,-1-3-9 0,1 6 0 16,-3-1 0-16,3 1 0 0,-4 0 0 0,-5 2 0 16,0 1 0-16,-6 2 0 0,-1-3 0 0,-5 0 0 15,0 1 0-15,-6-1 0 0,-6-2 0 0,-3-1 0 16,-6-4 0-16,-6-1 0 0,-6-5 18 0,-5 0 2 0,-10-2 0 0,-6-1 0 31,-5-2-84-31,-7 0-16 0,-3 0-3 0,-8-1-1 0</inkml:trace>
  <inkml:trace contextRef="#ctx0" brushRef="#br0" timeOffset="46702.36">13557 13692 115 0,'-18'5'10'0,"12"-5"-10"16,6 0 0-16,-3 0 0 0,-3 3 273 0,0-3 53 15,0 3 10-15,1-1 3 0,2 4-208 0,-3 2-42 16,3 2-8-16,3 3-1 0,0 3 42 0,3 3 9 15,6 2 1-15,-1 3 1 0,4-3-57 0,3 3-11 16,3-3-2-16,9 0-1 0,-3 0-22 0,8-5-5 16,1 0-1-16,3-3 0 0,3-5-2 0,2-5-1 15,7-6 0-15,5-2 0 0,-2-6-5 0,9-5-1 16,2-2 0-16,-2-3 0 0,5-3-13 0,-2 0-2 16,-1 0-1-16,-2 1 0 0,2-4 8 0,-8 6 2 15,-1-3 0-15,-8 3 0 0,0 0-6 0,-4 0-1 0,4 5 0 0,-9-3 0 16,2 6 16-16,-2 2 2 0,0 1 1 0,-3 7 0 15,-4 1-6-15,-2 4-1 0,0 1 0 0,0 7 0 16,-6 1-8-16,2 5-3 0,-5 2 0 0,0-2 0 16,0 5-4-16,-3-2-1 0,-3 2 0 0,0 0 0 15,-3-2-8-15,-4 2 10 0,1 0-10 0,-3-2 10 16,0-1-10-16,-3-2 12 0,-3-3-12 0,3 1 12 16,-3-4-12-16,3-2 10 0,0 0-10 0,-3-3 10 15,3-5-10-15,0 0 0 0,0 0 0 0,0 0 0 16,6-10-8-16,0-4-8 0,3-4 0 0,3-1-1 15,3-2-11-15,0-3-3 0,9 1 0 0,0-6 0 16,-1-1-1-16,10 1-1 0,-3 0 0 0,3 0 0 16,-4 5 13-16,10 0 4 0,-3 3 0 0,3 5 0 0,-1 1 8 0,1 4 8 15,0 3-12-15,2 3 12 0,-2-1 0 0,6 6 0 16,2 3 0-16,-2 2 0 0,0 3 0 0,2 3 0 16,1 2 0-16,-1 0 0 0,4 1 0 0,-9-4 0 15,-1 3 0-15,1 1 0 16,6-1-30-16,-4 0 1 0,1 0 0 0,0-2 0 0,-1-1 47 0,13 4 10 15,-10-6 1-15,1 0 1 0,0-3-22 0,-7-2-8 16,1-1 0-16,3-2 9 0,-4-2 7 0,1-4 0 0,-3-2 1 0,-4-2 0 16,1-6-3-16,-3-3-1 15,0-4 0-15,-1-9 0 0,-2 0 2 0,0-8 0 0,0 3 0 0,-4-5 0 16,-8 5-6-16,-6-3-1 0,-3 6 0 0,-12-1 0 16,-6 4-8-16,-6 4 8 0,-2 1-8 0,-7 2 8 31,0 3-62-31,0 5-13 0,0 0-2 0</inkml:trace>
  <inkml:trace contextRef="#ctx0" brushRef="#br0" timeOffset="47414.67">13697 14608 288 0,'-12'-11'12'0,"6"8"4"0,0 1-16 0,0-4 0 16,0 4 0-16,3-3 0 0,-3-1 380 0,6 6 74 15,0 0 14-15,-6-2 4 0,0 2-290 0,1 0-58 16,-1 2-11-16,0 4-2 0,0 1-31 0,-3 4-5 15,0 5-2-15,-3 2 0 0,3 4-26 0,0 4-6 16,0 1-1-16,3 2 0 0,0 2-22 0,6-1-5 16,3-4-1-16,6 3 0 0,0-2-12 0,9-1 0 15,3-5 0-15,3-2 0 16,5-1-107-16,4-7-24 0,3-3-5 0,2-6-986 0</inkml:trace>
  <inkml:trace contextRef="#ctx0" brushRef="#br0" timeOffset="48081.5">14307 14560 1152 0,'-6'-5'102'0,"-6"2"-82"0,0-2-20 0,-2 0 0 15,-4-1 261-15,0 4 48 0,-3 2 10 0,3-3 1 16,-3 3-190-16,3 3-38 0,-2-1-8 0,-1 6-2 16,6 0-25-16,-3 3-5 0,3 2 0 0,0 0-1 15,3 3-37-15,3 5-14 0,1-2 11 0,5 2-11 16,-3 0 0-16,6 3 0 0,3-3 0 0,3 0 0 15,2-2 0-15,1-3-10 0,3-1 10 0,6-1-12 16,-3-4-3-16,3-4-1 0,3 1 0 0,-3-7 0 16,-1 0-23-16,4 0-5 0,-3-5 0 0,0 0-1 15,-3-6 9-15,0 1 1 0,-3-1 1 0,-3-2 0 0,0 0 17 16,-4-3 3-16,-2 3 1 0,0-3 0 0,-6 0 13 0,0 0 0 16,-2 0 0-16,-4 0 0 0,-3 0 0 0,0 0 0 15,0 3 9-15,-3 0-9 0,0 2 20 0,-3 1-1 16,3 5-1-16,0-1 0 0,4 4-1 0,-4-1 0 15,0 6 0-15,3-1 0 0,3 4-17 0,3-1 0 16,0-3 0-16,3 6 0 0,3 0 0 0,6 0 0 16,-3-2 0-16,9 2-9 0,0-3-1 0,3 0 0 15,3-2 0-15,-1-1 0 0,1-2 10 0,0 0 0 16,0 0 0-16,0-2 0 0,0-4 0 0,0-1 9 16,-1-1-1-16,1 0-8 0,0-3 26 0,0 3-2 0,0-2 0 15,0-1 0-15,0 3 14 0,-4-3 2 0,4 1 1 0,-6 5 0 16,0-3-12-16,0 2-2 0,0 1-1 0,-3 2 0 15,0 3 10-15,0 0 3 0,0 3 0 0,0 2 0 16,0 3-30-16,-6 3-9 0,2-1 0 0,-2 4 0 16,-3-1 11-16,-3 3-11 0,3 0 10 0,-5 0-10 15,2-1 9-15,-3 1-9 0,0 0 8 0,3 0-8 16,0-3 0-16,0-2 0 0,-3 2 8 0,3-2-8 16,0-6 0-16,3-5 0 0,0 0-10 0,0 0 10 15,0 0-17-15,0 0 2 0,6-5 1 0,3-3 0 16,0 0-21-1,0-3-4-15,2-5-1 0,1 0 0 0,0 1 20 0,6-1 3 0,-3-3 1 0,3-2 0 16,-3 0-9-16,3 2-2 0,-1 1 0 16,1-1 0-16,3 3 11 0,-3 1 3 0,-3 4 0 0,0 6 0 0,0-1 13 0,-3 4 0 15,-3 2 0-15,2 2 0 0,-2 4 32 0,0 4 10 16,6-2 2-16,-9 3 0 0,3-1-26 0,-3 4-5 16,-3-1-1-16,3 0 0 0,-3 0-12 15,0 0 11-15,3 3-11 0,3-2 10 16,-6-4-62-16,3 3-13 0,-3 3-3 0,6-5-1118 0</inkml:trace>
  <inkml:trace contextRef="#ctx0" brushRef="#br0" timeOffset="49108.67">15373 14655 1324 0,'-3'-8'118'0,"0"0"-94"0,-3-2-24 0,0-1 0 16,-3-2 262-16,3 2 48 0,-3-2 10 0,0 0 1 15,-3 2-180-15,0 1-36 0,3-1-7 0,-2 1-2 16,-4 2-42-16,3-3-9 0,0 3-1 0,0 3-1 16,-6 2-25-16,6 1-5 0,-3-1-1 0,0 3 0 15,1 3-12-15,-1 2 0 0,-3 0 0 0,0 0 0 16,-3 6 0-16,3 0 0 0,0 5 0 0,1-1-10 16,-1-1 10-16,6 4-13 0,0 1 5 0,3-1 8 15,3 3-24-15,3 1 4 0,9-1 0 0,0-3 0 16,3 3-44-16,9 1-8 0,0-7-1 15,2-1-1-15,1-4 42 0,0-4 9 0,3-1 2 0,-3-8 0 16,3-2-12-16,-1-3-3 16,-2 0 0-16,3-3 0 0,0-2 13 0,-3-3 3 0,-1 0 0 0,-5-2 0 15,3-3 37-15,0 0 8 0,-3-3 2 0,0-3 0 16,0 1 6-16,-3-3 2 0,0-3 0 0,-1-5 0 0,1-3 5 0,-3 1 2 16,-3-4 0-16,0 1 0 0,-3 2-18 0,3 6-4 15,-6-1-1-15,0 9 0 0,0 0 13 0,0 7 4 16,0 3 0-1,-3 3 0-15,0 5-15 0,0 5-2 0,3 3-1 0,0 0 0 0,0 0-18 16,-3 6 0-16,-3 4 0 0,6 3 0 0,-3 3 0 0,3 11 0 16,-6-3 0-16,3 5 0 0,0 2 0 0,3 1 0 15,0 0 0-15,0 2 0 0,3-2 0 0,0 2 0 16,0-2 0-16,3-5 0 0,0-1 0 0,3-2 0 0,3-3 0 0,-3-5 0 16,6 0 0-16,-3-3 0 0,3-2 0 0,0-3 0 15,-1-3-9-15,1-2-6 16,0-1-1-16,0-2 0 0,-3 0-5 0,-3-2-2 15,3-4 0-15,-3-2 0 0,-3 3 11 0,0-3 1 0,0-3 1 0,-3 4 0 16,0-7 10-16,0 4 0 0,-3-6 0 0,0 3 0 16,0-3 8-16,0 0 1 0,-3-3 0 0,3 6 0 15,-3-3 11-15,3 6 1 0,-3 2 1 0,3 0 0 16,0 3 0-16,0-1 0 0,-3 4 0 0,3 2 0 16,0 0-13-16,0 0-9 0,0 0 12 0,0 8-12 15,-6 5 0-15,6 0 0 0,-3 0 0 0,3 3 0 16,0 0 0-16,0 2 0 0,3-2 0 0,0 3 0 15,0-3 0-15,3 0 0 0,0-3 0 0,2-3 0 16,4 1 0-16,-3-3 0 0,3 0-12 0,0-3 3 16,3 0-10-16,0-5-1 0,0 0-1 0,0 0 0 15,-3-2 8-15,-1-1 1 0,1-2 1 0,-3 0 0 0,3-3 11 0,0 0 0 16,0 0 0-16,0-5 0 0,-3 2 0 0,3-2 0 16,-3-3 0-16,0 3 0 15,0-1 8-15,-1 1 0 0,1 0 0 0,0 2 0 0,-3-2 8 0,3 5 1 16,-3 3 1-16,0 0 0 0,0 2-10 0,-6 3-8 15,0 0 9-15,6 3-9 0,0 2 0 0,-3 3 8 16,-3 2-8-16,0 4 0 0,0-4 0 0,0 3 11 16,-3 1-11-16,0 2 10 0,0-3-10 0,0 0 0 15,0 0 0-15,0 0 8 0,0-2-8 0,3-3 0 16,-3-3 0-16,3-5 0 0,3 8-12 0,-3-8 0 16,0 0-1-16,9 0 0 0,0-2-10 0,0-1-1 15,3-5-1-15,-3 0 0 0,3 0 7 0,0-2 2 0,-1-4 0 0,4 1 0 16,0 0 16-16,0-6-12 0,0 1 12 0,0-3-10 15,-3 5 10-15,3-3 0 0,-3 3 0 0,2 3 0 16,-5 5 0-16,3 0 0 0,-3 3 8 0,0 0-8 16,-3 2 27-16,-3 3 1 0,-3 0 0 0,6 5 0 15,0 3-28-15,-3 3 0 0,-3 2 0 0,0 3 0 16,3 0 11-16,-3 2-3 0,0 4-8 0,0-4 12 16,3 1-12-16,-3-1 0 0,3 1 0 0,6-4 0 15,-6 1 0-15,6 0 0 0,-3-3 0 0,3-2 0 16,3 0 0-16,-4-3 0 0,4-3 0 0,0-2 0 15,0-1-18-15,0-2 0 0,0-2 0 0,0-4 0 16,-3-2-107 0,3-2-22-16,-3-4-4 0</inkml:trace>
  <inkml:trace contextRef="#ctx0" brushRef="#br0" timeOffset="49254.25">15882 14089 2480 0,'-30'-5'110'0,"24"5"22"0,6 0-105 0,0 0-27 15,-6 2 0-15,6-2 0 0,0 0 19 0,0 8-2 16,0-8 0-16,9 8 0 16,9 0-58-16,3 3-12 0,0-3-3 0</inkml:trace>
  <inkml:trace contextRef="#ctx0" brushRef="#br0" timeOffset="49966.28">16709 14359 3092 0,'-18'-8'68'0,"1"-3"15"0,5 1 2 0,3 2 1 0,-3-3-69 0,3 3-17 0,3-2 0 0,0 2 0 15,6 3 24-15,0 5 2 0,0-8 0 0,0 8 0 16,6-6-16-16,0 4-10 0,0 2 12 0,0 0-12 15,3 2-12-15,-3-2-8 0,-6 0-3 0,3 6 0 16,3-1-21 0,-6 0-4-16,-3 3 0 0,-3 0-1 0,-6 0 5 15,0 5 2-15,-3 0 0 0,0 3 0 0,0-2 26 0,-3 4 4 0,3-2 2 0,1 3 0 16,2 2 10-16,0-3 0 0,3 1 0 0,3-3 0 0,3-1 0 0,0-1-8 16,6-1 8-16,0-2-8 0,3-6-1 0,3 0 0 15,3-2 0-15,-3-3 0 0,6-3 9 0,-1-2 0 16,4-3-9-16,0 0 9 0,-6-3 0 0,6-2 0 15,3-3 12-15,-3 3-4 0,-1-3-8 0,-2 3 0 16,-6 0 0-16,-3-1 0 0,0 1 0 0,-3 0 0 16,0-3 0-16,3 0 0 0,0 0 11 0,-6 3-3 15,-6-3-8-15,6 6 12 0,3-1 3 0,-3 3 0 16,-6 0 0-16,3 3 0 0,3 5-15 0,0 0 0 16,0 0 0-16,0 0 0 0,0 0 0 0,0 0-12 15,3 8 3-15,0 2 0 0,-6 1 9 0,3 0 0 0,6 2 0 0,-3 0 0 16,-6 0 0-16,6 1-10 15,3-1 10-15,0 0-10 0,3 3 10 0,0 0 0 16,-3-3 0-16,6 3 0 0,3 0 0 0,-4-3 9 0,-2 0 0 16,0-2 0-16,0-1-9 0,6-2 0 0,0-2 0 15,0-1 0-15,0-5 0 0,0 0 0 0,2-3 8 0,-2-2-8 16,0-3 8-16,0 0-8 0,6-3 8 0,-3-2-8 16,-3 0 8-16,0 0-8 0,-1-3 8 0,4 0-8 15,0-2 8-15,-6-1-8 0,0-2 0 0,0-3 8 16,6-2 2-16,-9-1 0 0,-3 1 0 0,0-3 0 15,6-1 2-15,-7-1 1 0,1-4 0 0,-3-2 0 16,-3 0-13-16,3 0 9 0,0 5-9 0,-3 3 8 16,-6 5 2-16,3 6 0 0,6 7 0 0,-9 3 0 15,-5 6-10-15,-4 4-16 0,0 6 4 0,3 8 1 0,-3 11 11 16,-3 2 0-16,-3 5 0 0,6 3 0 16,1 3 0-16,5 2 11 0,-3 3-1 0,6 3 0 0,9 2-10 0,3-2 0 15,6-1 0-15,5-2 0 16,13-2-44-16,9-6-10 0,9 0-2 0,2-8-1 0</inkml:trace>
  <inkml:trace contextRef="#ctx0" brushRef="#br0" timeOffset="50799.94">18192 13377 979 0,'-21'-8'43'0,"15"8"9"0,0-2-41 0,6 2-11 15,-3 0 0-15,3 0 0 0,-6 5 271 0,3 0 52 16,0 3 10-16,3 6 3 0,3-1-167 0,0 0-33 15,3 3-6-15,3 0-2 0,0 2-68 0,6 1-13 16,0 2-3-16,2-3-1 0,7 4-28 0,0-4-6 16,0-2-1-16,6-3 0 0,2-5 20 0,1-3 3 15,6-5 1-15,2-5 0 0,4-3-20 0,9 0-3 16,-7-5-1-16,7 0 0 0,-6 0-8 0,-1-6 0 16,1 3-12-16,2-2 12 0,-5 2 0 0,-3 0 0 15,-7-3 0-15,1 4 8 16,-3 1-8-16,-3 1 0 0,-1 3 0 0,1 2 0 0,-6 0 0 0,3 2 0 15,-6 6 0-15,2 0 0 0,1 3 0 0,-3 2 0 0,0 1 0 0,-3 4 0 16,0 3 0-16,-4 3 0 0,1-3 0 0,-6 1 0 16,0-1 0-16,-3 3 8 0,0 0-8 0,-3 0 0 15,-3-1 8-15,0-1-8 0,-3-1 0 16,3-3 8-16,-3-2-8 0,3-8 0 0,0 0 0 0,0 0 0 16,0 0 0-16,0 0 0 0,6-5-10 0,0 0 10 15,6-6-14-15,0-2 3 0,3-3 1 0,0 0 0 16,0-2-6-16,5-3 0 0,4-3-1 0,3 0 0 31,-3-2-38-31,0 2-7 0,2 0-2 0,4 3 0 0,-3 2 52 0,3 3 12 0,-4 0 0 0,7 3 0 16,3 5 17-16,-3 0 7 0,-4 6 0 0,4-1 1 15,6 3-4-15,0 3-1 0,-4 2 0 0,4 3 0 16,0 3-9-16,2-1-3 0,-2 1 0 0,-9-3 0 16,3 5 3-16,2-3 0 0,7-2 0 0,0 3 0 0,-1-3-11 0,4 0 0 15,0-3 0-15,8 6 0 0,-5-6 0 0,-7 0 0 16,4-2 0-16,3 0 0 0,-4-3 0 0,1 0 0 15,-6-3 0-15,-1-2 0 0,1-1 0 0,-3-4 0 16,-6-3 0-16,2-3 0 0,-5 0 12 0,-3-5 0 16,-3-6 0-16,-3-5 0 0,0-2-2 0,-7 2 0 15,-2-2 0-15,-6 2 0 0,-3 3-26 0,-3 3-4 16,-3 2-2-16,-8 3 0 16,-4 5-34-16,-6 0-6 0,-6 5-2 0,-9 3 0 0</inkml:trace>
  <inkml:trace contextRef="#ctx0" brushRef="#br0" timeOffset="51358.65">18495 14325 2368 0,'0'0'52'0,"6"-8"12"0,-3 0 1 0,0-3 1 0,0 1-53 0,3-1-13 0,3 0 0 0,-3 1 0 0,0 2 25 0,-3 3 3 16,-3 5 0-16,0 0 0 15,6 2 17-15,0 6 4 0,-6 5 1 0,3 3 0 0,3 8 11 0,-3 2 3 16,-3 4 0-16,0 1 0 0,-3 4-37 0,0-1-7 16,-3 3-2-16,3-2 0 0,0-1-10 0,0-2-8 15,3-1 12-15,0-1-12 0,-3-4 9 0,0-2-9 16,3-6 0-16,-3-2 9 0,3-3-9 0,-3-5 0 16,3-2 0-16,0-6 0 0,0 0 0 15,-3-6 0-15,0-4 0 0,0-3 0 0,6-6 0 16,-3-2 0-16,0-3 0 0,3-2 0 0,0-3 0 0,0-6 0 15,0-5 0-15,-3 1 0 0,3-6 0 0,3 0 8 16,0-5-8-16,-3 2 0 0,0 0 8 0,0 1-8 16,0 2 0-16,3 5 8 0,3 0 0 0,2 9 0 15,1 4 0-15,3 3 0 16,0 6-39-16,0 5-8 0,0-1-1 0,3 6-1 0,0 6 63 0,2-1 13 16,-5 6 2-16,3 5 1 0,-3 0-30 0,3 5-8 15,-3 0 0-15,-3 3 0 0,-3 2 0 0,0 1 0 16,-6-1 0-16,0 4 0 0,-3-4 0 0,0 1 0 0,-6 2 0 15,0-3 0-15,-3 1 0 0,3-1-15 0,-6-2 3 0,3 3 0 32,0-3-219-32,0 0-43 0</inkml:trace>
  <inkml:trace contextRef="#ctx0" brushRef="#br0" timeOffset="51951.64">19079 14348 1152 0,'0'0'51'0,"0"0"10"0,0 0-49 0,0 0-12 16,-6 3 0-16,6-3 0 0,0 0 323 0,0 0 61 16,0 0 13-16,0 0 3 0,6-5-225 0,6-1-45 15,2-2-9-15,4 1-1 0,3-7-79 0,3 1-15 16,-3 0-3-16,3 0-1 0,-4-1-22 0,-2-1 8 16,0-1-8-16,-3 2 0 0,0-4 0 0,-6 2 0 15,0 0 0-15,-3 0-12 0,-3 3-6 0,-3 0-2 16,0 5 0-16,-3 0 0 0,0 3 3 0,-3-1 0 15,-3 6 0-15,0 0 0 0,0 0-5 0,0 3-1 16,3 2 0-16,0 1 0 0,3-1 0 0,0 3 0 16,0-3 0-16,6 3 0 15,-3 0-16-15,3 0-3 0,3 0-1 0,3 0 0 16,-3-3 13-16,3 3 2 0,0-3 1 0,0 3 0 0,3-5 27 0,-3 0 0 0,3-1 0 0,-1 1 0 16,1-1 12-16,3-2 8 0,0 0 2 0,3 3 0 15,-3-3 13-15,0 0 2 0,3 3 1 0,-6-3 0 16,2 0-22-16,4 0-5 0,0 0-1 0,0 0 0 15,3-3-10-15,-3 3 0 0,-3-3 0 0,2 3 8 16,-2-2-8-16,-3-1 0 0,0 1-12 0,0-1 12 16,-3 0-14-16,0-2 5 0,-3 0 1 0,-3-3 0 15,3 2 8-15,-3-4 0 0,-3 2 0 0,3-3 8 16,-6 1 19-16,3-1 4 0,0-2 1 0,0 0 0 16,0-1 9-16,0 1 3 0,3-3 0 0,0 3 0 15,-3 0-19-15,3 5-3 0,0 0-1 0,0 3 0 16,-3 5-11-16,0 0-2 0,6 2-8 0,3 4 12 0,-1 2-3 0,-2 2-1 15,0 6 0-15,0 3 0 0,0 4 2 0,-3 1 0 16,0 3 0-16,3-1 0 0,-3 3-2 0,0 3 0 16,0 0 0-16,3 0 0 0,0-3-8 0,0-3 12 15,3-2-12-15,0-3 12 0,0-2-12 0,6-4 0 16,0-1 9-16,-1-4-9 0,1-7 0 0,0 0-20 16,3-6 4-16,0-2 1 15,-3-6-123-15,-3 0-25 0,-3-2-5 0,-3-5-1087 0</inkml:trace>
  <inkml:trace contextRef="#ctx0" brushRef="#br0" timeOffset="52097.27">19668 13888 2541 0,'0'0'112'0,"0"0"24"0,0 0-108 0,0 0-28 0,0 0 0 0,0 0 0 15,6-3 27-15,0 1 0 0,3-1 0 0,3 3 0 16,6 0-27-16,-1 5 0 0,7 1 0 0,3-1-784 15,3 0-151-15</inkml:trace>
  <inkml:trace contextRef="#ctx0" brushRef="#br0" timeOffset="52553.08">20293 14094 1094 0,'0'0'48'0,"-3"-5"11"15,-3 0-47-15,0-1-12 0,0-1 0 0,0-1 0 16,0 0 387-16,-3 0 75 0,0 0 15 0,1 0 3 0,-1 0-292 0,0 3-60 15,0-1-11-15,-3 4-2 0,3 2-63 0,0 0-12 16,-3 5-2-16,3 3-1 0,0 3-22 0,3 2-5 16,-3 3-1-16,3 5 0 0,3 0-9 0,0 3 0 15,0 0 0-15,6 2 0 16,3 0-22-16,3 1-10 0,0-3-1 0,3 0-1 0,3-3 15 16,0-5 3-16,3-3 1 0,-3 0 0 15,6-5-25-15,-1-3-4 0,4-2-2 0,0-3 0 16,0-3 14-16,-3-2 4 0,-4-3 0 0,4-3 0 15,-3 1-7-15,0-6-1 0,-3 0 0 0,0-2 0 0,-3-1 20 0,-3-2 3 16,0-6 1-16,-3 1 0 0,-1-6-7 0,-2 1-1 16,-3-1 0-16,-3 0 0 0,-5 3 20 0,-1 5 0 15,-3 3-8-15,-3 2 8 0,-3 4 22 0,3 4 8 16,-3-2 2-16,3 5 0 0,0 3 6 0,4 2 2 16,2 3 0-16,3 3 0 0,6-3-25 0,0 7-5 15,0-7-1-15,6 11 0 0,3-3-9 0,5 5 0 0,4 0 0 0,0 1 0 16,0-4-10-16,0 3 10 0,3-2 0 0,0 0-9 15,-4-1 9-15,1-2 0 0,0 0 0 0,-3 0-8 16,0-3 8-16,-3 3 0 0,-3-2 0 0,3-4 0 16,-3 3 11-16,-1 3 4 0,-2 0 1 0,0 0 0 15,0 0 28-15,3 3 5 0,-3 2 2 0,0 0 0 16,3 3-25-16,0 3-5 0,0-1-1 0,3 1 0 16,0 2-113-1,6-3-23-15,20 19-5 0,-2-13-1 0</inkml:trace>
  <inkml:trace contextRef="#ctx0" brushRef="#br0" timeOffset="55271.81">8786 14134 1036 0,'0'0'46'0,"-3"-5"10"0,-3 2-45 0,6-2-11 15,-3 0 0-15,3-1 0 0,0 1 49 0,0 0 8 16,3-3 2-16,0 0 0 0,0 0-1 0,0 0 0 16,0-3 0-16,3 3 0 0,-3-2 58 0,0-1 12 15,0 1 3-15,0 2 0 0,-3 2-23 0,0 1-5 16,0 5-1-16,0-8 0 0,-3 3-44 0,-3 2-9 15,3 1-1-15,-6 2-1 0,0 2-22 0,0 1-4 16,-6 5-1-16,-3 2 0 0,0 4-6 0,-3-1-2 16,4 3 0-16,-1 0 0 0,-3 2-4 0,6 1-8 0,3-1 11 0,3 1-11 15,3-1 31-15,6 1-1 0,6-3 0 0,3-1 0 16,6 4-30-16,3-3-15 0,3-3 2 0,2 0 0 16,4 1 13-16,0-4 0 0,0 1 0 0,0-1 0 15,2 4 8-15,-2-1 4 0,3-3 0 0,-6 1 1 16,-6 0-25-16,-1-1-4 0,-2 1-2 0,-6 2 0 15,-3 0 5-15,-6 0 1 0,-3 1 0 0,-6-1 0 16,-6 0 32-16,-2 3 8 0,-1-3 0 0,-6 0 1 16,0 1-29-16,-3-1 0 0,-2-3 0 0,-1 1 0 15,0-6 0-15,0 1 0 0,0-6-13 0,4 0-786 16,2-3-157-16</inkml:trace>
  <inkml:trace contextRef="#ctx0" brushRef="#br0" timeOffset="55559.4">7985 13872 1497 0,'0'0'133'0,"0"0"-106"16,-6 0-27-16,6 0 0 0,6 3 145 0,-6-3 24 0,0 0 5 16,0 0 1-16,12 5-54 0,-6 3-10 0,-6 3-3 0,3-3 0 15,-3 2-36-15,3 3-8 0,3-2-2 0,0 2 0 16,3 3-45-16,-3 0-9 0,-3-3-8 0,-3 3 12 16,3 0-12-16,3-3-17 0,5 0 4 0,-2 1-799 15,-3-7-159-15</inkml:trace>
  <inkml:trace contextRef="#ctx0" brushRef="#br0" timeOffset="55709.24">8018 13954 1958 0,'-3'3'174'0,"-3"-1"-139"16,3 4-35-16,3 2 0 16,3-3 88-16,-3 6 10 0,-3-4 2 0,9 4 1 0,9 0-81 0,0-3-20 15,-9 2 0-15,11 1 0 0,7-1 0 0,3 1 0 16,-3-3-10-16,0 2-1017 15</inkml:trace>
  <inkml:trace contextRef="#ctx0" brushRef="#br0" timeOffset="57471.03">9250 14198 1645 0,'0'0'72'0,"0"0"16"0,0 0-70 0,3-6-18 15,-3-2 0-15,6 0 0 16,-6 0 112-16,3 1 20 0,3-4 3 0,-3 3 1 0,3 0-31 0,-3 3-5 15,0-3-2-15,3 0 0 0,-3 3-42 0,-3 5-8 16,0 0-1-16,0 0-1 0,0 0-12 0,0 0-2 16,0 0-1-16,0 10 0 0,0 1-10 0,-3 5-1 15,3 0-1-15,0 5 0 0,-6-3-7 0,6 3-2 16,0 3 0-16,6 3 0 0,-3-1-10 0,0-2 0 16,6-3 0-16,0 0 0 0,2-2 0 0,-2-1 0 15,3-4 0-15,3-1 0 0,0-5-20 0,-3-3 0 16,3 0 0-16,-3-7 0 0,3-1 5 0,0-5 2 0,-4-3 0 15,4 1 0-15,0-6-2 0,0 0 0 16,-3-2 0-16,0-6 0 0,0 3 15 0,-3-6 10 16,3 3-2-16,-3 1 0 0,2-1-8 0,-2-3-11 0,0 3 3 0,0-2 0 15,0 2 8-15,3 3 9 0,-6 2-1 16,3 4-8-16,0 1 22 0,-3 6-2 0,0 3-1 0,0 0 0 16,-6 5 2-16,0 0 1 0,0 0 0 0,6 8 0 15,0 2-4-15,-6 6-1 0,0 0 0 16,0 5 0-16,0-2-4 0,-3 2-1 0,0 5 0 0,-3-2 0 15,0 3-1-15,0-3-1 0,0 2 0 0,0 0 0 16,0-2-10-16,0-3 12 0,0-5-12 0,3 0 12 16,0-5-12-16,0-3 0 0,3-8 9 0,0 0-9 15,0 0 0-15,0 0 8 0,6-6-8 0,3-2 0 16,0-7 0-16,0-4 0 0,3 3 0 0,-3-5-8 16,3-3-5-16,0 0-1 0,-1 1 0 0,4-4 0 15,-6 1-13-15,3-1-2 0,3-2-1 0,-3 0 0 0,0 3 13 0,0-1 2 16,3 6 1-16,-3 2 0 0,-1 6 14 15,1 3-11-15,0 2 11 0,-3 2-10 0,0 4 10 16,-3 2 0-16,3 5-9 0,0 3 9 0,-3-3 0 0,0 3 0 16,-3 5 0-16,0 3 8 0,-3 0 10 0,-3 5 2 15,0-2 0-15,0 2 0 0,3 0 5 0,-3 0 2 16,0 1 0-16,3 1 0 0,-3-2-18 0,0 3-9 16,0-3 10-16,3 1-10 0,0-1 10 0,0 0-10 15,0-5 10-15,0 0-10 0,6-3 0 0,0-2 8 16,-3-1-8-16,3-2 0 0,3-5 0 0,3-1 0 15,0-2-12-15,5-2 12 0,1-1-25 0,0-2 1 16,3-6 1-16,0 1 0 0,-3-4-1 0,0-2-1 16,-1-2 0-16,1-1 0 0,-3-2 9 0,3-3 3 0,0 1 0 0,-6-6 0 15,0-3 13-15,0 0 0 0,-3-2-10 0,-1-1 10 16,1 1 0-16,-6 2 0 0,0-2 0 0,0 7 0 16,-3 3 0-16,0 3 0 0,0 8 10 0,-3 0-10 15,3 5 29-15,-3 3-1 0,3 5 0 0,0 0 0 16,0 0-8-16,-3 8-1 0,0 5-1 0,0 3 0 15,0 5-6-15,0 8 0 0,0 3-1 0,3 2 0 16,-2 0 1-16,2 3 0 0,2 1 0 0,1-1 0 16,0 2-4-16,0 1 0 0,0 2 0 0,3-2 0 15,0-3-8-15,-3 0 8 0,3-3-8 0,0-2 8 16,0-5-8-16,-3-1 0 0,0-7 0 0,0 2 0 16,0-8 0-16,0 0 0 0,-3-5 0 0,0-8-11 0,0 0 2 15,0 0 0-15,0 0 0 0,0 0 0 0,-6-8 1 0,0-2 0 16,3-6 0-16,0-3 0 0,-3-5 8 15,0-2 0-15,3-3 0 0,-3-5-8 0,0-4 8 0,0-4 0 16,0-3 0-16,3 0 0 0,3 0 0 0,0 0 0 16,3 0 0-16,0 8 0 0,3 0 0 0,0 8 0 15,3 5 0-15,0 3 0 0,3 3 0 0,0 2-10 16,3 2 10-16,-3 7 0 0,3 1 0 0,0 4-8 16,-1 2 8-16,1 2 0 0,3 4 0 0,0 1 0 15,-3 4 0-15,-3 0 0 0,0 4 0 0,-3 4 0 16,0 0 0-16,-6-4 0 0,0 7 0 0,-3-4-8 15,-3 1 8-15,-6 2 0 0,3-5 0 0,-3 0-12 0,-3-1 12 16,-3-1-10 0,0 2-18-16,0-3-3 0,3-3-1 0,-3-2 0 0,4 3 7 0,-4-6 1 0,6 0 0 0,-3 1 0 15,6-6 10-15,0 0 2 0,6 0 1 0,0 0 0 32,0 0-16-32,3-6-3 0,6-2-1 0,3 1 0 0,0-4 31 0,8 0 0 0,1 1 0 0,3-6 0 15,3 0 0-15,0 0 0 0,-1-2 0 0,1-4 0 16,0-1 0-16,-3-1 13 0,3-3-4 0,-7 1-1 15,-2-6-8-15,3 3 8 0,-3-3-8 0,-3 1 8 16,0-6 15-16,-3 2 2 0,0-5 1 0,-3-5 0 16,-1 1 10-16,-2 1 1 0,0 1 1 0,-3 7 0 15,-3 1 1-15,0 5 0 0,0 2 0 0,-3 9 0 16,3 5-4-16,-3 2-1 0,0 1 0 0,0 7 0 16,3 3-21-16,0 0-4 0,-3 5-1 0,-2 8 0 15,-4 6-8-15,6 2 0 0,-3 6 0 0,3 2 0 0,-6 10 0 16,6 1 0-16,0 5-8 0,0 5 8 0,3 1 0 0,0 2 0 15,0-1-9-15,3 1 9 0,3-5 0 0,3 0 0 16,-3-6 0-16,6-5 0 0,5-5 0 0,-2-6 0 16,0-2 0-16,3-3 0 0,0-5 0 0,3-5 0 15,-3-3 11-15,2-6-11 0,1-2 8 0,-3-5-8 16,3-3 0-16,0-5 0 0,-6 0 12 0,3-6-12 16,-4 0 12-16,-2-4-12 0,0-4 0 0,-3 1-9 15,-3-3-1-15,0-3 0 0,0 0 10 0,-3-2-13 16,0-3 5-16,-3 0 8 0,0 2-16 0,-3 4 5 15,0 1 1-15,0 7 0 0,-3 4-2 0,0 6-1 16,-3 2 0-16,0 6 0 0,0 2 13 0,-3 9-11 0,1 2 11 16,2 7-10-16,-3 4 10 0,3 5 0 0,0 2-9 0,3 6 9 15,0 2 0-15,0 6 0 0,3 2 0 0,6-2 0 16,3 0 0-16,3-3 0 0,3-3 0 16,3 1 0-16,3-6 10 0,2-3-10 0,-2-2 12 0,6-6-12 15,3-4 12-15,0-4-4 0,-4-4 0 0,4-4-8 31,3-4-48-31,-6-4-17 0,-3-4-3 0,-4-4-1233 0</inkml:trace>
  <inkml:trace contextRef="#ctx0" brushRef="#br0" timeOffset="57627.51">9482 13618 2718 0,'-27'-8'60'0,"16"6"12"0,2-4 2 0,0 4 2 0,9 2-60 0,0 0-16 16,6-3 0-16,0 0 0 16,2 3-33-16,7-2-10 0,3-1-1 0,3 0-735 15,6 3-146-15</inkml:trace>
  <inkml:trace contextRef="#ctx0" brushRef="#br0" timeOffset="57882.62">11343 13105 2646 0,'0'0'58'0,"-3"-5"12"0,3 5 2 0,-3 0 3 0,-3 5-60 0,3-3-15 0,3 6 0 0,0 0 0 16,0 6 33-16,3-1 4 0,3 0 1 0,-3 6 0 15,3 2 13-15,-1-3 2 0,-2 6 1 0,0-3 0 16,0 0-42-16,-6-2-12 0,3 5 0 0,-3-3 8 16,0-3-48-16,-2 4-10 0,-4-7-2 0,0 4-800 15,0-6-161-15</inkml:trace>
  <inkml:trace contextRef="#ctx0" brushRef="#br0" timeOffset="58025.98">11572 13224 2530 0,'0'0'56'0,"0"0"11"0,-3 5 2 0,0 6 3 0,0-1-58 0,0 1-14 16,-6 2 0-16,3 3 0 0,3 0 64 0,-3 0 9 15,0 2 3-15,0 6 0 16,3-3-159-16,3 6-31 0</inkml:trace>
  <inkml:trace contextRef="#ctx0" brushRef="#br0" timeOffset="58476.02">12161 13854 2268 0,'-9'8'50'0,"6"-3"10"0,-3 0 3 0,3 3 0 0,6 3-51 0,0-1-12 0,3 1 0 0,0 2 0 16,3-5 33-16,3 3 4 0,0-6 1 0,9 3 0 15,3-3 47-15,5-2 10 0,1-3 1 0,6 0 1 16,-3-8-37-16,5 0-8 0,7-3-2 0,5-5 0 15,1 1-29-15,9-4-5 0,-1-5-2 0,-2 0 0 0,-4 1-14 16,4-4 11-16,-7 1-11 0,4-3 10 0,-9-3-10 0,2-5 8 16,-5-3-8-16,0 0 8 0,-7-2-8 0,-2 0 10 15,-3 5-10-15,-6 0 10 0,-4 2-10 0,-5 6 8 16,-3 3-8-16,-6 4 8 0,0 1 4 0,-6 5 0 16,3 1 0-16,-3 4 0 0,-3-2 9 0,0 5 3 15,0 3 0-15,0-1 0 0,0 1-24 0,-3 2-18 16,6 3 3-16,-6 0 1 15,-3 3-72-15,1 0-14 0,-1 2-4 0,0 5 0 16,-3 1-104-16,0 0-20 0,0 2-5 0</inkml:trace>
  <inkml:trace contextRef="#ctx0" brushRef="#br0" timeOffset="58618.48">13111 13377 1209 0,'0'0'108'0,"0"0"-87"0,12-2-21 0,-4-1 0 16,4 0 160-16,-3 1 27 15,0 2 5-15,3 0 2 0,-3 0-26 0,0 0-6 16,0 2-1-16,3 1 0 0,-3 2-68 0,0 1-13 0,0-4-4 0,0 4 0 15,-1 2-44-15,-2-1-10 0,0 4-2 0,0-3 0 16,-3 3-128-16,-3-1-25 0,0 19-6 16,-3-5-1-16</inkml:trace>
  <inkml:trace contextRef="#ctx0" brushRef="#br0" timeOffset="59984.93">9634 6982 1785 0,'0'0'159'0,"-6"-5"-127"15,6 5-32-15,0 0 0 0,-3-5 127 0,3 5 19 16,0 0 4-16,0 0 1 0,0 0-60 0,0 0-12 16,3 8-3-16,3 2 0 0,-3 4-12 0,3 4-4 15,3-2 0-15,0 5 0 0,3-2-34 0,0 2-7 16,0-3-2-16,2 1 0 0,-2-1-17 0,3-2 10 15,0 0-10-15,3-5 8 16,-3-3-99-16,0-3-20 0,-3-5-4 0,0-3-1055 16</inkml:trace>
  <inkml:trace contextRef="#ctx0" brushRef="#br0" timeOffset="60158.01">9399 6810 2361 0,'-12'-5'104'0,"12"5"23"0,0 0-102 0,0 0-25 16,0 0 0-16,-3 5 0 0,3 3 11 0,3 3-3 0,3-3-8 0,0 2 12 16,0 4 31-16,3 2 5 0,0 2 2 0,3 3 0 15,-3 0-32-15,2-2-6 0,1 2-2 0,6 0 0 32,0-2-94-32,3 2-20 0,0-5-3 0</inkml:trace>
  <inkml:trace contextRef="#ctx0" brushRef="#br0" timeOffset="60607.31">10241 7334 2019 0,'-6'-2'44'0,"6"-1"10"0,-3-2 2 0,0-1 0 0,0-2-44 0,3 3-12 16,0-3 0-16,0 0 0 0,3-2 29 0,-3 2 4 16,3-5 1-16,0 5 0 0,-3 0 66 0,3 2 12 15,-3-2 4-15,0 6 0 0,0 2-48 0,0 0-10 0,-6-3-2 0,0 6 0 16,0 5-3-16,-3 2-1 0,1 4 0 0,-4 4 0 16,3 3-32-16,-3 6-6 0,0-1-2 0,0 6 0 15,6-6-3-15,0 1-1 0,6-1 0 0,3-2 0 16,3 0-57-16,6-3-12 0,3-2-3 0,3-6 0 15,2 0-118-15,7-8-24 0,0-2-5 0,3-8-1 16</inkml:trace>
  <inkml:trace contextRef="#ctx0" brushRef="#br0" timeOffset="62290.65">10652 7157 2365 0,'-12'-11'52'16,"6"6"10"-16,-3 2 2 0,0 1 4 0,-3-3-55 0,0 2-13 0,1 3 0 0,-4-3 0 0,0 3 70 0,0 3 11 15,-6 2 3-15,0 0 0 0,0 1-4 0,4 4 0 16,-7 4 0-16,6 1 0 0,3 7-57 0,0-4-12 16,0 1-3-16,9 2 0 0,3 3-8 0,3-1 0 15,0 4 0-15,6-6 0 16,3 3-36-16,3-6-4 0,0 1 0 0,6-6 0 16,0-2-24-16,0-3-6 0,-1-6-1 0,1-2 0 15,3-5 3-15,-3-3 0 0,-3 3 0 0,3-6 0 16,-3-5 7-16,-3 3 1 0,-1-3 1 0,-5 0 0 0,0-2 40 0,-3 2 8 15,0-3 2-15,-6 1 0 0,0-1 9 0,-6 1 8 16,3-1-8-16,-5 3 11 0,-1 1 5 0,-3 1 2 0,-3 1 0 0,-3 5 0 16,3 0 16-16,-3 6 3 0,1 2 1 0,-1 0 0 15,0 5-9-15,0 0-1 0,9 1-1 0,-3 1 0 16,6 4-27-16,0 0 8 0,3-1-8 0,0 1 0 16,6-3 0-16,0 2 0 0,0-2 0 15,6 0-11-15,3 3 11 0,0-6-8 0,6-2 8 16,0-3-8-16,6 2 8 0,0-4 9 0,0-4-1 0,-1 1-8 15,4-5 24-15,-3-1-1 0,3-2-1 0,-3-3 0 16,0 0 10-16,-1-3 1 0,4 1 1 0,-3-1 0 16,0 4 10-16,-3 1 1 0,3 1 1 0,-7 2 0 15,4-2-2-15,-6 3-1 0,0 2 0 0,-3 0 0 16,3 3-11-16,-3 2-3 0,-3 0 0 0,3 6 0 0,-6 0-17 16,3 4-4-16,-3 1-8 0,-3 6 12 15,0 1-12-15,0 4 0 0,0 2 0 0,-3 3 0 0,0 0 0 0,0 2 0 16,-3-7 0-16,0 2 0 0,0 3 10 0,3-3 2 15,0-3 1-15,0 4 0 0,0-9-13 0,0 0-15 16,0-2 3-16,3-3 1 0,0-8 11 0,0 0 11 16,0 0-3-16,0 0 0 0,3-3-19 0,6-5-4 15,-6 0-1-15,6-5 0 0,-3-3 0 0,3-3 0 16,0 1 0-16,-3-3 0 16,2 2-19-16,-2-5-4 0,0 1-1 0,3-1 0 0,0 3 40 0,0 2 0 15,0 3 0-15,-3 3 0 0,0 2-12 0,0 1 12 16,0 5-10-16,-6 5 10 0,0 0 0 0,0 0-9 15,0 0 9-15,0 0 0 0,3 10 0 0,3 3 0 16,-3 3 0-16,-3 3 0 0,3 2 0 0,-3-3 0 16,3 1 0-16,0 2 0 0,-3-2 0 0,3-1-8 0,-3 3 8 0,3-5-8 15,-3 0-9-15,3-3-2 0,0 1 0 0,0-4 0 32,0-2-8-32,0-3-1 0,-3-5-1 0,0 0 0 0,0 0 11 0,9-2 2 0,-4-4 1 0,4-4 0 15,0-1 3-15,0-5 0 0,0 3 0 0,3-5 0 16,-3-4-1-16,6 1 0 0,-3-3 0 0,0 3 0 15,0 0 13-15,3 0 0 0,-1 0 0 0,-2 0 0 16,3 2 0-16,-3 6 0 0,3-3 0 0,-3 5 0 16,0 4 0-16,0 1 0 0,-3 4 0 0,0-1-9 15,-3 3 21-15,-1 3 5 0,1-1 1 0,0 4 0 16,3-1-2-16,-3 0 0 0,-3 0 0 0,6 1 0 16,-6-1-16-16,6 0 0 0,0-2 8 0,3 0-8 0,0-3 0 0,0 0 0 15,0-3 0-15,3 0 0 0,-4-2 0 0,1 0-9 16,0-6 1-16,-3 1 0 15,0 2 8-15,0-3-12 0,0-2 12 0,-3 0-12 0,-3-1 12 16,0-2 12-16,-3 3-2 0,3-3-1 0,-3 3 23 0,-3-3 4 16,0 0 0-16,-3 3 1 0,6 0-4 0,-3 2-1 15,0 3 0-15,0 0 0 0,0 3 0 0,3 5 0 16,0 0 0-16,0 0 0 0,0 0-32 0,3 5 0 16,0 6 0-16,0 5 0 0,-3 2 0 0,3 9 10 15,-3-1-10-15,3 6 8 0,0 0-8 0,0 5 0 16,0 0 9-16,0 5-9 0,0-2 0 0,0 2 8 15,-3 3-8-15,6 0 0 0,-3-2 0 0,-3-6 0 16,6-3 0-16,-6 3 8 0,3-5-8 0,0-6-13 16,0 1 3-16,-3-9 1 0,0 1 9 0,0-6 0 15,0-5 0-15,0 0 0 0,0-8 0 0,0 0 0 16,0 0 0-16,-6-8 0 0,3 0 0 0,-3-3 0 16,3-2 0-16,0-5-8 0,0-4 8 0,0-1 0 15,3-6 0-15,0-3 0 0,0-3 9 0,0-2-9 16,0-2 12-16,3-6-12 0,3 0 8 0,-3 2-8 15,3 1 0-15,-3 2 0 0,3 6 0 0,0 5 0 0,-1 0 0 16,-2 5 0-16,3 5 0 0,0 4 0 0,3 1-15 0,-3 4 5 16,0 2 10-16,0 5 0 0,0-2 0 0,0 8 0 15,0 2 0-15,0 0 0 0,0 3 0 0,0 3 0 16,-3 2 0-16,0 0 0 0,0 0 0 0,-3 3 0 16,0 0-28-16,-3 0-6 0,0 0-2 0,-3 0 0 15,-3 2-21-15,3 1-5 0,-3-3-1 16,0 2 0-16,0-2-2 0,-3 0-1 0,3-3 0 0,0 0 0 15,1 1 15-15,2-1 3 0,0-5 1 0,6-8 0 0,0 0 19 16,0 0 3-16,0 0 1 0,6-3 0 0,5-2 12 0,-2-6 2 16,6 1 1-16,0-4 0 0,3-4 9 0,0 2-8 15,0-5 8-15,3 0-8 0,-1-1 16 0,1-1 4 16,-3-4 1-16,3-5 0 0,-6 1 9 0,0-1 2 16,0 0 0-16,-1-5 0 0,-5-5 18 0,3 5 4 15,-3-3 1-15,-3 0 0 0,0 3-5 0,-3 0-1 16,-3 6 0-16,0 1 0 0,0 9 19 0,0 3 4 15,-3 2 1-15,0 5 0 0,0 6-30 0,0 0-7 16,0 5 0-16,0 2-1 0,0 6 4 0,0 6 1 16,-3-1 0-16,3 11 0 0,0-6-32 0,-3 6 0 15,3 5 0-15,3 5 0 0,0 1 0 0,3-1 0 16,-3 3 0-16,6 0 0 0,-3 0 12 0,6 0-4 0,-3 0-8 16,0-2 12-16,3-3-12 0,0-3-10 0,0-5 2 0,3-1 0 15,-3-4-12-15,0-6-3 0,-3 0 0 0,3-5 0 16,0-5 3-16,-3-3 0 0,2 0 0 0,-2-5 0 15,3-6 9-15,-3 0 3 0,0-2 0 0,3 0 0 16,-3-3 8-16,0 0 11 0,0-2-3 0,0-3 0 16,0-3-8-16,-3 3 8 0,3-1-8 0,0 1 8 15,0 3 0-15,-3-1 0 0,3 6 0 0,-3 0 0 16,3 2 20-16,-3 3 3 0,0 3 1 0,-3 5 0 16,6-3-20-16,-6 3-3 0,3 3-1 0,2 0 0 15,1 2-8-15,-3 5 8 0,3 1-8 0,-3 5 8 16,0 0-8-16,-3 0 10 0,3 5-10 0,3-3 10 0,-6 1-10 0,0 2 0 15,3-2 0-15,-3-4 0 0,3 4 12 16,3-6-2-16,-3-2-1 0,3 2 0 16,0-5-9-16,3 0 0 0,0-3 0 0,0-2 0 0,3-6-17 0,0 0 4 15,3-4 1-15,-4-4 0 16,7-2-99-16,-6 0-19 0,-3-6-4 0,0 0-1061 16</inkml:trace>
  <inkml:trace contextRef="#ctx0" brushRef="#br0" timeOffset="62417.35">11905 6585 2372 0,'0'0'105'0,"0"0"22"0,0 0-102 0,0 0-25 15,3 8 0-15,3-2 0 0,-3-4 0 0,6 4 0 0,3-1 0 0,6-2 0 16,-3 2 0-16,5 0 0 0,7-2-14 0,0 2-1034 16</inkml:trace>
  <inkml:trace contextRef="#ctx0" brushRef="#br0" timeOffset="62631.26">12319 6752 172 0,'0'0'8'0,"0"0"1"0,-9-2-9 0,3-1 0 0,-6 0 0 0,3-2 0 16,0 0 501-16,0 2 99 0,-6 3 19 0,6-3 4 16,9 3-396-16,-8 0-79 0,-4 0-16 0,0 6-4 15,3-1-51-15,3 3-10 0,3 2-3 0,0 1 0 0,0 5-32 0,0 0-6 16,3 2-2-16,-3 1 0 0,-6 2-24 0,12 0 0 15,3 0 0-15,6 1 0 16,0-4-65-16,6 1-19 0,0-4-3 0,5-1-1 16,-2-4-176-16,6-4-36 0,18-1-8 15,-10-5 0-15</inkml:trace>
  <inkml:trace contextRef="#ctx0" brushRef="#br0" timeOffset="63658.85">12542 6839 2210 0,'-9'-15'98'0,"6"9"20"0,0-4-94 0,3-1-24 15,-3-2 0-15,0 2 0 0,-3 1 102 0,3 2 16 16,-6-3 3-16,3 3 1 0,3 3 5 0,3 2 1 16,-2 1 0-16,-1-1 0 0,3 3-103 0,0 0-25 15,-3 3 0-15,-3-1 0 0,3 4 0 0,-3 4 0 16,3 3 0-16,-3 1 0 0,3-4 0 0,0 4 0 16,0 1 0-16,0 4 0 0,3-3 0 0,0 0 0 0,0-3 0 0,0 3 0 31,3 0-46-31,-3-3-14 0,3-3-4 0,3-2 0 15,-6-8 0-15,6 8 0 0,-6-8 0 0,0 0 0 0,0 0 52 0,6 0 12 0,-3-5 0 0,3 2 0 16,-3-2 0-16,-3-3 0 0,6 0 0 0,-6-2 0 16,2 2 0-16,-2-8 0 0,3 3 0 0,-3-1 0 15,0-4 0-15,0 2 0 0,0 0 0 0,0 0 0 16,0-5 37-16,0 8 11 0,3-3 1 0,0 5 1 16,-3 1-26-16,3 2-6 0,-3 0-1 0,0 8 0 15,0 0-17-15,0 0 0 0,0 0 0 0,6 3 0 0,3 2 0 0,-3 0 0 16,0 0 0-16,-3 3 0 0,3 0 0 0,-3 3 0 15,3-1-8-15,-3 1 8 0,3 2 0 0,0-2 0 16,-3-1 0-16,3 1 0 0,0-3 0 0,-3 0 0 16,-3-8 0-16,3 5 0 0,3 3 0 0,-6-8 0 15,0 0 0-15,3 0 0 0,-3 0-12 0,0 0-4 16,0 0 0-16,0 0 0 0,6-3 16 0,-6 3 0 16,0 0 0-16,0 0 0 0,0 0 28 0,0 0 4 15,0-5 2-15,0 5 0 0,0 0-22 0,0 0-4 16,0 0 0-16,0 0-8 0,0 0 11 0,0 0-11 15,0 0 10-15,0 0-10 0,0 0 8 0,0 0-8 16,0 0 0-16,0 0 0 0,0 0 0 0,0 0 8 16,3 5-8-16,-3-5 0 0,0 0 0 0,9 3 0 15,-6 0 8-15,2-1-8 0,-5-2 0 0,0 0 0 16,6 3 0-16,-6-3 0 0,0 0 28 0,6 0-1 16,-6 0 0-16,9 0 0 0,-9 0-27 0,0 0 0 0,0 0 0 0,6 0 0 15,0 3 0-15,0-3 0 0,3-3 0 0,0 0 0 16,-3-2 0-16,3 2 0 0,-3-2 0 0,0 0 0 15,0 0 56-15,0-1 7 0,0 4 1 0,0-6 0 16,0 0-52-16,-3-3-12 0,3 3 0 0,-4 3 0 16,1-3-14-16,0 0-6 0,-3 0 0 0,3 0-1 15,-3 3 21-15,0 0 0 0,0-1 0 0,3 1 0 16,-3 0 0-16,0-1 0 0,-3 4 0 0,3 2 0 16,3-5 12-16,0-3 8 0,0 2 0 0,0-2 1 15,0 3-35-15,3-3-7 0,-3 6-2 0,-3-6 0 16,3 0 37-16,0 5 7 0,-3-2 2 0,0 5 0 15,0 0-37-15,0 0-7 0,0 0-2 0,0-6 0 0,0 1 23 16,-3 2 0-16,3 3 0 0,0-2 0 16,-3-1 0-16,0 1 0 0,-3-1 0 0,6 0 0 0,0 3 0 0,0 0 0 15,0 0 0-15,-3-5 0 0,3 2-12 0,-3 1 3 16,3-4 0-16,-3 1 0 16,0-3-19-16,0 0-3 0,0 0-1 0,3-2 0 0,-3-1 44 0,3-2 8 15,-3-3 1-15,3 0 1 0,-2-2-35 0,2 2-7 16,0-5-2-16,-3-1 0 0,3 7 22 0,0-1 0 15,-3-3 0-15,6 3 0 0,0 0 0 0,-3 3 0 16,0 3 0-16,0-1 0 0,2 3 0 0,1 0 0 16,-3 3 0-16,0 5 0 0,6-5 0 0,-6 5 0 15,0 0 0-15,0 0 0 0,0 0 0 0,0 0 0 16,0 0 0-16,6 7 0 0,-3 4 10 0,-3 0 6 16,0 2 2-16,-3 5 0 0,0 9-29 0,0-3-5 15,-3 2-2-15,3 6 0 0,-2 2 34 0,2-2 6 0,0 0 2 16,3-1 0-16,0-1-39 0,3-1-7 0,3-3-2 0,-1-2 0 15,4 0 24-15,0-6 0 0,3 1 0 0,3-6 0 16,-3-2 0-16,0-3 0 0,3-8 0 0,0 0 0 31,0 0-63-31,2-6-8 0,1-2-1 0,0-2-1 0,0-3-155 0,-3-3-30 16,12-21-6-16,-12 10-2 0</inkml:trace>
  <inkml:trace contextRef="#ctx0" brushRef="#br0" timeOffset="63777.2">12640 6488 1267 0,'0'0'112'0,"-9"0"-89"16,9 0-23-16,0 0 0 0,-3 8 158 0,3-8 27 16,0 0 6-16,6 5 1 0,6 0-103 0,6 0-20 15,3-2-4-15,3 0-683 16,3-1-137-16</inkml:trace>
  <inkml:trace contextRef="#ctx0" brushRef="#br0" timeOffset="64064.84">12852 6789 1728 0,'-3'16'153'0,"3"-11"-122"16,0-5-31-16,-3 6 0 0,3-6 88 0,3 5 12 15,-3-5 3-15,3 0 0 0,3 0-11 0,3-5-3 16,2-3 0-16,1 0 0 0,0-3-20 0,0 1-4 16,0-4-1-16,0-1 0 0,0 1-51 0,0-2-13 15,-3 3 0-15,0-3 0 0,-3-2 0 0,0-1 0 16,-3 3 0-16,0 1 0 0,0-1 0 0,-3 0 0 15,-3 3 0-15,0 5 0 0,0-6 0 0,-3 9 0 0,0 0 0 16,0 5 0-16,0 2 0 0,0 1 0 0,0 2 0 16,0 3 0-16,-3 3 0 0,3-1 0 0,0 4 0 0,0-1 0 15,0 0 0-15,0 6 0 0,0-3 0 0,3 2 0 16,3 1 0-16,0 2 0 0,0-3 0 0,3 1 0 16,3-3-129-16,3-3-29 0,3 0-6 0,0-2 0 15</inkml:trace>
  <inkml:trace contextRef="#ctx0" brushRef="#br0" timeOffset="64510.27">13221 6601 1422 0,'-3'-13'63'0,"3"8"13"0,0 0-61 0,-3-3-15 16,3 2 0-16,-3-2 0 0,0 3 122 0,0-3 22 16,3 3 4-16,-6 2 0 0,3-2 36 0,-3 2 6 15,3 1 2-15,-3-1 0 0,3 3-123 0,-3-3-24 16,-3 3-5-16,3 0 0 0,0 0-12 0,0 0-3 15,0 3 0-15,0 0 0 0,6-3-25 0,-6 5 0 16,1 0 0-16,2 1 0 0,0 4 0 0,0 1 0 16,-3-3 0-16,3 2 0 0,0 1 17 0,-3-1-1 15,0 4-1-15,3-1 0 0,0 0-24 0,0-2-5 16,-3 5-1-16,6-9 0 0,-3 4 24 0,3-3 5 16,3 0 1-16,0-3 0 0,0 3-24 0,3-5-5 15,-6-3-1-15,0 0 0 0,6 0 15 0,3-6 0 16,-3 1 0-16,3 0 0 15,0-6-54-15,-1 1-8 0,1-3-2 0,0-1 0 0,-3-2 52 0,0-2 12 0,0-3 0 0,-3 0 0 16,0-1 0-16,-3-4 0 0,3-3 0 0,-3 0 0 16,0-8 48-16,0 2 13 0,3-2 3 0,-3 0 0 15,-3 3-52-15,3 2-12 0,-3 6 0 0,3 2 0 16,0 8 44-16,0 0 7 0,0 8 1 0,-3 5 0 16,3 3-34-16,0 6-6 0,-6 4-2 0,0 9 0 15,3 7-10-15,-3 3 0 0,0 3 0 0,0 8 8 16,3 0-8-16,0-1 0 0,0 4 0 0,3-4 0 15,-3 1 0-15,3-6 0 0,3-2 0 0,3-3 0 16,0-2-11-16,3-4-4 0,3-4-1 0,3-3 0 16,0-8-179-16,3-6-36 0,0-4-7 0,-3-4-878 15</inkml:trace>
  <inkml:trace contextRef="#ctx0" brushRef="#br0" timeOffset="64715.81">13429 5892 2188 0,'0'0'97'0,"-3"6"20"0,0 2-93 0,3-1-24 16,0-1 0-16,-3 2 0 0,0 2 107 0,3 1 17 16,-3 2 3-16,0 0 1 0,0 1-52 0,3 1-9 15,-3-1-3-15,0 2 0 0,3-3-28 0,-3-3-7 16,3 1-1-16,0 2 0 15,3-8-96-15,0 3-19 0,-3-5-4 0,0-3-1141 0</inkml:trace>
  <inkml:trace contextRef="#ctx0" brushRef="#br0" timeOffset="64849.32">13530 5990 2674 0,'0'0'59'0,"-6"5"12"0,-3 1 2 0,3 4 3 0,-2 6-61 0,-4 3-15 0,3-1 0 0,-3 3 0 16,3-2 48-16,0 2 8 0,3 0 0 0,3 3 1 15,3 0-72-15,0 0-14 0</inkml:trace>
  <inkml:trace contextRef="#ctx0" brushRef="#br0" timeOffset="65544.48">12864 7199 1382 0,'-12'-5'123'0,"6"5"-99"16,-3-3-24-16,3 3 0 0,-3-2 249 0,3-1 45 15,0 3 9-15,3 0 1 0,0 3-196 0,3-3-40 16,-3 5-8-16,3 3-2 0,6 0-6 0,-3 5 0 16,6 3-1-16,0 0 0 0,6 0-39 0,3 5-12 15,2-3 8-15,7 1-8 0,0-3 0 0,6 0 0 16,0-3 0-16,8-2 0 0,1-4 16 0,2-1 2 16,4-6 1-16,0-3 0 0,2-2-30 0,1-8-5 15,0-1-2-15,2-2 0 0,-5 1 18 0,-1-7 0 16,-2 4 11-16,3-9-11 0,-7 4 16 0,-2-4-3 15,-3 1-1-15,-1-3 0 0,-5-3-12 0,-3 5 0 0,-3 1 0 0,-6 0 0 16,-3 2 0-16,-7 5 0 16,-2 1 0-16,-6 2 0 0,-3 5 0 0,-2 1 0 0,-1 4 0 15,-3 1 0-15,-3 0 0 0,3 2 0 0,-3 6 0 0,3-1 0 16,0-2-100 0,0 3-22-16,0 0-5 0,3 2-1055 0</inkml:trace>
  <inkml:trace contextRef="#ctx0" brushRef="#br0" timeOffset="65735.38">13733 6961 2574 0,'0'0'114'0,"0"0"23"0,0 0-109 0,0 0-28 16,6 0 0-16,3 0 0 0,-3 0 53 0,3 3 6 16,2-1 1-16,1 4 0 0,0 2 2 0,3 0 1 15,-3 2 0-15,3 1 0 0,0 5-17 0,0 0-3 16,0-1-1-16,-4 4 0 0,-2-1-20 0,0 4-4 15,-3-1-1-15,-6-3 0 0,0 4 4 0,-6-1 1 16,-3-3 0-16,0 3-992 16,-5 1-198-16</inkml:trace>
  <inkml:trace contextRef="#ctx0" brushRef="#br0" timeOffset="72064.1">14102 7056 633 0,'0'0'56'0,"0"0"-44"0,0 0-12 0,0 0 0 15,0 0 76-15,0 0 14 0,0 0 2 0,3 6 1 16,0-4-35-16,3 1-7 0,0 0-2 0,0-3 0 16,6 0 13-16,-1 0 2 0,7-3 1 0,0 0 0 0,6-2 4 0,3 0 1 15,3-3 0-15,2 0 0 16,7 0-21-16,3-3-4 0,-1 3-1 0,4-2 0 16,3 2-4-16,-1 0-2 0,1-3 0 0,-1 1 0 15,7-1-2-15,0 3-1 0,5-2 0 0,-2 2 0 0,5 0-18 16,-2 0-3-16,-1 0-1 0,-2 0 0 0,2 0-2 0,4-2-1 15,-1 2 0-15,1 2 0 0,-1-2 2 0,-5 0 0 16,0 3 0-16,2-3 0 0,-2-2 4 0,-1 2 0 16,-2 0 1-16,-4 2 0 0,1 1-3 0,-3 0-1 15,-4 0 0-15,-2-1 0 0,-3 4-13 0,-4-1 9 16,1 0-9-16,-3-2 8 0,-3 5-8 0,2-3 0 16,-5 3 0-16,-3-2 8 0,0 2-8 0,-3-3 12 15,-4 0-12-15,-2-2 12 0,0 3-12 0,-3 2 0 16,0-6 9-16,-6 6-9 0,0-5 14 0,-6 5-2 0,3-5 0 0,-3 5 0 15,0 0-2-15,0 0-1 0,0 0 0 0,6-6 0 16,-3 1 9-16,-3 5 2 16,0 0 0-16,0 0 0 0,6-5-20 0,-6 5 0 0,0 0 0 15,0 0 0 1,0 0-26-16,0 0-9 0,0 0-1 0,0 0-1 16,0 0-11-16,0 0-1 0,0 0-1 0,0 0 0 15,0 0-78-15,0 0-15 0,-6 2-3 0,0 4-1 0</inkml:trace>
  <inkml:trace contextRef="#ctx0" brushRef="#br0" timeOffset="76623.7">10155 7985 1004 0,'0'0'44'0,"-3"-5"10"0,-3 2-43 0,3-5-11 0,0 3 0 0,3-3 0 16,0 3 76-16,0-3 12 0,3 3 4 0,0-3 0 15,3 2-48-15,3-2-10 0,3-2-2 0,0 2 0 16,6 0 23-16,5-3 4 0,7 1 1 0,3-4 0 16,6 4-20-16,8-1-4 0,10 1-1 0,2-1 0 15,4-2-18-15,5-3-3 0,10-2-1 0,2-1 0 16,3 3-4-16,4 0-1 0,2-2 0 0,3-1 0 16,3 1 0-16,-2-1 0 0,-4-2 0 0,6 0 0 15,4 0 7-15,-4 2 1 0,-6 1 0 0,3-4 0 16,1 4 12-16,2-3 4 0,-3 2 0 0,-6-2 0 15,-5 0 0-15,-1 0 0 0,4 0 0 0,-7 2 0 16,-3 1-8-16,-5 2-2 0,-7 2 0 0,-2 1 0 16,-4 0-12-16,-5 0-2 0,-3 5-8 0,-7 0 12 15,-8 3-12-15,-3-1 0 0,-6-2 8 0,-4 6-8 0,-5-4 0 16,0 1 9-16,-6 2-9 0,-3-2 8 0,-6 5 0 16,3-5 0-16,-3 0 0 0,-3-1 0 15,0 1-8-15,-3 0 8 0,0-1-8 0,-3 1 8 0,0 0-8 16,0 2 0-16,9 3 0 0,-6-2 0 0,1-1 0 15,5 3 0-15,0 0 0 0,-3-3 0 0,3 3 0 0,0 0 0 16,0 0 0-16,0 0 0 0,0 0 0 0,0 0 0 16,0 0 0-16,0 0 0 0,0 0 0 0,0 0 0 15,0 0 0-15,0 0 0 0,0 0 0 0,0 0 0 16,0 0 0-16,0 0 0 0,0 0 0 0,3-2 0 16,2-1 0-16,1 0 0 0,-6 3 0 0,6-2 0 15,0-1 0-15,-6 3 0 0,0 0 0 0,0 0 0 0,0 0 0 16,0 0 0-16,0 0-18 0,0 0 4 15,0 0 1-15,-6 3 0 16,0-1-27-16,6-2-6 0,-3 6-1 0,-3 2 0 16,1 0-24-16,-4-1-5 0,0-1 0 0,3 2-793 0</inkml:trace>
  <inkml:trace contextRef="#ctx0" brushRef="#br0" timeOffset="78495.09">13885 13359 478 0,'0'0'21'0,"0"0"5"0,0 0-26 0,0 0 0 0,0 0 0 0,5 2 0 16,4 1 15-16,-3-3-3 15,-6 0 0-15,6 3 0 0,3-3 37 0,-3 0 7 0,-6 0 2 16,9 0 0-16,-3 0 13 0,3 0 2 0,-3-3 1 0,3 3 0 16,0-3-16-16,3 1-3 15,0-1-1-15,0 1 0 0,-1 2-5 0,4-3-1 0,3 0 0 0,0 1 0 16,3 2-11-16,0 0-2 0,0-6-1 0,2 4 0 16,4 2-5-16,0-3-1 0,3 0 0 0,2 3 0 15,4-5-8-15,3 2-1 0,0-2-1 0,2 0 0 16,7 2 17-16,-3-2 3 0,2 0 1 0,-2 2 0 15,-1-2-28-15,4-1-11 0,6 1 8 0,2 0-8 16,1 0 18-16,-1-1-2 0,4 4 0 0,-1-4 0 16,1 1-3-16,2-3-1 0,7 3 0 0,2-1 0 15,-2 1 1-15,-1-3 0 0,-2 3 0 0,2-3 0 16,4 0 5-16,-4-3 1 0,1 4 0 0,-4 1 0 0,-5 1-8 0,-1 0-2 16,-2-3 0-16,2 0 0 0,7 0 3 0,-7 3 0 15,1-1 0-15,-4 1 0 16,-2 0 3-16,-4 2 1 0,4-2 0 0,0-1 0 15,5-1-16-15,-5 1 0 0,-13 1 0 0,4 0 0 0,-3-1 0 0,-1 4 0 16,-5-4 0-16,-3 1 0 0,-3 2 0 16,-1 1 0-16,1-1 0 0,-3-2-10 0,-3 0 10 0,0 2 9 15,-1-2-1-15,-2-1-8 0,-6 1 9 0,3 2-9 16,-3-2 0-16,0 3 9 0,-3-1 3 0,-6 0 1 16,-6 3 0-16,3-5 0 0,5 2 1 0,-5 1 0 15,-3 2 0-15,0 0 0 0,-5-3-14 0,2 0 9 16,0 1-9-16,-6-4 8 0,0 6-8 0,3 0 0 15,6 0 0-15,-6 0 0 0,0 0-22 0,6 0 3 16,0 0 1-16,0 0 0 16,-6 3-92-16,6-3-18 0,0 0-4 0</inkml:trace>
  <inkml:trace contextRef="#ctx0" brushRef="#br0" timeOffset="81078.39">8839 15113 633 0,'-3'-3'56'0,"0"1"-44"16,0-4-12-16,0 4 0 0,0-1 188 0,3 3 36 15,0-3 8-15,0 3 0 0,0 0-122 0,0 0-25 0,3-5-5 16,3 0 0-16,3 0-46 0,3-3-9 16,3 0-1-16,6-3-1 0,6-2-3 0,5 0-1 15,4-3 0-15,6 0 0 0,2 0 6 0,7-5 2 0,3 2 0 16,5-2 0-16,7-3-1 0,5 3 0 0,3-5 0 0,1 5 0 15,2-3-12-15,4 3-2 0,2-3-1 0,3 5 0 16,1 1-11-16,-1 2 0 0,-3-3 9 0,1 4-9 16,-1-4 9-16,-3 6-9 0,1 2 12 0,-7-2-12 15,-5 2 8-15,-4 1-8 0,1-1 0 0,-4 1 0 16,-2 4 22-16,-7-2 1 0,-5 0 0 0,-7 3 0 16,-2 0-23-16,-6 0 0 0,0 2-10 0,-4-2 10 15,-5-1 0-15,0 1 17 0,-6 2-1 0,0-2-1 16,-3 2 1-16,-3-2 1 0,-6 3 0 0,-1-1 0 15,-5 3 7-15,3-3 2 0,-3 3 0 0,0 0 0 16,3-5-5-16,-6 2-1 0,0-2 0 0,3 5 0 16,-5-3-7-16,-1-2-1 0,0 2-1 0,-3 1 0 0,0-1-11 15,3 3 0-15,-3 0 0 0,3 0 0 0,0 0 0 0,0 0 0 16,3 0-9-16,3 0 9 0,-6 0-20 0,0 0-1 16,0 0 0-16,6 0 0 15,-6 5-32-15,3-2-7 0,0 0 0 0,3-3-1 16,-6 5-128-16,6-5-26 0</inkml:trace>
  <inkml:trace contextRef="#ctx0" brushRef="#br0" timeOffset="108239.31">16549 13028 172 0,'0'0'8'0,"0"0"1"0,0 0-9 0,0 0 0 0,0 0 0 0,8 3 0 16,-8-3 147-16,9 2 27 16,3-4 6-16,3 2 0 0,3 0-116 0,0-3-24 15,3 0-5-15,3 3-1 0,5-2-2 0,-2-1 0 0,0 1 0 0,0-4 0 16,5 4 2-16,1-4 0 0,-6 1 0 0,3 0 0 15,-3-1-13-15,2 4-2 0,1-4-1 0,-6 1 0 16,-3 0-4-16,0 2-1 0,5-2 0 0,-11 2 0 16,-6 6-5-16,0-3-8 0,3-3 11 0,-6 3-11 15,-6 0 8-15,0 0-8 0,-6 3 0 0,-6 5 0 16,0 0 12-16,-6 0-12 0,-5-3 12 0,-1 3-12 16,0 0 0-16,-6-3 0 0,-3 3 0 0,1-3 0 15,2-2 8-15,0 2-8 0,-6 1 0 0,4-4 0 16,-1 1 16-16,6-3-1 0,6 0 0 0,3-3 0 15,4 3 27-15,5-2 6 0,9 2 0 0,0 0 1 0,6-6-26 16,8 4-6-16,7-4-1 0,9 4-734 16</inkml:trace>
  <inkml:trace contextRef="#ctx0" brushRef="#br0" timeOffset="133215.22">18263 13234 460 0,'0'0'20'0,"-3"-2"5"0,3-3-25 0,-3-1 0 16,0 4 0-16,3 2 0 0,0 0 158 0,0 0 26 15,0 0 6-15,0 0 1 0,0 0-119 0,0 0-23 0,0 0-5 0,0 0 0 16,9 5-26-16,0 0-5 15,3 0-1-15,0 1 0 0,3-1-12 0,6-2 9 0,-1 2-9 16,7 0 8-16,6-5 4 0,3 0 0 0,2 0 0 16,7-2 0-16,9-1 24 0,-1 3 6 0,4-3 1 15,5 1 0-15,10-4-24 0,-1 4-5 0,9-4-1 0,4 1 0 16,-1-3-1-16,6 6-1 0,1-6 0 0,-1 2 0 16,0 1-11-16,1 0 8 0,-1-3-8 0,0 0 8 15,3 3 1-15,-8-1 0 0,-7 1 0 0,1-3 0 16,-7 3 4-16,-3 0 1 0,1-1 0 0,-7 1 0 15,-2 2 20-15,-6-2 4 0,-1 0 1 0,-5-1 0 16,-4 1 2-16,1 0 1 0,-3-3 0 0,-7 0 0 16,1 5-4-16,-9-2-1 0,3 2 0 0,-9-2 0 15,2 2-10-15,-5 3-3 0,-3-2 0 0,-3-1 0 16,0 0-1-16,-3 1-1 0,-3-1 0 0,-6 3 0 16,0 0-2-16,0 0 0 0,0 0 0 0,0 0 0 15,0 0-2-15,0 0-1 0,0 0 0 0,0-2 0 0,0 2-17 16,0-6 8-16,0 6-8 0,0 0 0 15,0 0-71-15,-6-2-21 0,0-4-4 0</inkml:trace>
  <inkml:trace contextRef="#ctx0" brushRef="#br0" timeOffset="141279.1">18311 11570 403 0,'0'0'36'0,"-3"-5"-36"16,3-3 0-16,0 3 0 0,3-1 111 0,-3 6 15 15,3-5 3-15,-3 5 1 0,6-5-86 0,3 0-16 16,-1-1-4-16,4 1-1 0,0 2 34 0,0-2 7 15,6 0 2-15,3-3 0 0,3 3 3 0,2-1 1 16,10-2 0-16,3 0 0 0,3 3-6 0,5-3-2 16,4-2 0-16,2 2 0 0,7-3-11 0,5 0-3 15,7-2 0-15,-1 3 0 0,4-1-22 0,2 0-5 0,6 1-1 16,1-1 0-16,-1 3-12 0,0 0-8 0,-5 0 8 0,2 3-8 16,7 3 0-16,-4-4 0 0,0 4 0 15,1-1 0-15,-1 0 0 0,-3-2 0 0,1 2 0 0,-1 1 0 16,-3-4 0-16,1 4 0 0,-4-6 0 0,4 3 8 15,-7-3-8-15,3 2 0 0,-5-2 0 0,-4 3 8 16,-5 0-8-16,-1-3 0 0,1 3 0 0,-6-1 0 16,-7 4 0-16,-2-4 0 0,-1 4 0 0,-5-1 8 15,-3 0-8-15,0 3 0 0,-10-5 0 0,-2 2 0 16,-3 3 0-16,-6-2 0 0,0 2 0 0,0 0 8 16,-6 0-8-16,-3 2 0 0,0-2 0 0,-6 0 0 15,0 0 8-15,0 0-8 0,5 0 10 0,-5 0-10 16,0 0 13-16,3 8-3 0,0 0-1 0,-3 0 0 15,3 0-9-15,-3 3 12 0,3 2-12 0,0 3 12 0,-3 0-12 16,6 2 0-16,-3 3 0 0,0 1 8 16,3 4-8-16,3 1 0 0,-3-1 0 0,0 6 8 15,3 0 0-15,3 2 0 0,-3 6 0 0,6-1 0 0,-3 4-8 16,0 2 0-16,-1 0 0 0,1 0 0 0,3 0 0 16,0 0 0-16,-3 2 0 0,3 1 0 0,-3-1 0 0,0 4 0 15,-3-4 9-15,0 4-9 0,0-1 0 0,-1-3 0 16,-2 1 0-16,0 2 8 0,-6-5-8 0,3 0 8 15,0 0-8-15,-3-5 8 0,0 0-8 0,-3-1 0 16,3-7 0-16,-3 2 0 0,0-4 0 0,0-1 8 16,-3-5-8-16,3-1 8 0,0-2 3 0,1-2 1 15,-4 0 0-15,0-4 0 0,0-1 10 0,0-1 2 0,0 0 1 16,0 0 0-16,3-5-13 0,0 0-4 0,-3 3 0 16,0-6 0-16,0 0 4 0,3 1 0 0,0-1 0 0,0-2 0 15,-6-1-12-15,3 1 12 0,6-3-12 0,-6 3 12 16,0-3-4-16,-3 0-8 0,0 0 12 0,0 2-4 15,-2-2-8-15,-1 0 10 0,0-2-10 0,0 2 10 16,-6 0-10-16,3 0 0 0,-6 0 0 0,0 0 0 16,-5 0 0-16,-7 5 0 0,-3-3-9 0,-5 4 9 31,-1-1-31-31,-6 3 1 0,1 0 0 0,-10 0 0 16,0 2-11-16,-5 1-3 0,-4 2 0 0,-8 3 0 15,-3 0-8-15,-10 0-3 0,-2 0 0 0,-3 0 0 0,-6-3 25 0,-4 0 5 0,1 0 1 0,-6-5 0 16,-3 5 32-16,3-7 8 0,0 2 0 0,-4-3 1 15,4 0 19-15,3 1 4 0,0-1 1 0,9 0 0 16,-4-2 3-16,10-1 1 0,6 1 0 0,8 0 0 0,7-1-17 0,5-2-4 16,4 0-1-16,5-2 0 0,7 4-23 0,2-4 8 15,6 2-8-15,4-3 0 16,2 0-101-16,6 1-25 0</inkml:trace>
  <inkml:trace contextRef="#ctx0" brushRef="#br0" timeOffset="146054.97">9271 14843 288 0,'0'0'25'0,"0"0"-25"0,0 0 0 0,0 0 0 16,0 0 133-16,0 0 22 0,9 0 4 0,0 0 1 0,0-3-51 0,6 1-9 16,2-3-3-16,1-1 0 0,6 1-11 0,6 0-2 15,3-3-1-15,5-3 0 0,7 1-8 0,3-4-2 16,2 1 0-16,7 0 0 0,2-3-17 0,4 0-3 16,5 0-1-16,1 0 0 0,2 1-19 0,1-1-4 15,2 0-1-15,3 0 0 0,1 3-4 0,-1-1-2 16,1-1 0-16,-7 1 0 0,3 1-11 0,-2 0-3 15,-1 0 0-15,-5 5 0 0,-7-3-8 0,-2 3 10 16,-10-2-10-16,-2 2 10 0,-3 2-10 0,-7-2 8 16,-2 3-8-16,-6-3 8 0,-6 6-8 0,-6-1 0 15,-3 0 9-15,-3 1-9 0,-9 2 0 0,0 0 0 0,0 0 0 0,-6 2-12 32,-3-2-12-32,-3 3-2 0,3 0-1 0,-3-1 0 15,-3-2-45-15,6 3-10 0,-3-1-2 0</inkml:trace>
  <inkml:trace contextRef="#ctx0" brushRef="#br0" timeOffset="147347.54">14819 13073 460 0,'0'0'41'0,"6"0"-33"0,-3-3-8 0,6 1 0 15,0-1 118-15,0 0 22 0,0 1 4 0,3-1 0 16,0 1-39-16,3-1-8 0,-1-2-1 0,4-3-1 16,3 5-14-16,3 0-2 0,0 1-1 0,0-4 0 15,-1 1-22-15,1 0-4 0,0 0 0 0,3-1-1 16,3 4-31-16,-1-1-7 0,-2-2-1 0,3 5 0 15,3 0-108-15,-7 0-21 0,22 5-5 16,-15 0-1-16</inkml:trace>
  <inkml:trace contextRef="#ctx0" brushRef="#br0" timeOffset="147644">16352 13057 1519 0,'12'-8'67'0,"-3"6"14"0,0-1-65 0,6 0-16 0,0 1 0 0,5 2 0 15,1-6 40-15,6 1 5 0,0 0 1 0,6 0 0 16,-4-3-6-16,10 0 0 0,3 5-1 0,-1-2 0 16,4 2-28-16,-3 3-11 0,5-5 8 0,1 5-822 15</inkml:trace>
  <inkml:trace contextRef="#ctx0" brushRef="#br0" timeOffset="148918.6">14042 7099 172 0,'0'0'16'0,"0"0"-16"15,0 0 0-15,0 0 0 0,0 0 183 0,0 0 33 16,3-6 8-16,0 1 0 0,-3 5-136 0,6-5-27 15,3 0-5-15,0 2-2 0,3-2-34 0,0-1-6 16,6 4-2-16,0-4 0 0,-1-1 32 0,7 1 7 16,0-2 1-16,6 0 0 0,3 0-18 0,2-2-3 15,7-1-1-15,3-2 0 0,2 2 3 0,4 1 1 16,-1 2 0-16,1-3 0 0,0 1-10 0,2-1-1 16,1 1-1-16,5-4 0 0,1 6-1 0,-1 3 0 15,4-3 0-15,-4 3 0 0,-2-3-21 0,6 0 0 16,2-3 0-16,0 3 8 0,4 3-8 0,-4 0-13 0,1-3 3 0,-1 0 1 15,1 0 9-15,-1 0 0 0,-2 0 0 0,-4 3 0 16,1 0 0-16,-6-1 0 0,-4 4 0 0,-2-4 8 16,-1 4-8-16,-2-4 11 0,-3 4-11 0,-1-1 12 15,-5-2-12-15,-3 2 0 0,-3 1 0 0,-7-1 0 16,4 0 12-16,-3 3-2 0,-6-2-1 0,3 2 0 16,0 0-9-16,-1 0 0 0,-2 2 9 0,0-2-9 15,-3 3 0-15,3-3 8 0,-3-3-8 0,0 3 0 16,-4 0 0-16,4 0 8 0,0-2-8 0,-3 2 0 15,-3 0 0-15,3 0 8 0,0 2-8 0,-3-2 0 16,-3-2 0-16,3-1 9 0,-9 3-9 0,0-5 0 16,3-1 14-16,-3 6-4 0,-3-5-1 0,0 0 0 15,3 5-9-15,-3-3 10 0,-3-2-10 0,0 0 10 16,0-1-10-16,3 4-9 0,3 2 9 0,0 0-13 16,-6 0-109-16,6 0-22 0</inkml:trace>
  <inkml:trace contextRef="#ctx0" brushRef="#br0" timeOffset="149551.93">13792 5707 576 0,'0'0'25'0,"0"0"6"0,6-3-31 0,-6 3 0 15,0 0 0-15,6-2 0 0,-6 2 72 0,0 0 9 16,0 0 2-16,6 5 0 0,-6-5-57 0,3 11-11 16,0-3-3-16,0 5 0 0,-3 0 16 0,0 0 4 15,-3 8 0-15,0 3 0 0,3 5 0 0,-3 6 0 16,-3 2 0-16,3 5 0 0,3 3-8 0,-3 3-2 15,3-1 0-15,-3 4 0 0,3-1-10 0,0 5-1 16,0 4-1-16,3-1 0 0,0-3-2 0,0-2 0 16,0-2 0-16,0-4 0 0,0 4 4 0,3-6 0 0,-6-6 0 0,3-2 0 15,0 0-12-15,0-5 0 0,0-6 0 0,0-4 0 16,-3-1-16-16,3-8-4 0,0-2-2 0,0-3-550 16</inkml:trace>
  <inkml:trace contextRef="#ctx0" brushRef="#br0" timeOffset="150147.37">13879 5569 1450 0,'-6'-39'32'0,"6"23"6"0,-3 0 2 0,3 0 1 0,0 0-33 0,3 0-8 16,0 3 0-16,9-3 0 0,2 3 0 0,4 3 0 16,3-4 0-16,6 1 0 0,9 2 0 0,2 4-11 15,4-4 3-15,3 3 0 0,2 0 8 0,7 0 0 16,8 0 0-16,4 0 0 0,5-5 0 0,1 8 11 16,-1-3-3-16,7 0 0 0,5 3 16 0,3-1 4 15,6 4 0-15,4 2 0 0,-4-6-13 0,3 6-3 16,0 0 0-16,-5 0 0 0,-7 3-12 0,0-3 9 0,1 0-9 15,-1 0 8-15,-2 0-8 0,-4-3 0 16,-9 6 0-16,1-6-11 0,-4 1 11 0,-2-1 0 16,-4 0 0-16,-5 3 0 0,-3-2 0 0,-10 2 0 0,-2-6 0 15,-9 6 0-15,-4 0 0 0,-2-2 0 0,-3 2 0 16,-6-3 0-16,-3 3 8 0,0 3 3 0,-6-6 1 0,-6 3 0 16,6 0 0-16,-6 0 0 0,0 0 0 0,0 0 0 15,0 0 15-15,0 0 3 0,0 0 1 0,0 0 0 16,0 0-31-16,-3 3 8 0,0 5-8 0,0-3 0 15,0 0 0-15,0 1 0 0,3 2 0 0,-3 2 0 16,3 1 0-16,0 2 0 0,3-5 0 0,3 5 0 16,0 6 0-16,0 2 0 0,6 3 0 0,-3 2 0 15,2-2 9-15,1 8-1 0,0-1 0 0,3 4 0 16,-6 2-8-16,3 0 0 0,0 0 0 0,0 0 0 16,-3 3 12-16,0-1 0 0,-3 4 0 0,0 4 0 15,-3 6-2-15,-1 0 0 0,1 0 0 0,0 0 0 16,3-3-10-16,-3 3 0 0,-3-3 0 0,3-2 0 0,3 2 0 15,-3-5 0-15,3 0 0 0,-3-2 8 0,0-6-8 16,0-3 0-16,0 0 0 0,-3-4 0 0,-3-1 0 0,3-6 0 16,3-1 0-16,-3 1 0 0,-3-1 28 0,0-1 3 15,6-3 1-15,-3 1-618 16,-3-3-123-16</inkml:trace>
  <inkml:trace contextRef="#ctx0" brushRef="#br0" timeOffset="160726.84">13727 15219 1080 0,'0'0'48'0,"-6"-5"9"0,0 2-45 0,0-2-12 16,3-1 0-16,3 6 0 15,0 0 46-15,-3-5 7 0,3 5 2 0,0-8 0 0,0 8-1 0,3-5 0 16,0-3 0-16,3 3 0 0,0 2 1 0,3-5 0 15,3 3 0-15,0 2 0 0,5-2-8 0,4 2-2 16,6-2 0-16,3 0 0 0,3-3-11 0,8 2-2 16,7 1-1-16,5 0 0 0,7-3-17 0,5 2-3 15,4 1-1-15,5-3 0 0,7 3 2 0,2 0 1 16,0-1 0-16,10-2 0 0,2 1-4 0,6 1-1 16,0 1 0-16,9 0 0 0,4-3 4 0,2 0 0 15,-3 0 0-15,0 0 0 0,0 0-4 0,-3 0 0 0,-3 0 0 0,-6 0 0 16,-2-2 14-16,-7 2 2 15,-3 0 1-15,-2 0 0 0,-7 0 20 0,-3 0 4 0,4 0 1 16,-10 0 0-16,-8 0-19 0,-4 3-4 16,1-3-1-16,-7 3 0 0,-5-1-16 0,-3-2-10 15,-4 3 12-15,-5 0-12 0,0 2 9 0,-7-2-9 0,-5-1 0 0,-3 4 9 16,0-3-1-16,-6 2 0 0,-9 0 0 0,0-2 0 16,3 2 5-16,-9 3 1 0,0 0 0 0,-6-2 0 15,-3-1-14-15,0 0-8 0,-3 3 8 0,-3-2-13 31,0 2-37-31,3 0-7 0,0 0-2 0,3 2 0 16,-5 1-148-16,5 0-29 0</inkml:trace>
  <inkml:trace contextRef="#ctx0" brushRef="#br0" timeOffset="174194.97">11685 8133 1357 0,'6'-13'60'0,"-3"10"12"0,0 1-57 0,0-1-15 16,0 3 0-16,-3 0 0 0,0 0 0 0,9 3 0 16,0 2-12-16,-9-5 12 0,6 5 0 0,-1 3 0 15,4-2 0-15,-3 4 9 0,0 3 35 0,-3 3 6 16,3 3 2-16,0 5 0 0,0-1-1 0,0 7 0 15,-3-1 0-15,3 5 0 0,-3 3-23 0,0 8-4 16,-6 5 0-16,3 6-1 0,-3 7-2 0,0 4 0 16,-3 4 0-16,0 3 0 0,0 5-1 0,0 3 0 0,3 3 0 0,-3 2 0 15,0 3-8-15,0 0-1 0,0 3-1 16,3-3 0-16,-2 0 0 0,-1 0 0 16,3 0 0-16,-3 0 0 0,0-6-10 0,-3 4 0 0,3-4-10 0,0 1 10 15,-3-3 0-15,0 3 0 0,0-6 0 0,-3-2 0 16,3 2 14-16,-3-2-4 0,3 2-1 0,-3-7 0 15,1-1-9-15,-1-2 0 0,0-3 0 0,3-2 0 16,-6-1 0-16,6-2 0 0,-3-3 11 0,3-2-11 16,-3-6 8-16,0-2-8 0,3-3 0 0,-2-3 9 15,2-5-9-15,0-3 10 0,-3-4-10 0,6-1 10 16,0-3-10-16,0-7 10 0,3-1-10 0,0-2 10 16,3-3-10-16,0-2 0 0,0-3-10 0,0-8 10 15,0 0-72 1,0 0-9-16,0 0-2 0</inkml:trace>
  <inkml:trace contextRef="#ctx0" brushRef="#br0" timeOffset="174442.9">10813 11544 1551 0,'-15'-6'34'0,"9"4"7"0,6 2 2 0,0 0 1 0,0 0-36 0,0 0-8 16,6 8 0-16,0 0 0 0,0 0 8 0,0 2 0 15,6 1 0-15,2 2 0 0,-2 0 48 0,6 3 10 16,0 0 2-16,3 3 0 0,0-4-4 0,3 1 0 16,-4 3 0-16,4 2 0 0,0 3-22 0,3-3-5 15,0-3-1-15,2 4 0 0,1-4-20 0,0 1-4 0,0-1 0 0,-1-2-1 16,1 0-11-16,3 0 0 0,-3-3 0 16,-3-2 0-1,-1-1-32-15,-2-2-9 0,-3 0-2 0,0-3 0 16,0-2-127-16,-3-3-26 0</inkml:trace>
  <inkml:trace contextRef="#ctx0" brushRef="#br0" timeOffset="174630.97">11596 11525 1785 0,'0'0'159'0,"0"0"-127"0,0 0-32 0,0 0 0 15,0 8 24-15,0 3 0 0,0 2-1 0,0 0 0 16,0 3-23-16,0 3 8 0,-3 4-8 0,0 1 0 15,-3 3 14-15,-3-1-2 0,0 3 0 0,-3 3 0 0,0 0-4 0,0 0-8 16,-3-3 11-16,3 0-11 0,-3-3-10 16,1 3-9-16,2-2-1 0,0-3-822 15</inkml:trace>
  <inkml:trace contextRef="#ctx0" brushRef="#br0" timeOffset="175203.31">11378 8316 1036 0,'0'0'92'0,"0"-5"-73"16,-3-1-19-16,0 4 0 16,3 2 71-16,0 0 10 0,6-8 3 0,-3 0 0 0,0 0-20 0,3 0-4 15,3-3-1-15,3 1 0 0,-3-1-5 0,6-2-1 16,0-3 0-16,0-2 0 0,2-1-9 0,1-2-1 15,3 0-1-15,3-1 0 0,0-1-10 0,0 2-3 16,-1-3 0-16,1 3 0 0,0 2-10 0,-3 0-3 16,6 1 0-16,-7 2 0 0,1 0-16 0,-3 6 0 15,0-1 0-15,-3 3 0 0,-3 3 0 0,0 2 0 16,-6 3 0-16,-6 0 0 0,0 0 0 0,9 8 0 0,-6 3 8 16,0 2-8-16,-3 3 8 0,0 8-8 0,0 2 12 15,3 3-12-15,0 0 0 0,0 6 0 0,-3 4 0 0,5 4-927 16</inkml:trace>
  <inkml:trace contextRef="#ctx0" brushRef="#br0" timeOffset="176937.21">14185 7093 748 0,'0'-5'67'0,"3"0"-54"16,-3-3-13-16,6 3 0 0,-3-3 45 0,3 2 7 16,0-1 0-16,3 1 1 0,0-2-27 0,3 3-6 15,0-3 0-15,0 0-1 0,2 3 7 0,1-3 2 0,0 3 0 16,3-6 0-16,3 3 25 0,0 3 6 0,3-3 1 0,5 3 0 15,-2-1 5-15,3 4 2 0,6-1 0 0,5 0 0 16,-2 3-38-16,9 0-7 0,-1-2-2 16,10-1 0-16,8 0 4 0,4-2 0 0,2 5 0 0,4-5 0 15,-1 0-4-15,6-3-1 0,4-3 0 0,-4 3 0 16,-3 0-19-16,1-2 0 0,-4-1 8 0,1 0-8 16,2 1 23-16,-8-1 1 0,-1-2 0 0,-6 5 0 15,-2-3 0-15,-3 4 0 0,2-4 0 0,-2 0 0 16,-1 3-6-16,-5 0-1 0,-7-2 0 0,1 2 0 15,-9 0-2-15,-6 3-1 0,-4-1 0 0,-5 1 0 16,-3 0-6-16,-3 2 0 0,-6-2-8 0,-3 0 12 16,-6 5-2-16,0 0-1 0,0 0 0 0,-3-3 0 15,-3 0-9-15,-3 1 0 0,0-1 0 0,-3 3 0 16,0 3-45-16,0-3-5 0,-3 2-1 0,1 1 0 16,-1 2-136-16,-3 1-27 0,-18 4-6 0,12 1 0 0</inkml:trace>
  <inkml:trace contextRef="#ctx0" brushRef="#br0" timeOffset="179541.77">9274 14944 777 0,'0'0'34'0,"0"0"8"0,0 0-34 0,0 0-8 16,0 0 0-16,0 0 0 0,0 0 0 0,0 0 0 0,0 0 0 0,6-6-11 16,3 1 78-16,-3 0 15 0,3-3 3 0,3 3 1 15,2-3 27-15,1 0 6 0,9-3 1 0,0 1 0 16,3 2-21-16,8-3-4 0,4 3-1 0,6-3 0 16,5 1-25-16,7-3-5 0,5-3 0 0,7 3-1 15,5-6-31-15,4 3-7 0,2 0-1 0,3-2 0 16,4-1-14-16,2 1-10 0,0-1 12 0,1 1-12 15,-1-1 0-15,-6 1 0 0,1-1 0 0,-7 1 0 16,-3 2 0-16,-5 0 0 0,-7-3 0 0,-2 3 0 16,-1 1 8-16,-8 1-8 0,-3-2 0 0,-7 6 0 15,-2-3 9-15,-3 5-9 0,-9 0 0 0,-4 0 9 32,-2 3-31-32,-3-1-6 0,-9 6-2 0,-3-2-602 0,-6 2-121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13:28.374"/>
    </inkml:context>
    <inkml:brush xml:id="br0">
      <inkml:brushProperty name="width" value="0.05292" units="cm"/>
      <inkml:brushProperty name="height" value="0.05292" units="cm"/>
      <inkml:brushProperty name="color" value="#FF0000"/>
    </inkml:brush>
  </inkml:definitions>
  <inkml:trace contextRef="#ctx0" brushRef="#br0">2844 6683 658 0,'0'0'29'0,"0"0"7"0,0 0-36 0,0 0 0 15,0 0 0-15,0 0 0 0,6 6 14 0,-6-6-4 16,6 2-1-16,3-2 0 0,-3 3 12 0,6-6 3 16,-3 3 0-16,0 0 0 0,6 0 40 0,3-2 8 15,0 2 1-15,2-6 1 0,4 4-14 0,6-1-2 16,3-2-1-16,5 2 0 0,1 1-17 0,0 2-4 15,3 0-1-15,-4-6 0 0,4 4-10 0,3-4-1 16,5 1-1-16,-2 0 0 0,2-3-8 0,1 2-2 16,-6 1 0-16,5-3 0 0,-5 0 8 0,3 0 2 15,-4-2 0-15,7-1 0 0,-10 3-4 0,4-2-1 16,0-4 0-16,2 1 0 0,-2 5 2 0,-3-2 0 16,-4 2 0-16,4-3 0 0,-9 6-1 0,0-3 0 0,-4 0 0 15,1 3 0-15,0-1-19 0,-3 1 0 0,-13 0 0 16,7 2 0-16,-6 1 0 0,0 2-12 0,-6-3 12 0,-3 3-12 31,-6 0-12-31,0 0-3 0,0 0 0 0,-3 8-479 0,0 0-96 0</inkml:trace>
  <inkml:trace contextRef="#ctx0" brushRef="#br0" timeOffset="3925.75">12599 5855 518 0,'0'0'23'0,"0"0"5"0,0 0-28 0,-3 6 0 0,0-1 0 16,0 3 0-16,0 2 303 0,3-4 55 0,0 7 11 0,0 0 3 15,0 6-241-15,0 2-48 0,6 5-10 0,0 3-1 16,0 3-20-16,-3 5-3 0,3-8-1 0,2 8 0 15,-2-5-36-15,3 0-12 0,-3 0 8 16,0 2-8-16,6-10 10 0,-3 0-2 0,0-3 0 0,-3 0 0 16,3-5-8-16,0-3-9 0,-3-5 9 0,3-3-13 31,-9-5-97-31,0 0-19 0,6-8-4 0,0-2-468 0,-6-1-94 0</inkml:trace>
  <inkml:trace contextRef="#ctx0" brushRef="#br0" timeOffset="4181.93">12465 5861 2044 0,'0'0'91'0,"0"0"18"0,0 0-87 0,0 0-22 16,9-8 0-16,3 2 0 0,-4 1 26 0,7 0 1 15,0-1 0-15,6 1 0 0,3 2 27 0,3-2 6 16,-1 3 0-16,4-1 1 0,0 0-22 0,3 3-5 16,-6 6-1-16,2-4 0 0,-2 3-15 0,-3 1-3 15,3 2-1-15,-6 2 0 0,-4-2-4 0,-2 3-1 16,-3 7 0-16,0-4 0 0,-6-4 11 0,0 3 3 15,-6 1 0-15,0 1 0 0,-6 1 6 0,-3 0 2 16,0 0 0-16,-6 0 0 0,0 3-16 0,-2-1-3 16,-7-5-1-16,0 6 0 0,0-6-11 0,-3 3 0 15,1-3 0-15,2 0 0 16,0 1-93-16,3-6-18 0,3-1-3 0,0-4-1013 0</inkml:trace>
  <inkml:trace contextRef="#ctx0" brushRef="#br0" timeOffset="4427.81">13370 5591 2649 0,'0'0'117'0,"0"0"25"0,0 0-114 0,-6 8-28 0,0 0 0 0,-3 2 0 16,0-2 44-16,-3 5 2 0,0 3 1 0,0 3 0 15,0 2 18-15,0 3 4 0,-3 2 1 0,4 1 0 16,-1 2-47-16,0 0-10 0,3 5-1 0,0 1-1 15,3-4 4-15,3 4 1 0,-3-4 0 0,6-1 0 16,3-4-16-16,0 3 0 0,6-10 8 0,3 2-8 16,0-3-32-16,3-4-10 0,-1-4-2 0,4-2 0 15,0 0-68-15,3-8-15 0,0 0-2 0,3-8-1 16,-1 0-92-16,4-5-18 0</inkml:trace>
  <inkml:trace contextRef="#ctx0" brushRef="#br0" timeOffset="4664.67">13530 5776 2178 0,'0'0'48'0,"0"0"9"0,0 0 3 0,3 10 1 0,3-7-49 0,0 2-12 16,3 1 0-16,6-1 0 0,3 3 56 0,0-3 9 16,3 3 2-16,-1 0 0 0,1 0-67 0,0 0 0 0,-6-3-8 15,3 6-1-15,-3-1 9 0,-3 4 12 16,-3-1-2-16,-3-3-1 0,-1 6-9 0,-2-2 0 15,-3 1 0-15,0 1 0 0,-3 0 21 0,-5 0 3 16,-1-3 0-16,0 3 0 0,-6 0-12 0,0-3-3 16,0 3 0-16,-3-3 0 15,0-7-28-15,0 4-5 0,1-2-2 0,2-3 0 16,0-2-138-16,3 0-28 0,6-3-6 0</inkml:trace>
  <inkml:trace contextRef="#ctx0" brushRef="#br0" timeOffset="4857.81">13831 5734 864 0,'-9'13'38'0,"3"-3"8"0,-3 4-37 0,0 1-9 16,0 4 0-16,0 5 0 0,0 0 280 0,1-1 53 15,-1 4 11-15,3-1 3 0,3-2-159 0,0-3-31 16,3 0-6-16,6 1-2 0,3-6-88 0,2-1-17 16,1-4-4-16,3-3-1 0,3 0-28 0,3-3-11 15,0-5 8-15,6-8-8 16,-4-2-81-16,7-1-22 0,-6-2-4 0,3-3-659 15,-6 0-132-15</inkml:trace>
  <inkml:trace contextRef="#ctx0" brushRef="#br0" timeOffset="5071.22">13489 5657 2419 0,'0'0'53'0,"0"0"11"0,9 0 3 0,2 0 1 0,4 0-55 0,-3-3-13 0,3 3 0 0,0 0 0 16,0 0 0-16,3 0 0 0,3 0 0 0,2 0 0 15,-2 0 54-15,3-2 8 0,0 2 2 0,0-3 0 32,0 0-79-32,-4-2-15 0,1 2-3 0,0 1-1 15,-3-1-150-15,-3-2-31 0</inkml:trace>
  <inkml:trace contextRef="#ctx0" brushRef="#br0" timeOffset="5237.39">13757 5559 1785 0,'0'0'79'0,"0"0"17"16,0 0-77-16,0 0-19 0,0 0 0 0,0 0 0 0,8-5 42 0,1-1 5 15,3-2 1-15,0 3 0 0,0 0-1 0,0 2 0 16,6-2 0-16,-3 2 0 15,0 3-178-15,0 0-35 0,-1 0-7 0,-2 0-2 0</inkml:trace>
  <inkml:trace contextRef="#ctx0" brushRef="#br0" timeOffset="5508.03">14069 5215 2350 0,'0'0'52'0,"0"0"10"0,6 5 2 0,3 3 3 0,3 3-54 0,0-6-13 0,3 6 0 0,6 2 0 16,-1 3 62-16,-2-3 10 16,3 0 1-16,3 6 1 0,0 2-52 0,2 0-10 0,1 3-3 0,0 2 0 15,0-2-9-15,6 11 0 0,-4-4 0 0,-2 1 0 16,-3 0 0-16,-3-3 0 0,-3 0 0 0,-6-3 0 15,-7 4 53-15,-2-4 9 0,-6-2 2 0,-2 0 0 16,-4-1-52-16,-6 1-12 0,-6 0 0 0,3-5-851 16,-6-1-173-16</inkml:trace>
  <inkml:trace contextRef="#ctx0" brushRef="#br0" timeOffset="6581.01">12402 7766 172 0,'-6'-8'16'0,"6"8"-16"16,0 0 0-16,0 0 0 0,0 0 342 0,0 0 66 15,0 0 12-15,0 0 4 0,0 2-268 0,-3 6-52 16,3 0-12-16,0 5-1 0,0 1 5 0,0 1 0 15,0 7 1-15,0-1 0 0,3 5-38 0,-3 3-8 16,3 3-2-16,-3 2 0 0,3 6-13 0,-6 0-2 16,3-3-1-16,-3 3 0 0,0-1-13 0,0 1-2 0,0-6-1 0,3-2 0 15,-3-3-9-15,0-2-8 0,3-6 9 0,-3 0-9 16,3-5 0-16,0-6-13 0,-3 1 1 0,3-11 0 31,0 0-111-31,0 0-21 0,-3-5-5 0,3-3-562 0,-3-5-112 0</inkml:trace>
  <inkml:trace contextRef="#ctx0" brushRef="#br0" timeOffset="6814.94">12191 7646 1908 0,'0'0'42'16,"9"-2"9"-16,3 2 1 0,3-3 1 0,2 1-42 0,4-1-11 0,3 3 0 0,0 0 0 15,0 0 54-15,3 0 9 0,2 0 1 0,1 0 1 0,0 3-7 0,3-1-2 16,2 3 0-16,-2-2 0 0,0 5-12 0,-3-3-4 15,-4 3 0-15,-5 0 0 0,-3 0-16 0,-3 0-4 16,-6 0-1-16,-3 3 0 0,-6 2 3 0,-3 3 1 16,-9 0 0-16,-6 2 0 0,-3 1-4 0,-3-1-1 15,-2 3 0-15,-7 3 0 0,3-3-18 0,-3 0-14 16,7 1 2-16,-7-1 1 16,3 0-99-16,3-3-20 0,3-2-4 0,7 0-574 15,-1 0-116-15</inkml:trace>
  <inkml:trace contextRef="#ctx0" brushRef="#br0" timeOffset="7078.28">13343 7363 2563 0,'0'0'56'0,"0"0"12"0,0 0 3 0,-3 6 1 0,-3-4-58 0,0 4-14 0,0-1 0 0,-3 5 0 16,-3 1 73-16,3 2 12 0,-6 3 3 0,3 3 0 15,-5 4-20-15,-1 4-3 0,0-1-1 0,0 9 0 16,0 2-51-16,3 3-13 0,0-1 0 0,3 4 0 16,4 2 0-16,5-3 0 0,0 0 0 0,0-2 0 15,3-3 0-15,3 0 0 0,3-5 0 0,2-1 0 16,4-7 0-16,3 0 0 0,3-5 0 0,3-6 0 16,0-3-75-16,3-2-17 0,2-8-4 0,1-5-768 15,0-3-152-15</inkml:trace>
  <inkml:trace contextRef="#ctx0" brushRef="#br0" timeOffset="7340.26">13521 7684 345 0,'-6'0'31'0,"-2"0"-31"16,2 0 0-16,6 0 0 0,0 0 467 0,0 0 87 15,0 0 18-15,0 0 3 0,6 5-409 0,2 0-82 16,1-2-16-16,3 2-3 0,6 3-52 0,3 0-13 15,-3 0 0-15,3 0 0 0,0 5 24 0,-1 0 3 16,1-2 0-16,3 2 0 0,-6 0-27 0,-3-2 0 16,3 2 0-16,-6-2-11 0,-1 2 11 0,-5 0 0 15,0 0 0-15,-3 1 0 0,-3-4 0 0,-3 1 0 16,-3 2 0-16,-3 0 8 16,-2 0-33-16,-7-2-7 0,-3 0 0 0,0-1-1 15,-3 1-43-15,0-3-8 0,1-3-1 0,-1 3-1 0,6-5-143 0,3-3-29 16</inkml:trace>
  <inkml:trace contextRef="#ctx0" brushRef="#br0" timeOffset="7537.29">13783 7612 1785 0,'0'0'159'0,"-3"11"-127"0,3 5-32 0,-6 5 0 0,3 3 44 16,0-3 4-16,0 2 0 0,1 4 0 0,-1-1 64 0,0 1 12 15,0-3 4-15,3-1 0 0,0 1-4 0,6 0-1 16,-3-5 0-16,5-3 0 0,1-1-95 0,3 1-18 15,0-5-10-15,3-1 10 0,0-4 17 0,0-1 3 16,0-5 1-16,3 0 0 0,-1-3-31 0,4-5-13 16,-3 0 1-16,0-5 0 15,0 0-190-15,0-3-38 0,-3-2-7 0,-4-6-1 0</inkml:trace>
  <inkml:trace contextRef="#ctx0" brushRef="#br0" timeOffset="7746.43">13539 7456 2444 0,'0'0'108'0,"0"0"23"0,0 0-105 0,0 0-26 0,0 0 0 0,0 0 0 16,0 0 24-16,0 0-1 0,0 0 0 0,9 5 0 16,12 1 9-16,0-6 1 0,-3 0 1 0,6-3 0 15,2 0-15-15,1 1-3 0,0-6-1 0,3 2 0 16,-1-4-15-16,1 2-13 0,0 0 2 0,0-3 1 15,-3 1-112-15,-1 2-22 16,-5 0-5-16,-3 3-551 0,-3-1-111 0</inkml:trace>
  <inkml:trace contextRef="#ctx0" brushRef="#br0" timeOffset="8167.25">14450 7945 2185 0,'0'6'48'0,"0"-6"9"0,0 0 3 0,0 5 2 0,0 3-50 0,3 0-12 0,0-3 0 0,0 3 0 16,0 3 83-16,-3-3 13 0,-3 0 4 0,0 2 0 16,0 1-34-16,0-1-6 0,-6 4-2 0,-3-4 0 15,0 1-86-15,0-1-18 16,-2 4-3-16,-4-4-1125 0</inkml:trace>
  <inkml:trace contextRef="#ctx0" brushRef="#br0" timeOffset="8559.04">14816 7617 2826 0,'0'0'62'0,"6"0"13"0,3 0 2 0,3-2 3 0,0-1-64 0,3 0-16 16,-3-2 0-16,6 2 0 0,5 1 46 0,-2-1 6 15,0 3 2-15,0 0 0 0,-3 3-23 0,3-1-5 16,-7 1-1-16,4 5 0 0,-3 0-33 0,-3 3-8 16,0-1 0-16,-3 1-1 0,-3-1 27 0,0 4 6 15,-3-1 0-15,-3 0 1 16,-3 0-65-16,-3 3-12 0,-3 0-4 0,-3 3 0 0,0-1 48 0,-3-2 16 0,-3 2-12 0,1-2 12 16,-4 0 0-16,3-3 0 0,3 1 0 0,3-1 10 15,3-3-22-15,0 1-4 0,3-3 0 0,3 0-1 16,0-3 27-16,3-5 6 0,6 6 0 0,6-1 1 15,-3-5 38-15,9-3 7 0,0 1 2 0,3-1 0 16,-1-2-52-16,1-1-12 0,0-2 0 0,0 3 0 16,3-6 0-16,-3 4 0 0,-1-7 0 0,1 4 0 15,3-1-48 1,0-2-13-16,0-3-3 0,0 3 0 0,-4 5-204 0,-2-5-42 16,15-9-8-16,-15 12-2 0</inkml:trace>
  <inkml:trace contextRef="#ctx0" brushRef="#br0" timeOffset="8803.17">14763 7440 2880 0,'-15'0'128'0,"15"0"25"0,0 0-122 0,0 0-31 15,0 0 0-15,0 0 0 0,0 0 0 0,0 0 0 16,12 3 0-16,3-1 0 0,-1-2 42 0,7-2 2 16,6-4 1-16,0 4 0 0,3-3-45 0,-1-1 0 15,1 1-10-15,-3-3 2 16,3 3-114-16,-7-1-22 0,-2 1-5 0,0 0-1040 0</inkml:trace>
  <inkml:trace contextRef="#ctx0" brushRef="#br0" timeOffset="8977.95">14938 7345 1958 0,'9'-5'43'15,"-3"2"9"-15,-3 0 1 0,6 1 3 0,0-6-45 0,6 5-11 0,-3-2 0 0,3-1 0 16,-3 4 104-16,2-1 20 0,1 3 3 0,0 3 1 16,0-3-103-16,-3 5-25 0,0 0 0 0,-3 1 0 15,0-1 0-15,-3 3 0 0,0 0 0 0,-3 2 0 16,-3 4-52-16,-3-4-15 0,0 1-3 15</inkml:trace>
  <inkml:trace contextRef="#ctx0" brushRef="#br0" timeOffset="9227.02">15545 7064 2703 0,'0'0'60'0,"0"0"12"0,9 0 2 0,0 3 2 0,3 0-61 0,3 2-15 16,3 0 0-16,3 3 0 0,3 5 27 0,-1 1 2 16,10 4 1-16,-3 6 0 0,-3 2-9 0,2 4-1 15,1 1-1-15,0 4 0 0,-6 4-19 0,3-2 0 16,-7 3 0-16,-2 5 0 0,-3-5 0 0,-6-1 0 16,-3 4 0-16,-9-1 0 0,0-2 35 0,-9 0 3 15,-6-3 1-15,-2 5 0 16,-4-5-74-16,-6-3-14 0,-6 3-3 0,-2 0-1238 0</inkml:trace>
  <inkml:trace contextRef="#ctx0" brushRef="#br0" timeOffset="9832.73">17885 5408 2372 0,'-9'-13'105'0,"6"2"22"0,-3 9-102 0,6 2-25 0,-3-8 0 0,3 8 0 16,0 0 50-16,0 0 5 0,-3 8 1 0,3 8 0 15,-3 7 3-15,3 9 1 0,-3 13 0 0,3 5 0 16,-3 9-24-16,-3 7-5 0,3 5-1 0,-3 19 0 15,0 11-7-15,-8 10-2 0,-4 5 0 0,0 1 0 16,0 2 6-16,-3 0 1 0,0 0 0 0,3-5 0 0,4-9-3 16,-1 1 0-16,-3-3 0 0,3-7 0 0,6-6-11 0,0-3-2 15,-6-8-1-15,3-7 0 0,0-9-11 0,3-7 8 16,4-9-8-16,2-7 8 0,-3-6-8 0,6-7 0 16,0-9 0-16,3-10 0 15,-3-8-212-15,11-8-40 0</inkml:trace>
  <inkml:trace contextRef="#ctx0" brushRef="#br0" timeOffset="10117.73">18492 5937 2534 0,'-6'0'225'0,"3"-2"-180"0,3-1-36 0,-3 0-9 16,3 3 93-16,0 0 17 0,0 0 3 0,0 0 1 15,0 0-77-15,6 11-15 0,-3 5-3 0,0 5-1 16,-3 8 14-16,0 3 4 0,0 10 0 0,0-2 0 16,-3 10-24-16,0 0-4 0,0 6 0 0,3 2-8 15,-3 6 14-15,3-6-4 0,-3 0-1 0,0-2 0 16,0-3-9-16,3-6 0 0,0-2 0 0,0-5 0 16,0-6 0-16,0-2 10 0,0-6-10 0,3-4 10 15,-3-1-10-15,3-8 0 0,-3-2-12 0,0-11 12 16,0 0-79-16,9-8-8 15,0-3-1-15,0-5-1 0,3-8-118 0,0-5-23 0,-6-8-5 16,3-5-1-16</inkml:trace>
  <inkml:trace contextRef="#ctx0" brushRef="#br0" timeOffset="10370.32">18293 5850 2692 0,'-12'-5'120'0,"12"5"24"0,0 0-116 0,0 0-28 15,0 0 0-15,0 0 0 0,3 5 16 0,3 3-4 16,6 0 0-16,6 2 0 0,2 4 33 0,7-1 7 15,9 0 0-15,6 6 1 0,-1-1-35 0,4 3-7 16,3 3-2-16,-1 3 0 0,1-4-9 0,-6 1 0 16,2 3 0-16,-2 4 0 0,-1 1 0 0,-5 0 0 15,-3 0 0-15,0 5 0 0,-7 0 8 0,-8-3-8 16,0 6 0-16,-6-6 8 0,-6 3 4 0,-3 0 0 16,-6 0 0-16,-6 0 0 0,-6-2 31 0,-9 2 6 15,1 3 2-15,-10-6 0 0,0 0-19 0,-3 1-3 0,-5-1-1 0,-7 0 0 16,1-2-20-16,-7 0-8 0,0-3 0 0,4-2 0 31,2-4-125-31,9-4-31 0,4-3-7 0,11-6-1143 0</inkml:trace>
  <inkml:trace contextRef="#ctx0" brushRef="#br0" timeOffset="10596.45">19302 6141 3034 0,'-9'-5'135'0,"9"5"27"16,0 0-130-16,0 0-32 0,0 0 0 0,6-3 0 0,0 0 13 0,3 1-4 15,3-1-1-15,6 0 0 0,-1 1 31 0,4-1 5 16,3 1 2-16,0-4 0 0,0 4-29 0,0-1-5 16,2 0-2-16,1-2 0 0,-3 2-10 0,3 3 0 15,-4-5 0-15,1 2 0 16,0 3-52-16,0-5-16 0,0 5-4 0,-3-8-853 15,-1 6-171-15</inkml:trace>
  <inkml:trace contextRef="#ctx0" brushRef="#br0" timeOffset="10769.58">19376 6541 2649 0,'0'0'117'0,"0"0"25"0,3 7-114 0,3-1-28 16,0 2 0-16,6-6 0 0,-3 4 123 0,3-6 18 15,3 2 4-15,3-4 1 0,0 2-50 0,2-6-11 0,4-2-1 0,3 0-1 16,3 1-62-16,-3-7-12 0,2 1-9 0,1 0 12 31,0-3-183-31,3 3-36 0</inkml:trace>
  <inkml:trace contextRef="#ctx0" brushRef="#br0" timeOffset="11536.04">20832 5689 1209 0,'9'-6'108'0,"-6"1"-87"0,0-3-21 0,3 3 0 16,-3-3 82-16,-3-3 12 0,0 3 2 0,-3-2 1 15,-3-1 26-15,0 3 5 0,3-2 0 0,-3 2 1 16,-3 0 23-16,0 0 5 0,3 2 1 0,0-1 0 16,-3 1-68-16,3-2-14 0,-3 0-2 0,0 3-1 15,-3 0-36-15,3 2-7 0,1-2-2 0,2 2 0 16,0 3-10-16,0 0-2 0,-3 3-1 0,9-3 0 15,-3 5-7-15,-3 3-8 0,3 0 11 0,0 5-11 16,0 8 11-16,0 1-11 0,0 1 10 0,0 7-10 16,0-1 0-16,0 5 8 0,3 3-8 0,-3 5 0 15,3-2 0-15,0 2 0 0,3-2 0 0,-3 5 0 0,3-5 0 16,-3-3 0-16,-3 0 0 0,3-3 0 0,-3 1 0 16,0-6 9-16,-3 0-9 0,-6-3 8 0,0-2-8 0,-3 0 10 15,-2-6-10-15,-4 4 10 0,-3-7-10 0,0 1 0 16,3-2 0-16,-3-1 8 0,1-5-16 0,5-3-4 15,0-2-1-15,6-3 0 16,-6-6-14-16,6 1-2 0,6-8-1 0,0 0 0 16,0-1-17-16,3-4-3 0,6-1-1 0,0 1 0 0,3 2 31 0,3 3 7 15,0 0 1-15,3 2 0 0,0 3 12 0,3 0 0 16,3 5 0-16,-3 3 0 0,0 0 0 0,-1 3 0 16,1 2 0-16,3 3 0 0,-6 6 8 0,3-1-8 15,-3 8 9-15,0 0-9 0,0 6 31 0,0 2 0 16,-1 0 0-16,1 5 0 0,-6 1 6 0,3-4 2 15,3 4 0-15,-3-1 0 0,0-5-11 0,3-2-3 16,0-1 0-16,6 1 0 0,-3-6-9 0,2-3-1 0,1-2-1 16,3-3 0-16,3-5-2 0,3-5-1 0,0-6 0 15,2 1 0 1,7-12-164-16,0-1-33 0</inkml:trace>
  <inkml:trace contextRef="#ctx0" brushRef="#br0" timeOffset="11785.59">21365 6019 2649 0,'0'0'58'0,"0"0"12"16,0 0 2-16,0 0 4 0,0 0-61 0,9 6-15 0,0 2 0 0,5-1 0 0,1 1 56 0,3 0 9 16,-3 3 2-16,6 2 0 0,-3 0-56 0,3-5-11 15,-4 6 0-15,1 1 0 0,-3-1 13 0,0 2 8 16,0-3 2-16,-6 5 0 0,-3-2-37 0,-3 3-7 15,-3-1-2-15,-3-2 0 0,-3 0 70 16,-6 0 13-16,0 2 4 0,-6-2 0 0,0 0-52 0,-3-3-12 16,-2 6 0-16,-4-6 0 15,3 0-100-15,3 1-22 0,3-1-5 0,1-3-717 16,-1-4-144-16</inkml:trace>
  <inkml:trace contextRef="#ctx0" brushRef="#br0" timeOffset="12017.94">21659 5964 1267 0,'12'-8'112'0,"-12"8"-89"0,0 0-23 16,0 0 0-16,0 0 189 0,0 0 34 0,0 0 6 0,-3 5 2 16,-3 6-63-16,0-1-12 15,-3 6-2-15,3 3-1 0,1-1-71 0,-1 6-14 0,0-3-4 0,0 6 0 16,3-1-6-16,0 1-2 0,3-1 0 16,3 3 0-16,-3 3-36 0,9-3-7 0,0-5-1 0,-1 0-1 15,4-1-11-15,3-1 0 0,0-4 0 0,3-5 0 16,3-2 0-16,0-3 0 0,-6 0 0 15,5-6 0-15,4-2 0 0,0-5 0 0,0-3 0 0,0-2 0 16,-1-4-161-16,1-4-25 0,0-1-5 0,-3-2-999 16</inkml:trace>
  <inkml:trace contextRef="#ctx0" brushRef="#br0" timeOffset="12230.17">21168 5874 2487 0,'0'0'55'0,"0"0"11"0,0 0 2 0,0 0 2 0,12 2-56 0,0-2-14 15,3 0 0-15,6 0 0 0,-3 0 58 0,5 3 9 16,7-6 1-16,3 3 1 0,0-2-24 0,2 2-5 16,-2 0 0-16,3-3-1 0,-3 0-27 0,-1 3-4 15,4-5-8-15,-3 3 11 0,-3-1-11 0,-1-2-14 16,1 2 3-16,-3-5 1 15,-6 3-150-15,-3-1-31 0,-4 1-5 0</inkml:trace>
  <inkml:trace contextRef="#ctx0" brushRef="#br0" timeOffset="12427.45">21537 5752 1958 0,'0'0'43'0,"0"0"9"0,0 0 1 0,6 3 3 0,6-3-45 0,-3 0-11 0,3 2 0 0,3-2 0 16,3 0 104-16,0 3 20 0,2-3 3 0,1 3 1 15,3-1-56-15,0 4-10 0,-3-1-2 0,3 0-1 16,-7 0-35-16,1 3-6 0,-3 3-2 0,-6-3 0 16,0 2-16-16,0-2-14 0,-6 3 2 0,0 0 1 15,-6-1 47-15,-3 1 8 0,0-1 3 0,-3-4 0 16,3 4-127-16,-6-2-24 0,0 0-6 0</inkml:trace>
  <inkml:trace contextRef="#ctx0" brushRef="#br0" timeOffset="13001.24">22204 5442 2880 0,'0'0'64'0,"3"-10"12"0,-6 5 4 0,6-1 0 0,3-2-64 0,-3 3-16 0,-3-3 0 0,6 3 0 16,0-3 54-16,0 3 8 15,3-6 2-15,6 0 0 0,8 4-52 0,1-4-12 16,3 3 0-16,-3 3 0 0,-3-1 0 0,5 1 0 0,-2 0 0 0,3 2 0 16,-3 3 0-16,0 0 0 0,0 5 0 0,-4 3 0 15,1-2 0-15,-3 7 0 0,-6 3 0 0,-3 2 0 16,0 6 0-16,-9 5 0 0,-6 0 0 0,-3 8 0 16,0 0 0-16,-3 6 0 0,0 2 0 0,-3 2 0 15,0 1 16-15,4-3 3 0,-1 5 1 0,3 3 0 16,0-8-20-16,3 3 0 0,3-6 0 0,3-2 0 15,0-6 0-15,0-2 0 0,3-6 0 0,0-2 0 16,3-5 0-16,0-1 0 0,-3-5 0 0,6-2 0 16,0-3 0-16,-1-3 0 0,1-5 0 0,3-2 0 15,0-4-29-15,3-2-3 16,-3-2-1-16,0-1 0 0,0-2 17 0,0-3 3 0,-3 3 1 0,-3 0 0 16,-6-1-2-16,0 7 0 0,0-1 0 0,-6 2 0 15,3 1 14-15,-3 5 16 0,3 0-3 0,-6 3-1 0,3 2 4 0,0 6 0 16,-3-1 0-16,3 6 0 0,0 3 12 0,0 4 2 15,3 6 1-15,-3 1 0 0,3 4-31 0,3 3 0 16,0 3 0-16,0 2 0 0,6 3 0 0,-3 0 0 16,6-3 0-16,0 6 0 0,-3-3 0 0,3 3 0 15,0-11 0-15,0 8 0 16,0-8-25-16,-3-3-11 0,-3 0-3 0,-3-2 0 16,-3-5 49-16,-3-1 10 0,0-5 1 0,-6-2 1 0,3-1-22 0,-6-5 0 15,-6-5 0-15,0 0 0 0,-5-2 56 0,-4-4 6 16,0 1 2-16,-9-3 0 0,-2-3-52 0,-7 1-12 15,-3-4 0-15,-5-2 0 16,-4 0-138-16,-2 1-30 0</inkml:trace>
  <inkml:trace contextRef="#ctx0" brushRef="#br0" timeOffset="24844.37">14676 8260 874 0,'0'0'19'0,"0"0"4"0,0 0 1 0,0 0 1 0,0 0-25 0,0 0 0 0,0 0 0 0,0 0 0 16,0 0 53-16,0 0 6 0,0 0 1 0,0 0 0 0,0 0-20 15,0 0-3-15,0 0-1 0,0 0 0 0,6-2 12 0,3-1 3 16,-3 0 0-16,3 1 0 0,3-1-7 0,3 3 0 15,6-3-1-15,0-2 0 0,5 2-7 0,1-2 0 16,3 3-1-16,0-1 0 0,5 0-11 0,-2 1-1 16,3-1-1-16,0 0 0 0,-4 1-10 0,1-1-1 15,-3-2-1-15,0 2 0 0,-4-2 1 0,4 2 0 16,3 1 0-16,-3-1 0 0,-1-2-11 0,1 2 0 16,-6 0 9-16,0 1-9 0,-3-1 8 0,-1-2-8 15,1 2 8-15,-6 3-8 0,-3 0 0 0,0-3 9 16,-3 3-9-16,-3 0 0 0,-6 0 12 0,0 0-12 15,0 0 12-15,0 0-12 0,0 0 13 0,0 0-4 16,-6-2-1-16,-3 2 0 0,-3 2-8 0,0 1 8 16,-3-3-8-16,-6 3 8 0,1-1-8 0,-7 1 0 0,0 0 0 15,0 2 0-15,-5 3 0 0,-1-3 0 0,-3 0 0 16,0 1 0-16,1-4 8 0,-4 1-8 16,0 0 0-16,1-3 8 0,2 2-8 0,0 1 0 0,0-3-10 15,1 3 10-15,5-1 0 0,0 1 0 0,6-3 0 0,0 0 0 16,4 0-9-16,2-3 1 0,0 3 0 0,6 0 0 15,0 0 8-15,3-2 0 0,3 2 0 0,0 0 0 16,6 0 0-16,0 0 9 0,0 0-1 0,0 0-8 16,0 0 0-16,9-3 0 0,3 3 0 0,3-3 0 15,6 1 12-15,0-1-4 0,5 0 0 0,7 1-8 16,0-1 13-16,3-2-4 0,2 5-1 0,4-3 0 16,-3 1 1-16,-4 2 0 0,1-6 0 0,0 6 0 0,-3-2 0 15,-1-1 0-15,4 0 0 0,-3 3 0 0,0-2-1 0,-7-1-8 16,-2 0 12-16,-6 3-4 0,0 0-8 0,-6 0 10 15,-3-2-10-15,0 2 10 0,0 2-10 0,-9-2 0 16,0 0 0-16,0 0 0 0,-9 0 9 0,0 3-9 16,-6 0 10-16,-3-1-10 0,-3 4 8 15,-3-4-8-15,1 4 0 0,-1-1 0 0,-3 0 0 16,3 0 0-16,-6-2 0 0,1 2 0 0,-4-2 0 0,-3 2 0 16,0-2 0-16,1 2 0 0,-1-2 0 0,0 2 0 15,4-2 0-15,-1 2 0 0,6 0 0 0,3-2 0 16,0 0 0-16,4 2 0 0,5-5 0 0,3 3 0 0,3-3-8 15,3 2 8-15,0 1 0 0,6-3-8 0,0 0 8 0,0 0 0 16,12 3-9-16,6-3 9 0,5-3 0 16,4 0-9-16,6 1 9 0,0-1 0 0,2 3 0 0,7-3 8 15,-6 1-8-15,6 2 0 0,-7-6 0 0,1 4 0 16,-6-1 0-16,2 0 0 0,1 1 0 0,-3-1 0 16,0 0 8-16,-3 1 0 0,-4-1 0 0,-2 3 0 15,-3 0-8-15,-6-2 0 0,-3 2 0 0,-9 0 8 16,3 0-8-16,-3 0 11 0,0 0-11 0,-6 2 12 15,-6 1-12-15,-6-1 12 0,0 4-12 0,-6-4 12 16,4 4-12-16,-4-1 0 0,-3-2 0 0,0-1 0 16,-3 1 0-16,-2 0 0 0,-1-1 0 0,0 1 0 15,0 0 0-15,4-1 0 0,-7-2 0 0,6 5 0 16,0-2 0-16,7 0 0 0,-4-1 0 0,6-2 0 16,3 3 0-16,6 0 0 0,0-3 0 0,6 0 0 15,-3 2 0-15,9-2 0 0,0 0 0 0,0 0 0 16,0 0 0-16,9 0 0 0,6 0 0 0,3-2 0 15,0-1 0-15,6 0 0 0,0 1 0 0,2-1 0 0,4-2 0 16,0 2 0-16,0 3 0 0,-1 0 0 0,-2-2 0 0,0-1 0 16,-3 3 0-16,0-3 0 0,-3 3 0 0,-1 0 0 15,-8 0 0-15,0-2 0 0,0-1 0 0,-6 3 0 16,-6 0 0-16,0 0 0 0,0 0 20 0,0 0 1 16,-6 0 1-16,-3 0 0 0,-3 0-33 0,-3 3-6 15,-5-1-2-15,-4 1 0 0,0 0 8 0,-9 2 2 16,0 0 0-16,-2 3-955 0</inkml:trace>
  <inkml:trace contextRef="#ctx0" brushRef="#br0" timeOffset="27013.2">14620 8371 874 0,'6'-8'39'0,"0"6"8"0,0-3-38 0,0 5-9 0,2-3 0 0,4 3 0 16,0-3 12-16,0 1 0 0,3 2 0 0,0 0 0 16,3-3 6-16,3 3 2 0,0-3 0 0,2 1 0 15,4-4 30-15,0 4 6 0,3-1 2 0,-1-2 0 16,1 2 6-16,0 1 2 0,0-1 0 0,-1 3 0 16,-2 0-14-16,3-3-4 0,-6 1 0 0,3 2 0 15,-7-3-25-15,7 3-6 0,-6-3-1 0,3 1 0 16,0 2-8-16,-3-3-8 0,-1 0 9 0,1 1-9 15,-6 2 0-15,0-3 0 0,-6 0 0 0,3 1 0 0,-6-1 0 16,0 3 0-16,0-3-11 0,-6 3-485 16,0 0-96-16</inkml:trace>
  <inkml:trace contextRef="#ctx0" brushRef="#br0" timeOffset="28112.18">5029 11488 57 0,'0'0'0'0,"0"0"0"16,0 0 0-16,0 0 0 0,0 0 174 0,0 0 30 15,0 0 5-15,0 0 2 0,0 0-78 0,6 0-15 16,9 0-3-16,-9-2-1 0,6 2-18 0,0-3-3 16,0 3-1-16,3-3 0 0,-3 3-24 0,5 0-4 0,4-2-2 0,0 2 0 15,3-3-34-15,-3 3-8 16,9 0 0-16,-4-3-1 0,4 3-3 0,-3 0 0 0,0 0 0 15,2-2 0-15,-2 2 14 0,3 0 2 0,-3-3 1 0,-3 3 0 16,2-3-33-16,-8 1 0 0,3-4 0 0,0 4 0 16,-3-1 21-16,6-2-2 0,-10 0-1 0,1-1 0 15,6 1 4-15,-9 0 1 0,6-1 0 0,-3 1 0 16,-3 0-7-16,-3 2-2 0,3-2 0 0,-4 0 0 16,1 2-6-16,-3-2-8 0,-6 5 11 0,0 0-11 15,0 0 13-15,0 0-4 0,-12 0-1 0,1 0 0 16,-1 0-36-16,-3 5-8 0,0 0-2 0,-3 3-935 15</inkml:trace>
  <inkml:trace contextRef="#ctx0" brushRef="#br0" timeOffset="31649.33">11715 10448 1324 0,'0'-18'59'0,"0"13"12"0,3-3-57 0,0 0-14 15,-3 2 0-15,3-4 0 0,0 2 159 0,-3 0 29 16,3 3 5-16,-3-3 2 0,2 2-95 0,-2 6-20 16,0 0-3-16,0 0-1 0,0 0-12 0,0 0-4 15,0 0 0-15,0 0 0 0,-2 11-37 0,-1 0-8 16,0 4-2-16,0 4 0 0,-3 2-1 0,3 3-1 16,3 0 0-16,0 2 0 0,0 1 5 0,-3-1 2 15,6-2 0-15,0 0 0 0,3-3-18 0,3-3 0 16,2-2-11-16,1-5 11 0,9 0-23 0,0-9 3 15,0-2 0-15,3-2 0 0,2-9 3 0,4-5 1 16,0-5 0-16,0-6 0 0,-1-4 6 0,4-4 2 16,-3-7 0-16,3-3 0 15,-6-3-22-15,-4 1-4 0,4-9-1 0,0-5 0 0,-3 0 14 0,-3-2 2 16,-4-3 1-16,1 2 0 16,-3 11-10-16,-3 8-1 0,-6 8-1 0,0 8 0 0,-3 8 75 0,-6 5 15 15,0 3 4-15,-6 10 0 0,0 9 0 0,-3 7 0 0,-6 8 0 0,4 8 0 16,-4 8-64-16,3 11 0 0,-3 7-16 15,0 12 3-15,-3-4 13 0,0 11-9 0,1 5 9 0,-1 11-8 16,0-8 8-16,0 3 0 0,3 0 0 0,0 5 8 16,6-11-8-16,3-5 0 0,1-8 0 0,2-2 0 15,3-6 11-15,0-8 1 0,3-2 0 0,3-6 0 16,0-2 4-16,3-6 0 0,-1-7 1 0,4-6 0 16,3-5-2-16,3-6-1 0,3-7 0 0,3-6 0 15,0-4 1-15,3-9 0 0,-1-3 0 0,1-7 0 16,0-9-15-16,0-4 9 0,0-6-9 0,-1-3 8 15,-2-5-8-15,-9 0 0 0,0 0 0 0,-9 3 0 16,0 0-23-16,-9 5-6 0,-9 8-2 0,-3 5 0 16,-5 5-104-16,-7 6-21 0,-9 5-4 0,-3 6-885 15</inkml:trace>
  <inkml:trace contextRef="#ctx0" brushRef="#br0" timeOffset="31778.59">11732 10401 2016 0,'0'-19'179'0,"0"11"-143"16,0 0-36-16,-2 0 0 0,4 3 76 0,-2 0 9 16,6 0 2-16,3-1 0 0,0 4-87 0,3-1-18 15,9 0-3-15,3 3-992 0</inkml:trace>
  <inkml:trace contextRef="#ctx0" brushRef="#br0" timeOffset="32134.04">13155 10343 2131 0,'0'0'189'0,"0"0"-151"0,0 0-30 0,3-6-8 16,-3-2 106-16,3 3 20 0,-3 5 4 0,3-5 1 16,0 5-60-16,3-3-12 0,0 3-3 0,3 3 0 15,0-1-44-15,3 4-12 0,-3-1 0 0,0 6 0 16,3-3 0-16,-6 5 0 0,0 0 0 0,-1 3 0 0,-5 2 0 0,0 4 0 15,-2-1 0-15,-7 3 0 0,-3-1-15 0,0 1 5 16,-6 0 1-16,-3 2 0 0,0-2-5 0,0 3-1 16,-5-4 0-16,2-1 0 0,3-4-1 0,-3 1 0 15,6-3 0-15,3-3 0 0,4-3 30 0,2-2 6 16,3-2 0-16,3 2 1 0,3-8 7 0,6 2 0 16,3 1 1-16,8-6 0 0,4-2 0 0,3-3 0 15,6 0 0-15,3-5 0 0,2 2-4 0,1-2-1 16,3 2 0-16,2-2 0 0,-5 0-24 0,3 0 0 15,-1 2 0-15,1-2 0 16,-3 5-64-16,-3-3-9 0,-4 3-2 0,-2 1 0 16,0 1-150-16,-6-2-31 0</inkml:trace>
  <inkml:trace contextRef="#ctx0" brushRef="#br0" timeOffset="32578.89">13757 10443 460 0,'3'-5'41'0,"0"-3"-33"0,-1 0-8 0,4 0 0 15,0 0 371-15,0-3 72 0,0 6 14 0,3-3 3 16,-3 0-274-16,0 6-55 0,0-4-11 0,0 4-3 16,0 2-35-16,-6 0-7 0,0 0-2 0,6 5 0 15,0 3-39-15,-3 0-8 0,3 2-2 0,-6 4 0 16,3 2-4-16,0-1 0 0,-3 4-1 0,3 0 0 16,0-1-11-16,0 1-8 0,3-1 12 0,-3-2-12 15,3-3 9-15,0 0-9 0,5-2 0 0,-2 0 9 16,3-3-9-16,0-3 0 0,3-3-10 0,0-2 10 15,0 0-9-15,-3-5 9 0,3-3-8 0,2 0 8 16,1-2-8-16,0-1 8 0,-3-5-8 0,0 0 8 0,0-2-12 0,0-1 4 16,-6-2 0-16,0 3 0 15,-3-4-6-15,0 1-1 0,-6 5 0 0,0 1 0 0,-3-1 15 16,-3 5-9-16,-3 3 9 0,0 6-8 0,-6 2-2 0,0 5 0 16,0 0 0-16,-3 6 0 0,3-1 10 0,3 6 0 15,3 3 0-15,4-1 0 0,2 3 0 0,0 1 0 16,0-1 0-16,6 0 0 0,6-3-8 0,-1 1-7 15,1-1-1-15,3 1 0 16,3-1-12-16,0-4-2 0,-3-1-1 0,3 0 0 0,-3-2 16 0,0-1 3 16,-3-2 1-16,-3 3 0 0,2-3 11 0,-5-3 0 15,-3-5 0-15,0 8 8 0,-3-3 16 0,-2 1 4 16,-4-4 1-16,0 1 0 0,-6 0 11 0,0-1 3 16,-3 1 0-16,3-3 0 15,0 0-137-15,0 0-27 0,-2 0-6 0,2 0-1025 0</inkml:trace>
  <inkml:trace contextRef="#ctx0" brushRef="#br0" timeOffset="32710.64">13822 10171 2761 0,'-12'-16'60'0,"6"10"13"0,0 4 3 0,-3-4 2 0,0 4-62 0,-3-1-16 0,4 3 0 0,-1-2 0 15,6 4 0-15,3-2 0 0,0 5 0 0,6 3-816 16,0 3-165-16</inkml:trace>
  <inkml:trace contextRef="#ctx0" brushRef="#br0" timeOffset="33132.62">15406 10406 1634 0,'-3'-11'72'0,"3"6"16"0,6 0-71 0,-3 0-17 0,-12-1 0 0,6 1 0 16,3-3 112-16,-3 0 18 0,-12 0 4 0,6 0 1 15,6-2 9-15,-3 2 3 0,-3 0 0 0,0 3 0 16,-3-3-15-16,0 5-4 0,0 0 0 0,0 3 0 16,1 3-106-16,-4 5-22 0,0 2 0 0,0 9 0 15,3-3 0-15,0 5 0 0,-6 3 0 0,6 5 0 16,0 5 0-16,3-2-11 0,3 0 11 0,6 2-12 15,0 1-85 1,6 2-18-16,0-6-3 0,9 1-1 0,6-8-101 0,3 0-20 16,6-6-4-16,5-4 0 0</inkml:trace>
  <inkml:trace contextRef="#ctx0" brushRef="#br0" timeOffset="34234.83">15840 10401 2419 0,'0'-8'53'0,"0"-3"11"0,-3 1 3 0,-3-4 1 0,6-4-55 0,-3 2-13 16,-6 3 0-16,-3 2 0 0,-2 1 105 0,-1-1 19 15,-6 6 3-15,3 2 1 0,0 0-52 0,0 6-9 16,0 0-3-16,-2 7 0 0,2 1-51 0,0 5-13 16,0 2 0-16,3 4 0 0,-3 1-11 0,3 4-5 15,3 2 0-15,6 0-1 0,3 0 17 0,1 0-12 16,4 0 12-16,1-2-10 16,6-3-26-16,3-1-4 0,-3-1-2 0,3-4 0 0,3-5 25 0,0-2 5 15,3-1 0-15,0-4 1 0,-3-4-9 0,5-2-3 16,-2-5 0-16,0 0 0 0,0 0 8 0,-3-6 2 15,0 0 0-15,-3-2 0 0,-6-3 13 0,2-2 0 0,-2 2 0 0,-6 0 0 16,-3-3 0-16,0-2 0 0,-5 3 0 16,-1-3 0-16,-3 2 0 0,-3 3 0 0,-3-2 0 15,-3 2 0-15,3 3 0 0,0 5 0 0,-2-3 0 0,-1 6 0 16,0-1 16-16,3 6-4 0,-3 0-1 0,3 3 0 16,3 0-11-16,7 2 0 0,-1 3 0 0,3 0 0 15,3 0 0-15,6 2 0 0,3 1-12 0,3 0 12 16,5-3-28-16,1 0 3 0,3-3 0 0,0 0 0 15,3-2 34-15,3-3 7 0,-1-3 2 0,1-2 0 16,3 0-10-16,-3-3-8 0,0-3 9 0,0 0-9 16,2-2 18-16,4 3-2 0,-6-4-1 0,0 4 0 0,0-1-2 0,-7 3 0 15,4-2 0-15,-3 2 0 0,-3 0 22 0,0 3 4 16,-3-1 1-16,-3 1 0 0,3 2-29 0,-3 3-11 16,-4 0 8-16,-5 0-8 15,6 8 8-15,-3-2-8 0,0 4 0 0,-3 1 8 16,0 5-8-16,-3-3 8 0,-3 3-8 0,0-3 8 0,1 5-8 0,-4-2 0 15,0 0 0-15,0-3 0 0,0 3 0 0,0-5 0 16,3 2 0-16,0-2 0 0,3-3 0 0,-3-3 0 16,6-2 0-16,0-3 0 0,0 0-9 0,0 0-1 15,0 0 0-15,9-6 0 16,3-2-24-16,-3-2-5 0,6-6-1 0,0 0 0 0,-1-3 16 0,4-2 4 16,-3 0 0-16,3 0 0 15,6 2-20-15,-3 1-3 0,0 2-1 0,-4 3 0 0,1 5 25 0,0 0 5 16,-3 5 1-16,-3 1 0 0,3 2 31 0,-6 2 6 0,0 6 2 0,0 0 0 15,0 3-26-15,-4-1-14 0,1 6 2 0,0 3 0 16,0 2 12-16,0-3 12 0,-3 6-3 0,3-3 0 16,0 1-9-16,3-1 0 0,-3 0 9 0,3-3-9 15,3-2 0-15,-3 0 0 0,0-5 0 0,3-3 0 16,0 0 0-16,-1-3 0 0,1-5 0 0,0-3 0 16,0-2 0-16,0 0 0 0,-3-6 0 0,3-2 0 15,-3-3 55-15,0 0 6 0,0-8 2 0,0 0 0 16,0-5-50-16,-1-2-13 0,4-9 0 0,0 0 0 15,0 1 36-15,3-6 3 0,9-11 0 0,-3 3 0 16,-6 0-11-16,0 6-3 0,-1 2 0 0,1 8 0 16,0 10-25-16,-3 3 0 0,-3 6 0 0,0 5 0 0,-6 5 0 15,0 5 0-15,-3 3 0 0,0 0 0 16,0 8 0-16,-3 5 0 0,3 8 0 0,-3 3 0 16,-3 8 0-16,3 2 0 0,-6 3 0 0,0 6 0 0,0 2 8 0,-3 2-8 15,3-2 0-15,0 0 8 0,3-2-8 0,4-1 0 16,4-2 0-16,1-1 0 0,0-4 0 0,0-1 18 15,3-8-2-15,6 1 0 0,-3-3-25 0,-3-6-6 16,-6-2-1-16,6-3 0 0,9-2 16 0,0-3 0 16,-6-5 0-16,0-1 0 0,0-4 23 0,-6-1 7 15,3-5 2-15,0 0 0 0,2-3-21 0,1-2-11 16,0-3 12-16,0-2-12 0,-6-3 8 0,6-3-8 16,3-5 0-16,-3-3 0 0,-3 0 0 0,3 0 0 15,3 1 0-15,0-1 0 0,-3 6 0 0,-3 7 0 16,0 0 0-16,-1 6-9 0,1 3 9 0,-6 4 0 0,0 6 0 0,0 0-8 31,0 0-20-31,0 6-4 0,0 4-1 0,-3 6 0 0,3 0 49 0,-3 3 9 0,1 4 3 0,-4 1 0 16,0 3-28-16,3 2 0 0,3-3 8 0,0 3-8 15,-3-2 0-15,3-3 10 0,3-1-10 0,-3 1 10 16,3-3-10-16,0 0 8 0,0-2-8 0,3-3 8 16,5 0 15-16,-2-3 2 0,0-2 1 0,3-6 0 15,0-2-42-15,0-3-9 0,0-3-2 0,0-2 0 16,-3-3-59-16,3 0-12 0,3-6-2 0,-1-1-800 15,-5-4-160-15</inkml:trace>
  <inkml:trace contextRef="#ctx0" brushRef="#br0" timeOffset="34371.12">16962 10165 1900 0,'-15'-2'169'0,"9"4"-135"15,-2-2-34-15,-1 0 0 0,-3 3 132 0,3-3 19 16,3 3 4-16,3-1 1 0,3-2-84 0,0 0-16 15,-3 8-3-15,6-3-1 16,3 1-195-16,3-1-39 0</inkml:trace>
  <inkml:trace contextRef="#ctx0" brushRef="#br0" timeOffset="34481.98">16557 10081 1728 0,'-5'-8'153'0,"-4"0"-122"16,0 0-31-16,3 3 0 0,0 2 271 0,3-2 48 0,3 5 9 0</inkml:trace>
  <inkml:trace contextRef="#ctx0" brushRef="#br0" timeOffset="36352.19">2794 11136 1130 0,'0'0'50'0,"0"0"10"0,0 0-48 0,0 0-12 0,0 0 0 0,0 0 0 16,0-5 74-16,0 5 12 0,3-5 2 0,-3 5 1 16,3-6 19-16,3 4 4 0,3-3 1 0,0-1 0 0,3 4-39 15,5-1-8-15,4-2-2 0,6-1 0 0,6 4-4 16,0-4-2-16,14 4 0 0,7-4 0 0,2 6-4 0,-2 0-1 15,8-2 0-15,4 2 0 0,5 2-36 0,1 1-7 16,2 0-2-16,-5-1 0 0,-10 1-8 0,4 0 8 16,-4-3-8-16,-5 0 8 0,-1 2 8 0,-5-2 0 15,0 0 1-15,-4-2 0 0,-2 2-17 0,-3 0 8 16,-10-3-8-16,-2 0 0 0,-6 1 32 0,0 2 0 16,-9-3 0-16,0 0 0 0,-6 3-19 0,-6 0-4 15,0 0-1-15,0 0 0 0,0 0-8 0,-6-2-11 16,-3 2 3-16,0-3-801 15,-6 3-160-15</inkml:trace>
  <inkml:trace contextRef="#ctx0" brushRef="#br0" timeOffset="37600.04">4991 11552 691 0,'0'0'30'0,"0"0"7"0,0 0-29 0,0 0-8 15,0 0 0-15,0 0 0 0,3-8 161 0,-3 8 31 16,6-6 7-16,-1 4 1 0,-5 2-68 0,9-5-14 15,6 2-2-15,-6 0-1 0,6 3-35 0,0-2-8 16,-3-1 0-16,9 3-1 0,0-3-20 0,2 3-4 16,1-2-1-16,3-1 0 0,0 3-22 0,3 0-5 0,-1 0-1 0,1 0 0 15,3 0-7-15,0 0-2 0,-4-3 0 0,4 3 0 16,-6-2-9-16,0 2 0 0,-4-6 0 16,1 4 8-16,-3 2-8 0,0 0 10 0,-6-3-10 15,0 3 10-15,0 0-28 0,-7 3-6 0,1-3 0 0,-9 0-663 16,6 5-132-16</inkml:trace>
  <inkml:trace contextRef="#ctx0" brushRef="#br0" timeOffset="38957.14">4208 13070 1677 0,'0'0'74'0,"-3"-5"16"0,0 2-72 0,3 3-18 0,0-5 0 0,-3 0 0 16,3 5 76-16,3-5 12 0,-3 5 3 0,3-6 0 16,0 4-11-16,3-4-1 0,3 4-1 0,-3-4 0 15,3 6-36-15,2-2-7 0,-5-1-2 0,9 3 0 0,-6-2-13 0,6 2-2 16,0 0-1-16,0 2 0 0,0-2-2 0,3 0-1 16,-4 5 0-16,4-5 0 15,-6 3-114-15,3 2-24 0,-3-5-4 0</inkml:trace>
  <inkml:trace contextRef="#ctx0" brushRef="#br0" timeOffset="39111.25">4249 13285 1969 0,'0'0'87'0,"0"0"18"0,-6-3-84 0,6 3-21 16,0 0 0-16,0 0 0 0,0 0 55 0,6-3 6 15,-3-2 2-15,6-3 0 0,3 3 13 0,3-3 4 0,3 0 0 0,3 3 0 31,3-6-137-31,5 3-27 0,-2 3-6 0</inkml:trace>
  <inkml:trace contextRef="#ctx0" brushRef="#br0" timeOffset="39872.08">6038 12451 1209 0,'-6'-13'53'0,"6"8"12"0,0-1-52 0,0 1-13 15,0 0 0-15,0 5 0 0,0-5 218 0,0-1 41 0,0 6 8 16,0-2 1-16,-6-4-153 0,0 6-31 0,6 0-7 0,-5 0-1 16,-4 0-40-16,-3 0-9 0,0 6-2 0,-6-1 0 15,0 3-17-15,-3 0-8 0,-6 5 8 0,1 0-8 16,-1 1 8-16,-3 1-8 0,-3 4 0 0,4-1 8 16,5 1 26-16,-6-3 5 0,0 2 1 0,3 1 0 15,4-3-15-15,-1 0-2 0,6-3-1 0,0 3 0 16,6 0-14-16,0-3-8 0,9-3 8 0,0 1-8 15,3 0 0-15,3-3 0 0,6 2 0 0,0 1 0 16,6-6 8-16,0 0-8 0,6 1 8 0,6-1-8 16,-1 0 0-16,7 0 8 0,0-2-8 0,0 0 0 0,2 2 0 15,1 0 0-15,-3 1 0 0,-3 2 0 0,-1-3 0 16,-5 5 0-16,0-2 0 0,-6 3 0 0,-3 0 0 16,-3 2 0-16,-4 0 0 0,-5 3 0 0,-6 5 0 15,-5 3 0-15,-10 2 0 0,-6 6 0 0,-6 0 0 16,-6 2 0-16,-2 6 0 0,-4 0 0 0,-6-1-10 15,4 1 10-15,-4-3-12 0,-2 3 12 0,-1-1 0 0,0 1 0 16,1-6 0-16,5 1 0 0,9-3 0 0,4-3 11 16,5-3 0-16,6-2 0 0,6-3 13 0,6-5 2 15,12 0 1-15,3-3 0 0,3-2-11 0,9-3-3 16,9-3 0-16,5-2 0 0,10-3 7 0,3 0 0 16,-7-6 1-16,13-2 0 0,3 0-7 0,5-2-2 15,-2-3 0-15,2-1 0 0,1 4-12 0,-4-1 11 16,-2 1-11-16,-1-1 10 0,1 0-10 0,-3 4 0 0,-10-1 9 0,1 2-9 31,-3 4-85-31,-4 2-22 0,-5 2-4 0</inkml:trace>
  <inkml:trace contextRef="#ctx0" brushRef="#br0" timeOffset="40451.93">5461 14023 1980 0,'0'0'88'0,"0"0"17"0,0 0-84 15,0 0-21-15,0 0 0 0,6-5 0 0,3-1 40 0,-3 1 4 0,6 2 1 0,0-2 0 16,-1 0 23-16,1 2 4 0,0 1 0 0,3 2 1 16,-3-3-33-16,3 6-8 0,-3-3 0 0,3 2-1 15,-3 3-18-15,-3 1-3 0,-4 2-1 0,1 0 0 16,0 5-9-16,-3 0 0 0,-6 0 0 0,0 3 0 16,-6 3 0-16,1 2 0 0,-7 0 0 0,-3 0 0 15,0 0-10-15,-3 1 10 0,-3-1-13 0,0 3 5 16,1-1 8-16,-1-1 0 0,3-4 8 0,0-2-8 15,6-3 46-15,0 0 5 0,9 1 1 0,4-6 0 16,2-1-23-16,5-4-4 0,7 2-1 0,3-5 0 16,6-2 20-16,6-6 3 0,3 0 1 0,-1-5 0 15,7-1-25-15,0-1-5 0,0 1-1 0,5-4 0 16,1 2-9-16,3-3-8 0,-4 6 12 0,1 0-12 16,0 0-12-16,-4 2-8 0,-2 1-3 0,-3-1-869 15,-6 3-175-15</inkml:trace>
  <inkml:trace contextRef="#ctx0" brushRef="#br0" timeOffset="41197.69">6750 12904 1094 0,'0'0'97'0,"0"0"-77"0,0 0-20 0,0 0 0 0,0 0 160 0,-3 5 28 15,3 0 5-15,-3 3 2 0,0 5-107 0,0 6-20 16,3 0-5-16,-3 2-1 0,3 5-22 0,-3 1-5 16,6 4-1-16,-3 4 0 0,3-1-2 0,0 3 0 15,0 0 0-15,0 0 0 0,-3-2-16 0,3 2-3 16,-6-3-1-16,3 1 0 0,3-4 0 0,0 1-1 16,0-6 0-16,-3 1 0 15,6-9-11-15,0 1 12 0,0-3-12 0,-3-3 12 0,-3-8 2 0,0-5 1 16,0 0 0-16,5-5 0 0,-2-3 15 0,-3-5 3 15,3-6 1-15,-3 1 0 0,-3-9-8 0,0 1-2 16,0-3 0-16,1-6 0 0,-7 1 0 0,3-3-1 16,-3-3 0-16,-3-2 0 0,-3 0-23 0,0 2 0 15,-3 0 0-15,3 3 0 0,-3 3 22 0,7 5 0 0,2 0 0 16,0 5 0-16,6 5 2 0,3 1 1 0,0 2 0 0,3 0 0 16,0 3-25-16,6 2 0 0,2 1 0 0,1 4 0 15,0 1-19-15,3 2 4 0,3 6 1 0,0 2 0 16,3 3-2-16,0 3 0 0,-1-1 0 0,1 4 0 15,0 2-3-15,0 2-1 0,-6-2 0 0,3 2 0 16,-3 4 12-16,-4-1 8 0,1-3-12 0,-6 1 12 16,0-1 0-16,-3 1 0 0,-3-1 0 0,-6 1 0 15,0-1 0-15,-6 4 0 0,-2-4 0 0,-1-2 9 16,-3 0 0-16,0 0 0 0,-3 0 0 0,3-3 0 16,3 0-9-16,-3-2 0 0,1-3 0 0,2 0-801 15,6-3-163-15</inkml:trace>
  <inkml:trace contextRef="#ctx0" brushRef="#br0" timeOffset="41490.1">7476 12623 2530 0,'-9'-5'56'0,"0"0"11"0,6-3 2 0,-3 5 3 0,-6-5-58 0,3 6-14 15,0-1 0-15,1 0 0 0,-1 1 0 0,-3 4 0 16,0 1 0-16,0 5-10 0,0 2 18 0,-3 4 3 0,-6 7 1 0,3 3 0 16,4 2 3-16,-4 8 1 0,-3 4 0 0,3 1 0 15,-3 1 15-15,6 2 3 0,3 1 1 0,3-4 0 16,0 1 1-16,9 0 1 0,6-3 0 0,3 0 0 16,-3-3-8-16,12-2-1 15,6-3-1-15,9 0 0 0,-1-2-18 0,7-6-9 0,3-5 10 0,5-3-10 31,10-3-106-31,0-4-27 0</inkml:trace>
  <inkml:trace contextRef="#ctx0" brushRef="#br0" timeOffset="42464.86">7753 12846 1324 0,'-15'-8'118'0,"15"8"-94"0,0-6-24 0,0 6 0 15,3-2 108-15,-3 2 18 0,-3-6 3 0,6 1 1 16,6 2-42-16,-6 1-8 0,-3 2-1 0,9 0-1 15,0 0-14-15,3 0-4 0,-1 0 0 0,1 2 0 16,6 1-28-16,0 0-7 0,0 2-1 0,0 0 0 16,0 1-14-16,0 2-10 0,5-3 12 0,-5 3-12 15,-3 0 8-15,0 0-8 0,3 0 0 0,-9-3 0 16,-3 3 9-16,-3 0-9 0,-6 2 0 0,0 4 9 16,0-1-9-16,-6 3 10 0,-9 2-10 0,-3 1 10 15,3-3-1-15,-6 2 0 0,1 1 0 0,-1 2 0 16,0-3 3-16,3 1 1 0,-3-3 0 0,1 0 0 0,2-3 14 15,6 0 2-15,6-5 1 0,0 3 0 0,0-4-5 0,6 1-1 16,9-2 0-16,3 2 0 0,0-3 0 0,3-2-1 16,6-1 0-16,3-2 0 0,-1 0-7 0,4 0-2 15,0-5 0-15,3-3 0 0,6 3-2 0,-4-6-1 16,1 3 0-16,0-2 0 0,0-1-11 0,-1 0 10 16,1 4-10-16,-3 1 10 0,-3-2-10 0,0 3 0 15,-1 0-12-15,1-1 12 16,-6 1-212-16,3 0-36 0</inkml:trace>
  <inkml:trace contextRef="#ctx0" brushRef="#br0" timeOffset="42748.95">8161 12470 2649 0,'-27'-16'117'0,"21"13"25"0,6 3-114 0,0 0-28 0,0 0 0 0,0 0 0 16,0 0 0-16,12 0 0 0,3 3 0 0,0 2 0 16,2 3 0-16,4 3 0 0,3 5 0 0,3 2 0 15,3 3 0-15,-1 3 0 0,1 0 0 0,0 2 0 16,3 4 0-16,-4-1 8 0,1 5-8 0,-6-2 0 16,0-3 0-16,0 0 0 0,-7 5 8 0,-5-5-8 15,-3 1 14-15,-6 1 0 0,-6 1 0 0,-3-3 0 16,-3 3-24-16,-2-3-5 0,-7 3-1 0,0-3 0 15,-3 0-16-15,0-3-3 16,3 1-1-16,-3-3-728 0,4 0-147 0</inkml:trace>
  <inkml:trace contextRef="#ctx0" brushRef="#br0" timeOffset="43304.75">9479 12835 1324 0,'0'0'59'0,"-9"5"12"0,0 1-57 0,-3 4-14 0,1 3 0 0,-4 1 0 16,3 1 192-16,0 4 36 0,0 2 8 0,6 3 0 15,-3 0-140-15,3 5-29 0,3 0-6 0,0 3-1 16,3 2-20-16,0-2-5 0,0 5-1 0,3 0 0 16,0 0-16-16,0 0-3 0,0 0-1 0,-3 0 0 15,0-2-14-15,0 2 9 0,0-3-9 0,0 0 8 16,0-2-8-16,-3-3 12 0,3-5-12 0,-3-3 12 16,0-2-12-16,0-6 12 0,-3-2-12 0,0-4 12 15,0-1 1-15,3-4 1 0,-3-2 0 0,3-5 0 16,-3-3 1-16,3-8 0 0,-2-5 0 0,-1-3 0 15,3-5-15-15,-3-8 0 0,0-3 0 0,0-2 0 0,-3-5-24 0,0-6 0 16,-3-3-1-16,3-2 0 0,0-3 6 0,-3 5 2 16,3 3 0-16,0 6 0 0,0 5 30 0,0 4 7 15,1 4 0-15,2 8 1 0,3-1 9 0,0 6 2 16,3 2 0-16,0 4 0 0,3 1-32 16,3 6 0-16,3-2 0 0,2 5 0 0,1 2 0 15,6 3 0-15,0 3-11 0,3 5 11 0,0-1-21 16,3 4 3-16,-1 2 1 0,-2 3 0 15,3 0-11-15,-6 3-3 0,0 2 0 0,-6 0 0 0,-6 0 18 0,2 3 3 16,-5-3 1-16,-3 3 0 0,-3-3 9 0,-2 3 0 0,-4-3 0 16,-3 0 0-16,-3 3 0 0,-3-6 0 0,0 4 0 0,3-6 8 15,0-1-8-15,3-1 0 16,1-4 0-16,5-2-753 16,0-3-150-16</inkml:trace>
  <inkml:trace contextRef="#ctx0" brushRef="#br0" timeOffset="43552.28">9920 12398 2188 0,'0'-13'195'0,"0"13"-156"0,0 0-31 0,-9 0-8 16,3 0 25-16,0 3 4 0,-3 2 1 0,0 6 0 16,-3-1-18-16,0 6-4 0,-6 5-8 0,4 6 12 15,-4-1 41-15,-3 9 8 0,0 4 2 0,0 4 0 16,0-1-19-16,3 0-3 0,1 1-1 0,5-1 0 15,-3 0-12-15,6-2-2 0,0 2-1 0,6-5 0 16,3-2-13-16,3-1-2 0,3-2-1 0,3-3 0 16,3-3-9-16,6-2 10 0,-1-5-10 0,4-3 10 0,3-6-10 15,3-2 0-15,3-3 0 0,2-5 0 16,1-5-131-16,0-5-21 0</inkml:trace>
  <inkml:trace contextRef="#ctx0" brushRef="#br0" timeOffset="43773.33">9970 12803 2257 0,'-15'0'100'0,"13"0"20"0,-4 5-96 0,3-2-24 15,3-3 0-15,0 5 0 0,6 3 12 0,-1 0-4 0,1 0 0 0,6 3 0 16,-3-1-8-16,6 1 8 0,0 0-8 0,-3 2 8 16,3 0-8-16,-3 0 0 0,3 0 9 0,-6 3-9 15,2 0 16-15,-5 0-2 16,0 0 0-16,-3-3 0 0,-3 0 2 0,0 1 0 15,-3-1 0-15,-3-3 0 0,0 1 2 0,-5 0 1 0,-1 2 0 0,-3-3 0 16,0 1-31-16,-3-6-7 0,-3 3-1 0,0-2 0 31,3-4-121-31,4 1-25 0,2-3-5 0,3-5-1 0</inkml:trace>
  <inkml:trace contextRef="#ctx0" brushRef="#br0" timeOffset="43950.96">10161 12769 1612 0,'0'0'144'0,"-3"2"-116"0,-3 4-28 0,3 4 0 0,-3 4 149 0,3 1 24 16,-3 1 5-16,3 3 1 0,-3-1-65 0,0 4-13 16,3-1-2-16,0 2-1 15,0-1 7-15,3 1 2 0,0-1 0 0,3 1 0 0,3 4-63 0,6-6-12 16,0 0-2-16,3 0-1 0,6-5-29 0,3-5 0 16,-1-1 0-16,7-4 0 15,3-4-210-15,3-4-42 0</inkml:trace>
  <inkml:trace contextRef="#ctx0" brushRef="#br0" timeOffset="44330.15">10854 12414 1785 0,'0'0'159'0,"0"0"-127"0,0 0-32 0,9 11 0 16,-3-1 116-16,0 6 18 0,-3 5 3 0,0 3 1 16,0 3-58-16,-3 4-12 0,-3 4-3 0,0-3 0 0,-3 5-7 15,3-3-2-15,-3 3 0 0,3-2 0 0,-3-1-36 0,3 0-7 16,-3 3-1-16,6-5-1 0,-3 0-11 0,3-3 0 16,0-3 0-16,3 1-815 15,0-3-165-15</inkml:trace>
  <inkml:trace contextRef="#ctx0" brushRef="#br0" timeOffset="44649.86">11176 12753 1843 0,'0'0'164'0,"0"0"-132"0,0 0-32 0,0 0 0 15,0 0 153-15,6-5 24 0,0 5 5 0,6 0 1 16,-3 0-99-16,0 2-20 0,5 1-4 0,-2 2-1 15,0-2-32-15,-3 5-7 0,3 0 0 0,0 0-1 16,0 0-7-16,-3 2-2 0,-3 1 0 0,0 2 0 16,0-2-10-16,-6 2 8 0,-6 3-8 0,0 0 8 15,-6-3-16-15,-3 5-4 0,0 1-1 0,-3-3 0 16,-6 5 1-16,4-3 1 0,-4-2 0 0,3 0 0 16,-3 0-6-16,6 0-2 0,0-6 0 0,7 4 0 15,-1-4 19-15,3-2 8 0,3 0-8 0,3-3 12 16,3-5 7-16,0 0 1 0,12 3 0 0,0-3 0 15,2-3 2-15,7 1 1 0,3-6 0 0,6 3 0 16,-3-1-11-16,5-2-3 0,1 0 0 0,3 0 0 16,0 1-45-16,2-4-10 0,-2-2-2 15,0 0-780-15,-7-1-156 0</inkml:trace>
  <inkml:trace contextRef="#ctx0" brushRef="#br0" timeOffset="44889.91">11482 12494 2505 0,'0'0'55'0,"0"0"11"0,0 0 2 0,0 0 4 0,9 2-58 0,6 1-14 15,0 2 0-15,6 3 0 0,3 3 8 0,3-1 0 16,2 6-8-16,4-3 12 0,0 3-4 0,0 0 0 16,-1 5-8-16,1 3 12 0,-3 0-12 0,-3 2 11 15,-4 1-11-15,-5-1 10 0,-3 1-10 0,-6-1 0 0,-3 3 0 0,-12 0 0 16,-3 1-13-16,-9-1-2 15,-5 2 0-15,-13 1 0 16,-9 5-116-16,-5-2-23 0,2-1-5 0,-6 0-1 16,4-4 57-16,-4 1 11 0,-53 20 3 0,33-17 0 0</inkml:trace>
  <inkml:trace contextRef="#ctx0" brushRef="#br0" timeOffset="45690.97">13123 12647 1497 0,'0'0'133'0,"0"0"-106"0,0 0-27 0,-3-3 0 15,3 3 68-15,0 0 9 0,0 0 2 0,0 0 0 16,0 0 1-16,0 0 0 0,0 0 0 0,-6 8 0 16,0 6 3-16,0-1 1 0,6 3 0 0,-3 5 0 15,3 3-27-15,3 0-5 0,0-3 0 0,0 5-1 16,0-2-27-16,0 0-6 0,3 0-1 0,0-1 0 15,-1-4-17-15,7-3 0 0,-3 0 0 0,6-6-9 16,0 1 9-16,0-6 0 0,0-2 0 0,6-9-8 16,-6-1 16-16,8-7 3 0,-2-4 1 0,0-3 0 15,0-3-35-15,3-8-6 0,-3-2-2 0,-1-1 0 16,4-4-33-16,-6-4-6 0,0-4-2 0,3-4 0 16,-3 1 4-16,-4-3 0 0,-5 0 0 0,3-2 0 0,-3-1 40 0,0 6 9 15,-6 5 2-15,0 8 0 0,0 8 78 0,-6 5 16 16,0 5 3-16,0 9 1 0,0 5-3 0,3 5-1 15,-9 5 0-15,0 5 0 0,-3 6-38 0,3 11-8 16,-2 7-2-16,2 6 0 0,-3 5 11 0,0 8 3 16,3 2 0-16,0 9 0 0,0 5-7 0,0 2 0 15,-3 3-1-15,6 3 0 0,-3 2-6 0,3-2-1 16,3 2 0-16,0-5 0 0,-3-2-16 0,6-3-3 16,3-3-1-16,0-5 0 0,0-3 1 0,0-5 0 15,0-6 0-15,3-4 0 0,0-6 8 0,0-8 2 0,3-3 0 16,-3-7 0-16,0-3-3 0,3-6-1 0,0-4 0 0,0-4 0 15,3-7 1-15,0-6 0 0,0-7 0 16,2-9 0-16,-2-7-16 0,0-6 8 0,-3-2-8 0,3-3 0 31,-3-3-16-31,-3 1-8 0,-6 4-3 0,0 4 0 16,-6 2-16-16,-3 5-3 0,-6 5-1 0,-3 4 0 16,-2 1-1-16,-1 7 0 0,-3 1 0 0,-3 6 0 15,-3 0-107-15,4 1-21 0,-4 4-5 0</inkml:trace>
  <inkml:trace contextRef="#ctx0" brushRef="#br0" timeOffset="45831.59">12926 12562 2480 0,'-3'-18'110'16,"3"10"22"-16,0 8-105 0,0 0-27 0,9 0 0 0,3-5 0 0,3 5-11 0,6-3-7 15,0 3-2-15,5 3-703 16,4-1-141-16</inkml:trace>
  <inkml:trace contextRef="#ctx0" brushRef="#br0" timeOffset="46272.24">14590 12660 1497 0,'-15'-13'66'0,"9"8"14"0,-3 0-64 0,-3 2-16 0,-3 0 0 0,4 1 0 16,-4 2 294-16,3 0 55 0,-3 0 11 0,3 2 3 16,3 1-255-16,3-3-50 0,6 0-10 0,0 0-3 15,0 0-17-15,0 0-3 0,0 0-1 0,0 8 0 16,9 2-12-16,3-2-2 0,3 0-1 0,0 3 0 16,6-1-1-16,2 1 0 0,1 0 0 0,0-3 0 15,0 5-8-15,0-3 0 0,2 1 9 0,-2 0-9 16,3-1 0-16,-6 1 0 0,0 2 0 0,-1-3 0 15,-2 1 0-15,-6 0 0 0,-3 2-12 0,-9 0 4 16,-3 0-29-16,-9 3-6 0,-6 3-1 0,-5-1 0 16,-4 3-5-16,-6-2-2 0,0-1 0 0,-5 1 0 15,-4 2 42-15,0-5 9 0,7 3 0 0,-1-4 0 16,3-1 31-16,6-1 5 0,4-3 2 0,5-2 0 0,6 0 2 0,6-2 1 16,6-6 0-16,0 0 0 0,9-3-21 0,9 0-4 15,2-5 0-15,4 0-1 16,9 1-7-16,3-1 0 0,-4 2-8 0,4 1 12 0,-3-6-12 0,0 6 0 15,-1 0 0-15,1 0 0 0,-3 2 0 16,0-2 0-16,-1-1 0 0,-2 4 0 16,0-4-69-16,-3 4-20 0,3-4-4 0,2 4-1203 15</inkml:trace>
  <inkml:trace contextRef="#ctx0" brushRef="#br0" timeOffset="46809.16">15605 12573 2073 0,'-24'-5'184'0,"12"-1"-147"0,0 4-29 0,-3-1-8 16,4 3 109-16,-1 0 21 0,0 0 4 0,6 3 1 15,-3-1-57-15,6 4-11 0,3-6-3 0,-3 5 0 16,3 3-16-16,6 0-4 0,-3 2-1 0,3 4 0 16,0 2-32-16,0 2-11 0,3 3 0 0,-3 0 9 15,0 1-9-15,0-1 0 0,-1 3 0 0,1-3 8 16,0-3-8-16,3 3 0 0,0-5 0 0,0 0 0 16,3-3 8-16,0 1-8 0,3-4 0 0,0-2 8 0,6-5-8 15,-1-1 8-15,7-4-8 0,0-1 8 16,0-5-8-16,3-2 0 0,-1-4 9 0,-2 1-9 0,0-3 0 0,-3-2-18 15,0 2 3-15,-7-5 1 16,1 0-10-16,-6-3-1 0,0 0-1 0,-3 3 0 0,-6-3 11 0,0 3 3 16,-3 2 0-16,-3 1 0 0,0 2 12 0,-6 3 0 15,0-1-10-15,0 6 10 0,0 1 0 0,-3 4 0 16,0 3 10-16,1 3-10 0,-1 2 8 0,3 5-8 16,-6-2 0-16,9 3 0 0,0 0 0 0,6-1 0 15,0 3-12-15,3 3 3 0,3 0 9 0,3 3 0 16,3-4 0-16,0 4 0 0,-1 0-10 0,4 2-6 15,3-3-2-15,-3-2 0 16,0 0-14-16,0-3-4 0,-3 3 0 0,3-3 0 0,-9-2 26 0,3 2 10 16,-6-5-8-16,-3 3 8 0,-3-3 0 0,-3-3 14 0,-3 3-2 15,-6 0 0-15,0 0 13 0,-6-3 3 0,-3 0 0 0,-3-2 0 16,4 0-28-16,-1-3 0 0,3-3 0 0,-3 0-808 16,0-2-168-16</inkml:trace>
  <inkml:trace contextRef="#ctx0" brushRef="#br0" timeOffset="46942.79">15548 12213 2977 0,'0'0'65'0,"0"0"14"0,0 0 2 0,0 0 3 0,-3 8-67 0,6 0-17 0,3 3 0 0,3-1 0 16,6 3-54-16,6 1-14 0,6 2-4 0,3-1 0 0</inkml:trace>
  <inkml:trace contextRef="#ctx0" brushRef="#br0" timeOffset="47892.98">17445 12599 2329 0,'-9'-5'103'0,"9"3"21"0,0-1-99 0,0-2-25 15,-6 2 0-15,0 0 0 0,0-5-12 0,-3 0-7 16,-3 0-1-16,-9 3-1 0,-3-3 40 0,0 3 8 0,1 0 1 0,-7-3 1 16,-3 5 63-16,0-2 12 15,1 0 2-15,-1 2 1 0,0 0-24 0,6-2-5 16,1 2-1-16,8 1 0 0,0-1-52 0,3 0-10 16,0-2-3-16,3 5 0 0,3-3-12 0,0 3-16 0,0 0 3 0,3 3 1 15,3 2-1-15,-5 3 0 0,2 0 0 0,-3 5 0 16,3 6 5-16,0-1 8 0,0 4-13 0,-3 1 5 15,0 4 8-15,6-1 0 0,3 1 0 0,3-1 0 16,-3 3-21-16,3-2-3 0,3-1 0 0,6-2 0 16,-3 0 13-16,3-6 3 0,-1-2 0 0,7-2 0 15,0-4-12-15,3-2-1 0,-3-5-1 0,3-3 0 16,3-3 1-16,-1-5 0 0,4-5 0 0,-6-6 0 16,-3 1 1-16,3-9 1 0,-3-2 0 0,-1-2 0 15,-11-1 19-15,6-8 0 0,0-2 0 0,0-6 0 16,-9-2 0-16,3-6-8 0,0 1 8 0,-3-3 0 0,0-3 0 15,-6 3 11-15,0 5-2 0,0 2 0 0,3 12 37 16,-3 7 7-16,-6 5 2 0,3 6 0 0,6 5-13 16,-3 6-2-16,-9 5-1 0,6 2 0 0,6 3-29 0,-6 8-10 15,3 5 0-15,-3 6 9 0,-5 4-9 0,5 6 0 16,6 3 0-16,0 5 0 0,-3 3 0 0,3 2 8 16,6 3-8-16,-1 0 8 0,1 3-8 0,0-3 0 15,3 0 0-15,3-3 0 0,6-2 0 0,-3-3 8 16,0-5-8-16,0-1 0 0,6-4 0 0,-1-6 8 15,-5-2-8-15,-3-4 0 0,3-4 10 0,-3 0-10 16,0-6 12-16,-3-2-12 0,0-6 15 0,0 0-4 16,3-7-1-16,-3-1 0 0,-4-2 1 0,1-6 0 0,3-5 0 15,0-2 0-15,-3 0 4 0,-3-4 1 0,0 1 0 0,0 0 0 16,3 0-31-16,-3 8-5 0,-3 2-2 0,-3 4 0 16,3 1 22-16,0 6 0 0,-3 0 0 0,0 3 0 15,3 5-14-15,0 0 5 0,0 0 1 0,0 8 0 16,0 3 16-16,0-1 3 0,3 4 1 0,0 4 0 15,0-2-12-15,0 5 0 0,6 0 0 0,0 0 0 16,0 1 0-16,3-1-17 0,6 0 4 0,-1-3 1 16,4-2 20-16,-3-2 4 0,3-1 0 0,3 0 1 15,3-8-13-15,-1 3 0 0,-2-8 0 0,3 0 0 16,-3-5 0-16,0-3 0 0,-4 0 0 0,1-5 0 16,-3-3 0-16,0-3-10 0,-3 1 2 0,-3-3 0 15,0-3-7-15,-3 3-1 0,-3-3 0 0,-3 3 0 16,0 0 3-16,-6-1 0 0,0 4 0 0,-3 2 0 15,-3 3 13-15,0 0 0 0,-3 5-10 0,0 0 10 0,0 5 0 16,-3 0 0-16,3 3 0 0,0 6 0 0,0-1 0 0,4 6 0 16,-1 2 0-16,3 0 8 0,3 3-8 0,6 2 0 15,3 4 0-15,3-1 0 0,-1 3 0 0,7-1-12 16,0-1 4-16,0-1 8 16,3 0-38-16,0 0 0 0,-3 3 0 0,-3-3 0 0,3 0 18 0,-4-2 4 15,-2 2 1-15,-3-5 0 0,-3 0 15 0,-3 0 0 16,0-3 0-16,-6 0 0 0,-3-2 15 0,-3-1 2 15,1-2 1-15,-4 0 0 0,0 0-2 0,-6-5 0 16,3-1 0-16,-3-2 0 16,0-2-52-16,1-4-10 0,-1 1-2 0,0-3-777 0,-3-5-155 15</inkml:trace>
  <inkml:trace contextRef="#ctx0" brushRef="#br0" timeOffset="48024.21">17528 12197 2793 0,'-15'-10'61'0,"12"7"13"0,3 3 2 0,0 0 4 0,-3 8-64 0,3-8-16 0,6 8 0 0,6 3 0 16,3-4 0-16,3 4-12 0,2-3 3 0,10 5-814 15,9-2-162-15</inkml:trace>
  <inkml:trace contextRef="#ctx0" brushRef="#br0" timeOffset="49196.67">18424 12441 2602 0,'-12'-14'116'0,"9"12"23"0,-3-3-111 0,0 2-28 16,0-2 0-16,0 2 0 0,-3 0 47 0,3 3 4 16,-3 0 1-16,-3 3 0 0,3 2-32 0,1 3-7 15,-4 3-1-15,0 2 0 0,0 3-12 0,3 5 0 16,-3 0 0-16,3 6 0 0,3 2 0 0,0 3 0 15,3-1 0-15,0 1 0 0,3 2 0 0,3-2 0 16,0 0 0-16,6-3 0 0,0-3 0 0,3-4 0 16,3-1 0-16,0-3 0 0,3-4 0 0,2-1 0 15,1-3 0-15,9-7 0 0,-3-3 0 0,3 0 0 0,-1-8 0 0,1-2 0 16,0-4-8-16,3-2 8 0,-7 1-12 0,1-7 12 16,-3 1-26-16,-3-5 2 0,-3-3 0 0,-3-3 0 31,-4 3-23-31,-2 0-4 0,-3 0-1 0,-3-1 0 0,-6 7 32 0,0-1 7 0,-6 5 1 15,0 6 0-15,-2 0 28 0,-1 5 7 0,0 0 1 16,0 5 0-16,0 3-10 0,0 0-2 0,3 3 0 0,0 2 0 16,3 3-12-16,0 0-13 0,3 0 2 0,3 3 1 31,0-1-39-31,3 1-8 0,0-1-2 0,3 4 0 16,0-4-19-16,3 3-4 0,-3-2-1 0,3 2 0 15,0 1 31-15,-3-4 7 0,0 1 1 0,3-3 0 0,0 2 44 0,-3 1 0 0,-3-6 0 0,3 3 0 16,0-3 40-16,2 1 5 0,-5-1 1 0,6 0 0 15,0 0 0-15,0 1 0 0,0 2 0 0,3 0 0 0,-3 0-32 16,3 0-6-16,0-1-8 0,3 1 11 0,-3-2-2 16,2-1 0-16,1 3 0 0,0-3 0 0,3-5 9 0,0 3 2 15,3-3 0-15,-3-3 0 0,2 1-5 0,1-4-1 16,-3 1 0-16,3-3 0 0,0 0-6 0,-3-2-8 16,0-1 11-16,-1-2-11 0,-2-1 12 0,0-4-12 15,0 2 12-15,-6-5-12 0,0-3 16 0,0-2-4 16,0-1-1-16,-3-2 0 0,3-3-11 0,-3 3-11 15,-3 0 3-15,-3 5 0 0,0 6-1 0,-3 2 0 16,0 3 0-16,0 5 0 0,-3 0 24 0,0 5 5 16,-6 6 0-16,0-1 1 0,-3 6-13 0,0 0-8 15,-3 6 10-15,3-1-10 0,-2 5 26 0,2 3-1 16,0-2 0-16,0 2 0 0,3 3 7 0,3-3 2 0,6 3 0 16,0 2 0-16,3-2-18 0,3 0-4 15,6 0-1-15,0-3 0 0,9-2 1 0,0-1 1 0,3-2 0 0,5-3 0 16,-2-2 5-16,3-3 1 0,0-6 0 0,-1 1 0 15,4-3-3-15,0-5 0 0,0-1 0 0,0-2 0 16,2-5-6-16,-2 0-2 0,-3 0 0 0,0-6 0 16,-4 1 0-16,1-3-8 0,-3-1 12 0,0-4-4 15,-3-6-8-15,-3 0 0 0,0-2 0 0,-4-3 8 16,1-3 4-16,0-5 1 0,-3-5 0 0,0-3 0 16,-3-2-5-16,3-1-8 0,-6 3 11 0,3 0-11 15,0 8 13-15,-6 6-4 0,3 4-1 0,-3 9 0 16,-3 2 9-16,3 8 2 0,0 0 0 0,-3 8 0 15,3 3-19-15,0 5 0 0,0 0 0 0,-6 10 0 0,0 4 0 0,0 7 0 16,0 3 0-16,0 7 0 0,0 4 0 0,3 4 0 16,0 6 8-16,3 3-8 0,-6 2 0 0,6 3-9 15,-3-2 1-15,3-1 0 0,3 0 8 0,-3-2 11 16,3-3-3-16,0 0 0 0,3 0-8 0,3-6 0 16,0 1 0-16,3-8 0 0,0-3 0 0,3-3 8 15,3-2-8-15,-1-5 8 0,4-3-8 0,3-6 0 16,3-2 9-16,0-3-9 0,0-2 10 0,-4-6-2 15,1 1-8-15,0-6 12 0,-3-3-12 0,0-2 0 16,-1-6 8-16,-2-4-8 0,-3-6 0 0,3-6 11 16,-6-2-11-16,-3 0 10 0,3-3-10 0,-6 1-9 15,-3 2 9-15,-3 5-13 0,0 3 13 0,-6 2-9 0,0 6 9 0,-3 3-8 16,-3 2 8-16,0 3-12 0,0 2 12 0,0 8-12 16,-3 3 12-16,3 3-8 0,-2 5 8 0,2 0-8 15,0 2 8-15,0 9 0 0,0-1 0 0,3 4 0 16,0 1-8-16,3 4 0 0,0-1 0 0,0 3 0 15,6 1 8-15,-3-1 0 0,3 2 0 0,3-1 0 16,0-1 0-16,3 0 0 0,-3-5 0 0,6-1 0 16,0-1 0-16,0-4 0 0,3-2 0 0,0 0 0 15,3-3 0-15,2-5 0 0,1-3 0 0,3-2 0 16,0 0 0-16,3-6 0 0,3-2 0 0,-4-6 0 16,1-2-158-16,0-3-26 0,3-5-6 15,-3-3-1-15</inkml:trace>
  <inkml:trace contextRef="#ctx0" brushRef="#br0" timeOffset="49334.09">19314 12176 3200 0,'0'0'71'0,"6"5"14"0,12-2 3 0,8 0 1 0,13-3-71 0,6 0-18 15,11-3 0-15,4 3-944 16,-1-3-193-16</inkml:trace>
  <inkml:trace contextRef="#ctx0" brushRef="#br0" timeOffset="54130.8">5330 9686 633 0,'0'0'56'0,"0"0"-44"15,0 0-12-15,0 0 0 0,0 0 72 0,0 0 12 16,0 0 2-16,0 0 1 0,0 0-63 0,0 0-13 16,0 0-3-16,0 0 0 0,-3 8 3 0,0 0 0 15,0 3 0-15,3-3 0 0,-3 2 30 0,0 4 7 16,0-1 0-16,0 5 1 0,3 4 22 0,-6-1 4 15,6 3 1-15,-6 5 0 0,0 5-12 0,0 6-3 16,0-1 0-16,0 6 0 0,0 3-14 0,-3 0-3 16,4 5-1-16,-7 2 0 0,3 3-23 0,0 1-4 15,0 1 0-15,3-1-1 0,0-4-4 0,-3 1-1 0,3-3 0 0,0 2 0 16,3-2-2-16,0 0-8 0,-3-5 12 0,3-3-4 16,0 0 4-16,0-6 0 0,0-2 0 0,0 0 0 15,0-2 0-15,3-3 0 0,-9-1 0 0,3-2 0 16,3 0-4-16,-3-2 0 0,-2 2 0 0,2-5 0 15,-3 2-8-15,0-5 0 0,0-2 0 0,3 0-11 32,-6-6-132-32,6 0-26 0</inkml:trace>
  <inkml:trace contextRef="#ctx0" brushRef="#br0" timeOffset="55450.27">5288 9700 489 0,'0'0'21'0,"0"-3"6"0,0 3-27 0,0-5 0 0,0-1 0 0,3-2 0 15,0 3 0-15,6-3-20 0,-9 3 3 0,6-3 1 32,0 5-37-32,0-2-7 0,-3 0-2 0,0 2 0 0,-3 3 83 0,9-3 17 0,-3 1 3 0,-6 2 1 15,0 0 53-15,12-5 10 0,-9 2 3 0,6 0 0 16,0 1-20-16,-1-1-3 0,1 0-1 0,3-2 0 15,3 5-32-15,-3-3-8 0,3 1 0 0,3-4-1 16,-3 1-15-16,3 3-4 0,-1-4 0 0,1 1 0 0,6 0-4 0,-3-1 0 16,-3 1-1-16,3 0 0 0,-1-1 1 15,1 1 1-15,6 0 0 0,-3 0 0 0,0-1 11 0,3 1 3 16,-7 0 0-16,4 2 0 0,-3 0-19 0,3 1-4 16,-3-1-1-16,-1 3 0 0,1-3-1 0,0 1 0 15,-3 2 0-15,0-3 0 0,-3 3-10 0,-3 0 0 16,3 3 0-16,-4-3 0 0,1-3 0 0,-3 3 0 15,3 3 0-15,-6-3 8 0,3 2-8 0,0 1 0 16,-9-3 0-16,9 0 8 0,-3 5-8 0,-6-5 0 16,0 0 0-16,6 3 0 0,-6-3 0 0,6 3 0 15,3-1 0-15,-9-2 8 0,0 0-8 0,0 0 0 16,6 0 0-16,-6 0 0 0,0 0 0 0,0 0 0 16,0 0 9-16,0 0-9 0,0 0 22 0,0 0 0 15,0 0 0-15,0 0 0 0,0 0-3 0,0 0-1 16,0 0 0-16,0 0 0 0,0 0-18 0,0 0 0 0,6 6 0 0,-6-6 0 15,0 0 0-15,0 0 0 0,3 8 0 0,-3 0 0 16,0-1 0-16,0 1 0 0,-3 0 0 0,3 0 0 16,0-8 0-16,-3 6 0 0,0 4 0 0,3-2 0 15,-3 0 0-15,0 0 0 0,0 0 9 0,0 2-9 16,0-2 15-16,3 3-3 0,-3-3-1 0,3 0 0 16,0 2-11-16,-3-2 0 0,3 0 9 0,0 3-9 15,0 2 0-15,0 0 0 0,0-2 0 0,0 2 0 16,-3 0 0-16,3-2 0 0,-3 0 0 0,3 2 0 15,0 0 0-15,-3 3 0 0,3 0 0 0,-3 0 0 16,0 2 8-16,3-5-8 0,-6 3 10 0,3 3-10 16,3-1 16-16,-3 4-4 0,0-4 0 0,-3 1 0 15,3 2-2-15,0 3-1 0,0-6 0 0,0 6 0 16,0-3-9-16,-3 0 0 0,3 0 9 0,0 1-9 0,0-1 0 16,3 3 8-16,-6-3-8 0,3 0 0 0,0 5 0 0,0-5 9 15,-2 3-9-15,2 3 0 0,-3-3 9 0,0 2-9 16,3-2 0-16,-3 0 9 0,0-1 0 0,6 1 0 15,-12 0 0-15,6 3 0 0,-3-6 2 0,3 3 0 16,-6 2 0-16,6 0 0 0,-3 1 1 0,3-1 1 16,-3 1 0-16,3 2 0 0,3-3-13 0,-3 3 0 15,1-2 0-15,2-1 0 0,0 3 0 0,3-5 0 16,-9 0 0-16,6 3 0 0,3-6 0 0,-3 3 0 16,3-3 0-16,-3 0 0 0,0 0 8 0,3 0-8 0,-3 0 11 0,0 3-11 15,3-3 15-15,-3-2-4 0,-3 2-1 0,6-2 0 16,0-4-10-16,0 7 10 0,0-1-10 0,0-3 10 15,-3 1-10-15,3-1 0 0,0 1 9 0,0-1-9 16,3 1 0-16,0-3 0 0,0-3 0 0,0 3 8 16,-3-3-8-16,3-2 0 0,0-3 8 0,-3 0-8 15,3-3 16-15,-3-5 0 0,-3 8-1 0,3-8 0 16,0 0-7-16,0 0 0 0,0 0-8 0,0 0 12 16,0 0 8-16,0 0 2 0,0 0 0 0,0 0 0 15,0 0-2-15,0 0-1 0,0 0 0 0,-3 0 0 16,-6 2-2-16,9-2 0 0,0 0 0 0,-3 0 0 15,-3 0-17-15,0 0-9 0,3-2 1 0,3 2 0 16,0 0 8-16,-9 0 11 0,3 0-3 0,-3 0 0 16,-3 2-8-16,0 1-11 0,-6 0 3 0,-2 2 0 15,-1-5-21-15,-6 5-4 0,-3-2-1 0,-2-3 0 16,-1 3 8-16,-6-3 2 0,3-3 0 0,-8 3 0 0,-1-5 12 16,3 2 2-16,4-2 1 0,2-3-661 15,3 0-132-15</inkml:trace>
  <inkml:trace contextRef="#ctx0" brushRef="#br0" timeOffset="68740.62">5247 12271 403 0,'0'-13'36'0,"-3"8"-36"16,0-3 0-16,0 3 0 0,-3-3 126 0,6 2 18 16,-3 1 4-16,3 0 1 0,0 5-111 0,0 0-22 15,3-5-5-15,-3 5-1 0,0 0 17 0,0 0 3 16,0 0 1-16,0 0 0 0,0 10 43 0,0 3 9 16,0 3 1-16,0 8 1 0,-3 2 4 0,0 9 1 15,-6 2 0-15,3 8 0 0,-3 8-25 0,-3 8-5 16,0 5 0-16,-3 8-1 0,3 0-20 0,-9 8-4 15,1 5-1-15,2 3 0 0,-3 3-12 0,0-1-2 16,0 1-1-16,0 2 0 0,-2 3-11 0,5-5-8 0,0-3 12 0,-3-8-12 16,3-5 40-16,0-6 2 0,3-8 0 0,4 1 0 15,-1-8-11-15,0-6-3 0,0 3 0 0,3-6 0 16,3-2-4-16,-3-2 0 0,3-4-1 0,-3-2 0 16,3-2-7-16,0-6 0 0,3 0-1 0,-6-5 0 15,3-6-15-15,3-2 0 0,0-3 0 0,3-2 0 31,-6-6-48-31,6-5-13 0,0 0-3 0,0-10-996 0</inkml:trace>
  <inkml:trace contextRef="#ctx0" brushRef="#br0" timeOffset="69924.12">5196 12203 576 0,'15'-19'25'0,"-6"11"6"0,0 0-31 0,6 3 0 16,-1-3 0-16,7 0 0 0,3 0 140 0,-6 0 21 0,9 0 5 15,6-2 1-15,-1 2-99 0,4-3-19 16,0 3-4-16,5 0-1 0,-5-2-32 0,3 2-12 0,-1 2 0 0,1-2 9 16,3 1 3-16,2 1 1 0,-2-4 0 0,3 2 0 15,-4 0 1-15,1 0 0 0,0-3 0 0,-3 1 0 16,-4 2-5-16,4-3-1 0,0 1 0 0,-7-1 0 15,-2 3-8-15,0 0 12 0,0 3-12 0,-4 0 12 16,4 2 6-16,-12 0 2 0,0 3 0 0,0 0 0 16,-3 0-20-16,-3 3 10 0,-3 0-10 0,2-1 8 15,-11-2 8-15,0 0 2 0,0 0 0 0,3 5 0 16,-3-5-2-16,0 0 0 0,0 0 0 0,6 6 0 16,-6-6-5-16,0 0-2 0,0 0 0 0,0 0 0 15,0 0-9-15,3 8 8 0,-3-8-8 0,0 0 8 16,0 0-8-16,-3 8 10 0,3-3-10 0,-3 0 10 15,3-5 1-15,0 8 0 0,-3 0 0 0,0 3 0 16,3-1 5-16,0 1 0 0,-6 2 1 0,6 3 0 0,-3 0 0 0,1 5 0 16,2-2 0-16,0 2 0 0,-3 3-9 0,3-3-8 15,-3 2 12-15,3 1-12 0,-3 0 9 0,0 0-9 16,0 0 0-16,3-3 9 0,-3 0-9 0,0 0 0 16,3 0 9-16,0-2-9 0,-3-1 10 0,3 1-2 15,-3-1-8-15,0 1 12 0,0 2 3 0,0 0 0 16,0-2 0-16,-3 2 0 0,3 0-15 0,0 0 0 15,0 3 0-15,-3 0 0 0,3 0 9 0,3 0-9 16,0 2 8-16,-3 1-8 0,0-4 0 0,0 4 0 0,0-3 0 0,0-1 0 16,0 1 0-16,3-3 0 15,-3 1 0-15,3-1 0 0,-3 0 8 0,0 0-8 0,3 0 8 16,0-2-8-16,0-3 8 0,0 0-8 0,-6-1 8 16,3 1-8-16,0 0 10 0,0 3-10 15,3-3 12-15,-3-1-12 0,0 4 15 0,0-1-4 0,3 6-1 0,0-3 0 16,-3 3-10-16,3-3 0 0,-3 3-12 0,3 3 12 15,0-4 0-15,0 4 15 0,-3 2-1 0,3-2 0 16,3-1-14-16,0 0 0 0,-3 4 0 0,3-1 0 16,0-3 0-16,3 1 0 0,-3 2 0 0,3-3 0 15,0 1 0-15,0-1 0 0,-3-2 0 0,3 0 0 16,0-1 0-16,0 1 0 0,-3 0 0 0,3 0 0 16,0 2 0-16,-3-2 0 0,3-3 0 0,-6 3 0 15,3 0 0-15,0 2 0 0,0 1 0 0,3 2 0 0,-6-3 0 16,3 4 0-16,-3-4 0 0,3 3 0 0,0-2 9 0,0 2-9 15,0 0 8-15,0 0-8 0,-3 0 0 0,3-3 0 16,0-2 8-16,-3 3-8 0,2-3 0 16,1 2 0-16,3-5 9 0,-3 0-9 0,0 0 8 0,0-5-8 15,-3 0 10-15,3 0-10 0,0-3 10 16,-3 1-10-16,0-4 10 0,0 1-10 16,3-3 13-16,-3 0-3 0,0 0-1 0,0-3 0 0,0 3 3 0,0-8 1 15,-3 5 0-15,3-5 0 0,3 5-4 0,-3-5-1 16,0 0 0-16,0 6 0 0,0-6-8 0,0 0 12 15,0 0-12-15,-3 8 12 0,3-3-12 0,0-5 0 0,0 0 9 0,-3 5-9 16,0 0 8-16,-3-2-8 0,3 0 8 16,-3-3-8-16,1 5 8 0,2-5-8 15,-6 3 10-15,0-3-10 0,0-3 9 0,0 3-9 0,-9 0 8 0,0 0-8 16,3 3 8-16,-6-3-8 0,-2 2 8 0,-7 1-8 16,-3 0 0-16,-3-1 0 0,1 1-12 0,-4 0 12 31,-9-1-29-31,1-2 1 0,-4 0 1 0,-3 0 0 0,-5 0 15 0,-7 3 2 0,4 0 1 0,-6-3 0 15,-7 2 9-15,-2 1 12 0,-1-1-2 0,4-2-1 16,2 3 12-16,-2 0 3 0,-3-1 0 0,2 4 0 16,7-1-4-16,5-2 0 0,4-1 0 0,8 1 0 15,6-3-20-15,4 3 0 0,11-1 0 0,3-2-1107 16</inkml:trace>
  <inkml:trace contextRef="#ctx0" brushRef="#br0" timeOffset="77308.12">4154 14589 921 0,'0'0'82'0,"0"0"-66"0,0 0-16 0,6-3 0 16,3 3 93-16,-3-2 15 0,0 2 4 0,3-3 0 0,0 1-36 0,0 2-8 16,3-6 0-16,-3 4-1 0,5-1-33 0,1-2-6 15,3 2-2-15,0-2 0 16,-3 2-128-16,6 0-26 0,20-4-4 0,-11 1-2 0</inkml:trace>
  <inkml:trace contextRef="#ctx0" brushRef="#br0" timeOffset="77453.62">4651 14589 1544 0,'0'0'34'0,"0"0"7"0,0 0 2 0,0 0 0 0,0 0-35 0,6-3-8 0,0 3 0 16,6-2 0-16,0 2 0 0,0 0-17 15,3 0 4-15,0 0-662 0</inkml:trace>
  <inkml:trace contextRef="#ctx0" brushRef="#br0" timeOffset="77593.02">5056 14692 1072 0,'0'0'48'0,"9"0"9"0,0 0-45 0,3-2-12 0,-3-1 0 0,3 0 0 16,0 1 60-16,-1-4 9 0,10-1 3 0,-6 1 0 15,3 1-32-15,0-3-5 0,6 3-2 0,3-1-658 16</inkml:trace>
  <inkml:trace contextRef="#ctx0" brushRef="#br0" timeOffset="87592.02">9098 13862 1220 0,'0'0'54'0,"0"0"11"0,0 0-52 0,0 0-13 0,3-6 0 0,3 1 0 16,3 2 28-16,0-2 4 0,3 2 0 0,3-2 0 15,-3 5 30-15,6-3 6 0,-1 1 2 0,4 4 0 16,0-2-9-16,3 0-1 0,3 0-1 0,5 0 0 16,1-2-14-16,3 2-2 0,3-3-1 0,2 3 0 15,1 0-11-15,3 0-3 0,2-3 0 0,4 1 0 16,5 2-28-16,1-3 8 0,2 3-8 0,1-2 0 0,5-1 0 0,-2 0 8 15,-1 1-8-15,4-1 0 0,-1 0 0 16,4 3 0-16,2-5 0 0,-2 2 0 0,-4-2 0 16,1 5 0-16,-4-3 0 0,1 3 0 0,-1-2 0 0,-2-1 0 15,-4 1 0-15,1 2 9 0,-6-3-9 16,-1 3 0-16,-2-3 0 0,-4 1-11 0,1-1 20 0,0-2 4 16,-4-1 1-16,1 1 0 0,0 2 4 0,-7-2 1 15,-2 2 0-15,-6-2 0 0,0 3 1 0,-6-4 0 16,-1 4 0-16,-2-1 0 0,-3 0-2 0,0-2 0 15,0 2 0-15,0 1 0 0,-3-4-6 0,-3 6 0 16,3-2-1-16,-3 2 0 0,-1-3-11 0,1 0 8 16,3 1-8-16,-3-1 8 0,-3 3-8 0,3-2 0 0,0-1 0 15,-3 0 8-15,0 3-8 0,3-2 0 0,-3 2 0 0,0-3 0 16,3 3 0-16,0 0 0 0,0-3 0 0,-1 3 0 16,4 0 0-16,0 0 0 0,3 0 10 0,0 0-10 15,0 0 0-15,0 0 0 0,0 0 0 0,0 0 0 16,-1 3 0-16,1-3 0 0,-3 0 0 0,0 0 0 15,-3-3 0-15,3 3 0 0,-12 0 0 0,9 0 0 16,-9 0 0-16,0 0 0 0,0 0 0 0,0 0 0 16,0 0 14-16,6-5-4 0,-3 0-1 0,0-1 0 15,-3 1-1-15,0 0-8 0,0-3 12 0,0 3-4 16,0-3-8-16,-3-3 12 0,3 1-12 0,3-4 12 16,-3 1-12-16,3 0 0 0,0-8 9 0,0 2-9 15,3-5 8-15,0 1-8 0,0-7 8 0,3-1-8 16,-1-1 0-16,1-5 9 0,3-3-9 0,-3-2 0 15,3-6 8-15,-3 1-8 0,3-4 0 0,3 4 0 0,0-1 0 16,-3 0 0-16,3-2 0 0,-4 3 0 0,1-1 8 0,-3 0-8 16,6 1 0-16,-3-1 0 0,-6 3 10 0,0 3-10 15,0-1 8-15,3 4-8 0,-6-1 8 0,3 3-8 16,-6 0 0-16,0 3 8 0,3-1-8 0,-3 6 0 16,-3-3 9-16,3 3-9 0,-3 3 0 0,3-1 0 15,-6 9 0-15,3-1 0 0,-3-2 0 0,-3 5 0 16,3 3 0-16,-3 0 0 0,0 0 0 0,0 2 9 15,0 0-9-15,0 3 0 0,-2 3 8 0,2 2-8 16,-3-2 0-16,0 3 0 0,0-1 0 0,-3 3 0 16,0-3 0-16,-3 3 0 0,0 3 0 0,1-3 0 15,-4 0 0-15,-3 3 0 0,0-1 0 0,-3-2 0 0,-2 3 0 16,-4-1 0-16,3 1 0 0,-3-3 0 0,-2 0 0 0,-4 0-9 16,0 0-3-16,0 0-1 0,-2-3 0 15,-4 1 0-15,-5-3 4 0,2-1 1 0,-3 1 0 0,1 0 0 16,-4-1 8-16,1 1 0 0,-1 0-9 0,-6-3 9 15,1 0 0-15,-1 3 0 0,-8-1 0 0,5 1 0 16,4 0 0-16,-4-3-9 0,1 3 9 0,-4-3-10 16,4 2 10-16,-4 1 0 0,4 0-9 0,2-1 9 15,1 1 0-15,-1 0 0 0,-2-3-9 0,2 3 9 16,1 2 0-16,-1-2 0 0,4 2 0 0,-1 0 0 16,6 1 0-16,1-1 0 0,-1-2 0 0,4 2 0 15,-1 3 0-15,0-2 0 0,7 2 0 0,-4 2 0 16,3-2 0-16,4 3 0 0,5-3 0 0,0 2 0 15,6 1 0-15,1 0 0 0,2-1 0 0,0 1 0 16,3 2 0-16,3 1-8 0,-3-1 8 0,10 0 0 16,-4 0 0-16,3 3-8 0,0-2 8 0,3 2 0 15,0 0-9-15,3 0 9 0,0-3 0 0,3 3-9 0,0 2 9 16,3-2 0-16,0 3-9 0,3-3 9 0,0 5 0 16,0 0 0-16,0 0-9 0,0 3 9 0,3 3 0 0,-3-1-8 15,0 4 8-15,0-1 0 0,-3 5 0 0,0 1 0 16,0-1 0-16,0 3 0 0,-3 0 0 0,0 3 0 15,0-3 0-15,-3 6 0 0,0 2 0 0,0 2 0 16,-3-2 0-16,3 6-10 0,-3 2 10 0,3-3 0 16,0 3 0-16,3-3 0 0,0 1 0 0,0 2 0 0,1 0 0 15,-1-3-8-15,3 3 8 0,3-3 0 0,-3 3 0 0,2 3 0 16,1-3 0-16,0 2 0 0,0-4 0 0,0 2 0 16,-3-6 0-16,0 1 0 0,-3 0 0 0,0 0 0 15,-3-6 0-15,1 3 0 0,-1-5 0 0,0-1 0 16,-3 1 0-16,0-3 0 0,3-2 0 0,-3-3 0 15,3-3 30-15,0 0 2 0,-3-3 0 0,3 1 0 16,3-6-32-16,0-2 0 0,-3 2 0 0,3-5 0 16,-3 3 0-16,3-6 11 0,-3 3-11 0,6-8 10 15,0 0-2-15,0 0-8 0,0 0 12 0,0 0-4 16,-3 2 0-16,3-2-8 0,0 0 12 0,0 0-4 16,0 0-8-16,0 0 8 0,0 0-8 0,0 0 8 15,3 3-20-15,6 0-4 0,-3-3 0 0,6 2-1108 16</inkml:trace>
  <inkml:trace contextRef="#ctx0" brushRef="#br0" timeOffset="91557.4">2588 11184 640 0,'0'0'28'0,"0"0"7"0,0 0-35 0,0 0 0 0,0 0 0 0,0 0 0 15,0 0 25-15,0 0-1 0,3-5-1 0,-3 5 0 16,0 0 57-16,0 0 11 0,0 0 2 0,0 0 1 16,0 0-27-16,0 0-6 0,6 0-1 0,0 2 0 15,3 4-28-15,-3-4-5 0,6 1-2 0,-3 0 0 0,3-1-1 0,9 1-1 16,0-1 0-16,5 1 0 0,4-3-2 0,6 0 0 15,0 3 0-15,-1-3 0 0,4-3-9 0,9 3-3 16,5 0 0-16,1 0 0 0,-1 3-1 0,4-1 0 16,0 1 0-16,-1 0 0 0,4-1-8 0,5 1 0 15,-5 0 0-15,2-1 0 0,-2-2 0 0,2 3 0 16,-8 0 9-16,2-3-9 0,1 0 9 0,-1 0-9 16,4 0 12-16,-9 0-12 0,5 0 17 0,1 0-3 15,-7-6-1-15,1 4 0 0,-3-4-13 0,-4 4 8 16,-5-4-8-16,0 1 0 0,2 0 15 0,-5-3-3 15,0 3-1-15,-7-3 0 0,-2 5 13 0,-3 0 4 0,0 1 0 16,-3-1 0-16,-6 0-2 0,-1 3 0 0,-5-2 0 0,0-1 0 16,-9 3 5-16,0 0 1 0,0 0 0 0,0 0 0 15,0 0-20-15,0 0-3 0,0 0-1 0,0 0 0 16,0-3-8-16,-6 1 0 0,0-1 0 0,0 3 0 16,3-2 0-16,-5 2 0 0,-1-3 0 0,0 3 0 15,6 0 0-15,-9-3 0 0,6-2 0 0,3 0 8 16,3 2-8-16,-9-2 12 0,6-3-12 0,0 3 12 15,3-3-12-15,0 0 8 0,0-3-8 0,3 0 8 16,0-2-8-16,6 0 0 0,-9-3 0 0,3 0 0 16,0-5 0-16,3 3 0 0,-3-4 0 0,3-1 0 15,3-1 0-15,-3 0 0 0,-3-2 0 0,3 2 0 16,-1 0 0-16,-5-3 0 0,3 1 0 0,0 2 0 16,0-2 0-16,-3 2 0 0,0-3 0 0,0 1 0 15,0 0 0-15,0-1 0 0,-3-5 0 0,-3 3 0 0,6-3 0 16,-8 1 15-16,5-4-3 0,-3 1 0 0,3 0 6 0,-6 2 1 15,3-3 0-15,0 6 0 0,3 0 2 0,-3 0 1 16,-3 0 0-16,3 5 0 0,0-2-22 0,0 5 0 16,-3-1 0-16,0 4 0 0,3-1 0 0,-3 1 0 15,3 2 10-15,0 3-10 0,-3 2 0 0,4 3 0 16,-4-2 0-16,6 2 0 0,0 0 0 0,3 2 0 16,-6-2 0-16,6 3-10 0,0 5 10 0,-3-5 0 15,3 0 0-15,0 5 0 0,0 0 0 0,3-6 0 16,-3 6 0-16,0 0 0 0,0 0 0 0,0-5 0 15,0 0-8-15,0 5 8 0,0 0 0 0,0 0 0 16,-3-8 0-16,-3 2 0 0,0-1 0 0,-3 1 0 0,-6 1 0 0,0 2 0 16,3 1 8-16,-12-1-8 0,4 3 8 0,-7-3-8 15,0 1 0-15,-3-4 0 0,-3 1 0 0,-2 3-8 16,-7-4 8-16,6 4 0 0,-8-4 0 0,2-2 0 16,-3 6 0-16,-2-4 0 0,-4 1 0 0,1 0 8 15,-4 5-8-15,3-3 0 0,-5 1 0 0,-1 2 0 16,-2 5 0-16,2-3 0 0,7-2 0 0,-1 3 0 15,0 0 0-15,7 2 0 0,-1-2 0 0,9-1 0 16,-5 4 0-16,5-4 0 0,0 4 0 0,9-1 8 16,4-2-8-16,-1 2 0 0,9 0-11 0,-6-2 11 15,6 2 0-15,0-2-9 0,6-1 9 0,1 1 0 16,5 0 0-16,-6-1 0 0,9-2 0 0,0 0-8 16,0 0 8-16,-6 3 0 0,0 0 0 0,6-3-8 0,0 0 8 15,0 0 0-15,0 0 0 0,0 0 0 0,0 0 0 0,0 0 0 16,0 0-9-16,0 7 9 0,-6 1 0 0,3 3-9 15,-3 2 9-15,3 3 0 0,0 8 0 0,-3 2 0 16,3 3 0-16,-3 6 0 0,0 2-8 0,0 8 8 16,-6 3 0-16,0 7 0 0,-3 6 0 0,3 2 0 15,1 6 0-15,-1 3 0 16,-3 2-28-16,6-3 2 0,3 3 0 0,-3 3-618 16,-3 0-124-16</inkml:trace>
  <inkml:trace contextRef="#ctx0" brushRef="#br0" timeOffset="94783.04">2862 9914 691 0,'0'0'30'0,"0"0"7"0,0 0-29 0,0 0-8 0,0 0 0 0,0 0 0 15,0 0 60-15,0 0 10 0,0 0 2 0,0 0 1 16,0 0-37-16,3-3-7 0,6-2-1 0,0 2-1 16,3-2-6-16,0 0-1 0,3-1 0 0,-3 1 0 15,6 3 1-15,2-4 0 0,7 1 0 0,0-3 0 16,0 5-1-16,6 1 0 0,-4-6 0 0,1 5 0 15,0 1-6-15,6-4-2 0,-1 4 0 0,1-4 0 16,0 4-2-16,5-4-1 0,4-2 0 0,0 3 0 16,-1-3 0-16,4 3 0 0,-3-3 0 0,-1 0 0 0,1 3-9 0,3-3 0 15,-7 2 0-15,-2-1 0 0,6-1 0 0,-4 0 0 16,1 0 9-16,3 0-9 0,5 5 8 0,-8-2-8 16,0 0 8-16,-4 2-8 0,1 0 0 15,-3 1 0-15,-4-6 0 0,-2 5 0 0,6 0 0 0,-6 1 0 16,-7-1 0-16,-2 0 0 0,6 1 0 0,-12 2 0 15,0-3 0-15,6 3 0 0,-12 3 8 0,5-3-8 16,-14 0 10-16,6 0-10 0,-6 0 0 0,0 0 0 16,0 0 0-16,0 0 0 0,9-3 12 0,-9 3-3 15,0 0-1-15,0 0 0 0,0 0-8 0,0 0 0 16,0 0 0-16,0 0 0 0,0 0 12 0,0 0 0 16,0 0 0-16,0 0 0 0,0 8-12 0,0 0-17 15,0-3 4-15,0-5 1 0,0 8 12 0,3 0 0 0,0-2 0 0,-3 1 0 16,0-1 0-16,6 2 0 0,-3 0 0 0,0 0 0 15,0 2 0-15,3-2 0 0,0 3 0 0,-3-1 0 16,-3 1 0-16,6 2 0 0,-6-2 0 0,3 5 0 16,0-3 0-16,-3 5 0 0,-3-2 0 0,3 3 0 15,-3 2 0-15,3 3 0 0,-9-1 0 0,3 1 0 16,0 0 0-16,0 3 0 0,-3-6 8 0,0 3-8 16,3-1 26-16,-3 1 2 0,4-3 0 0,-1 3 0 15,3 0-28-15,0 2 0 0,0 1 0 0,3 2 0 16,0-3 0-16,0 4 0 0,0 1 12 0,0 1-4 15,0 0-8-15,0 0 12 0,0-3-12 0,0 0 12 16,0 2-12-16,-6-4 0 0,3 2 0 0,0 0 8 16,0 0-8-16,0 0 0 0,0-2 0 0,-3-1 0 15,3 3 8-15,3 0 0 0,-9 1 0 0,3-4 0 0,6 0 6 0,-3 1 1 16,0-6 0-16,-3 3 0 0,0-3-7 0,3-2 0 16,-3-4-8-16,6 4 12 0,0-6 8 0,-6-2 0 15,6 2 1-15,0-2 0 0,0-3-21 0,-3 0 8 16,0-1-8-16,3-7 0 0,0 0 20 0,0 0-1 15,0 0 0-15,0 0 0 0,0 6-3 0,0-6 0 16,0 0 0-16,0 0 0 0,0 0 4 0,0 0 0 16,0 0 0-16,-9 2 0 0,9-2 2 0,-3 3 1 15,-3-3 0-15,-5 3 0 0,2-3-4 0,-3 0-1 16,0 2 0-16,0 1 0 0,-3 0-10 0,-3-3-8 16,-3 5 12-16,-5-2-12 0,-10-1 9 0,0 1-9 0,-6-1 0 0,-2 1 9 15,-13 2-9-15,4 1 0 0,-4-4 0 0,-5-2 0 16,-7 3-14-16,-2-3 2 0,-7 0 0 0,4-3 0 15,-6-2 12-15,2 2 0 0,1-2 0 16,2-3 0-16,-5 3 0 0,9-3 0 0,11 3 0 16,3-1 0-1,7 4-76-15,5-1-13 0,-38 8-3 0,35-2 0 0</inkml:trace>
  <inkml:trace contextRef="#ctx0" brushRef="#br0" timeOffset="101222.56">4681 9633 288 0,'0'0'25'0,"6"-2"-25"15,-6 2 0-15,9 0 0 0,-3 0 57 0,0 0 7 16,0 0 0-16,6-3 1 0,-6 3-11 0,3 0-2 0,-4-2-1 0,4-1 0 16,0 0 9-16,3 3 3 0,-6 0 0 0,3-2 0 15,3-1-7-15,0 3 0 0,0-8-1 0,-3 5 0 16,3 1-13-16,0-4-2 0,0 4-1 0,-1-1 0 15,4 1-11-15,-3-1-1 0,6 0-1 0,-6 1 0 16,3 2-18-16,3 0-8 0,-3-3 8 0,2 3-8 16,-2 3 11-16,3-3-3 0,-3 0-8 0,3 2 12 15,-3 4-3-15,0-6-1 0,0 2 0 0,-1 1 0 16,1-3-8-16,0 2 0 0,3-4 0 0,0 2 0 16,0 0 8-16,3 0 4 0,2-3 0 0,1 1 0 15,0-4 8-15,0 4 3 0,0-4 0 0,0 4 0 16,2-1-10-16,-2 0-1 0,3 3-1 0,-3 0 0 15,3 0-1-15,-7-2 0 0,1 2 0 0,3 2 0 16,-3-2-10-16,0 0 8 0,0 0-8 0,2 0 8 16,1 0-8-16,3 0 0 0,3 0 0 0,-4 0 0 15,-2 0 0-15,3 3 12 0,-3 0-12 0,3-1 12 16,2 1-12-16,-5 0 0 0,0-1 0 0,0 4-11 0,-3-4 11 0,0 1 0 16,-4-1 0-16,4 1 0 0,-3-3 0 0,0 0 0 15,0 0 0-15,3 3 0 0,0-3 0 0,2 0 0 16,-5-3 0-16,6 3 0 0,0 0 0 0,3 3 0 15,-1-3 0-15,1 0 0 0,3 5 0 0,0-5 8 16,-1 3-8-16,-2 2 0 0,3-2 0 0,-6-1 0 16,3-2 0-16,-7 3 0 0,4 0 0 0,0-3 0 15,3 0 0-15,-3 0 0 0,-1 0 0 0,4 0 0 16,-3 0 0-16,0-3 0 0,-3 3 10 0,0 0-2 16,-1 0-8-16,1 0 12 0,-3 0 13 0,0 0 3 15,0-3 0-15,0 3 0 0,0 0-28 0,-1 0 0 16,-2-2-12-16,6-1 12 0,-3 3 0 0,0 0 0 15,3-3 0-15,2 1 0 0,1-1 0 0,0 0 0 0,-3 1 8 0,0 2-8 16,3-3 12-16,-1 0-4 0,-5 3 0 0,-3-2 0 16,-3 2 3-16,3 0 0 0,3 0 0 0,-3 0 0 15,-3 2-2-15,-3-2 0 0,5 0 0 0,-2 0 0 16,-3 0-1-16,3 0 0 0,0-2 0 0,0 2 0 16,0 0 18-16,0-3 3 0,0 3 1 0,0 0 0 15,-1 0-30-15,4 0 0 0,-6 0 0 0,3 0 0 16,0-2 0-16,0 2 0 0,-3 2 0 0,3-2 0 15,-3 0 0-15,3 0 0 0,0 0 0 0,2 0 0 16,-5-2 0-16,3 2 0 0,12 0 0 0,-3 0 0 16,3 0 16-16,3 0 0 0,-1 0 0 0,7 2 0 15,0 1-16-15,-3-1 0 0,-1 1 8 0,4-3-8 16,-3 0 0-16,3 0 0 0,-4 0 0 0,7-3 0 16,3 1 8-16,0 2-8 0,-4-3 0 0,-2 3 0 0,0 0 0 15,2 3 0-15,-2-3 0 0,0 2 0 16,3 1 0-16,-4-3 0 0,-2 0 0 0,3-3 0 0,0 3 0 0,2-2 0 15,-5 2 0-15,3 2 0 0,0-2 0 0,-1 3 0 16,1 0 0-16,0 2 0 0,-3-5 0 0,-4 3 0 16,1-1 0-16,-3 1 0 0,3 0 0 0,-3-3 0 15,-1 0 0-15,1 0 0 0,0 0 0 0,0 0 0 16,0 0 0-16,2 0 0 0,1 0 0 0,-3 0 0 16,0 0 0-16,0 0 0 0,-1 0 0 0,1 2 0 15,-3-2 0-15,0 3 0 0,3 0 0 0,-3-3 0 0,2 0 0 16,-2 0 0-16,3 0 0 0,0 0 0 0,0 0 0 15,2-3 0-15,1 3 0 0,0-3 0 16,3 3 0-16,-3 0 0 0,-1 0 0 0,1 0 0 16,3 0 0-16,0 3 0 0,-3-3 0 0,-4 0 0 0,1 0 0 15,-3 0 0-15,3 0 0 0,-3 0 0 0,2 0 0 0,-2-3 0 16,0 3 0-16,0-2 0 0,0-1 0 0,0 3 0 16,-1-5 0-16,-2 2 0 0,3 3 0 0,0-3 0 15,-6 1 9-15,3 2-9 0,0 0 8 0,-4 0-8 16,4 0 0-16,-3 0 0 0,0 0 0 0,0 0 0 15,0 0 0-15,0 2 0 0,0-2 0 0,-3 3 0 16,2 0 0-16,-2-1 0 0,0-2 0 0,0 0 0 16,0 3 0-16,0-3 0 0,3 0 0 0,0 0 0 15,0 0 0-15,-1 3 0 0,1-6 0 0,3 3 0 16,0 0 0-16,3-3 0 0,0 1 0 0,0 2 0 0,-1-3 15 0,1 3-3 16,3-3 0-16,3 3 0 15,0-2-3-15,-1 2-1 0,1 0 0 0,-3-3 0 16,3 3 10-16,-3 0 2 0,-1-3 0 0,1 3 0 15,0 0-10-15,0-2-2 0,0 2 0 0,2-3 0 16,-2 1-8-16,3 2 0 0,0 0 9 0,0 0-9 0,-4 0 0 0,1 2 0 16,3 1 0-16,-3-1 8 0,-3 1-8 0,3 0 0 15,-4-1 0-15,-2 1 8 0,3-3-8 0,-3 3 0 16,0-1 8-16,-3 1-8 0,0-3 0 0,-1 3 9 16,1-3-9-16,-3 0 0 0,0 0 9 0,-3 0-9 15,0 0 0-15,0 0 9 0,-3 0-9 0,0 0 0 16,-6 0-12-16,0 0-1024 0</inkml:trace>
  <inkml:trace contextRef="#ctx0" brushRef="#br0" timeOffset="103203.05">9101 13867 288 0,'15'-3'25'0,"0"-2"-25"16,3 0 0-16,3-1 0 15,2 4 150-15,1-1 25 0,3 0 5 0,0 3 0 0,6 0-127 0,2 0-25 16,1 0-6-16,3 0-1 0,-1 0-7 0,4 0-2 16,0 0 0-16,2 0 0 0,1 0 8 0,0-2 0 15,5 2 1-15,1-3 0 0,0 3-21 0,5 0 0 16,4-3 0-16,-4 1 0 0,7-1 0 0,-4 3 0 16,7-3 0-16,-1 3-12 0,4-2 12 0,-1 2 0 15,4 0 0-15,-4 0 0 0,3 0 0 0,4 2 0 16,-1 1 0-16,4-3 0 0,-7 0 0 0,4 0-16 15,-1 0 4-15,0 0 0 0,-2 0 12 0,-1-3 0 16,-2 1 0-16,-7-3 0 0,-2 2 0 0,-1-2 16 0,1-1-4 16,-7-2-1-16,1 3 36 0,-6-3 7 0,-4 3 2 15,-2-3 0-15,-3 3-26 0,-4-3-5 0,-2 2-1 16,-3-2 0-16,-3 6-16 0,-1-3-8 16,-2-1 8-16,-3 4-8 0,-3-1 0 0,0-2-19 0,-3-1 3 0,-3 4-396 15,-4-1-80-15</inkml:trace>
  <inkml:trace contextRef="#ctx0" brushRef="#br0" timeOffset="104164.78">8988 11988 403 0,'9'-8'17'0,"-3"6"5"0,3-1-22 0,3 3 0 0,3-3 0 0,3 3 0 16,2 0 83-16,4 0 12 16,6 0 2-16,0 3 1 0,2 0-36 0,4-3-7 15,3 2-2-15,6-2 0 0,-1 3 14 0,7-3 2 0,2 0 1 0,1 0 0 16,0 0-14-16,5 0-4 0,7-3 0 0,2 3 0 15,6-2-27-15,-2 2-5 0,2-3-2 0,4 3 0 16,5-3-18-16,3 1 10 0,4 2-10 0,2-3 8 16,-3 0-8-16,6 1 8 0,1-1-8 0,-1 1 8 15,-6 2-8-15,-2 2 0 0,-1-2 0 0,3 3 0 16,-3-1 0-16,-2 4 8 0,-4-4-8 0,-2 1 8 16,-4 2-8-16,0-2 0 0,-2 2 0 0,-4 1-11 15,-5-4 11-15,-4 4 0 0,-2-6 0 0,-4 5 0 16,-2-5-8-16,-3 2 0 0,-10-2 0 0,-2 0 0 15,-3 0 8-15,-6-2 0 0,-1 2 8 0,-8-3-8 16,0 1 0-16,-9 2 0 0,0-3 0 0,-3 0 0 0,-6 3 0 0,0 0 8 16,-3-8-8-16,-3 6 0 15,0-1-28-15,-6 0-9 0,-12 1-3 0,7 4 0 16</inkml:trace>
  <inkml:trace contextRef="#ctx0" brushRef="#br0" timeOffset="104378.08">12164 12271 975 0,'-12'29'43'0,"9"-10"9"0,0 2-41 0,-3 3-11 0,0 5 0 0,0 3 0 15,3 5 68-15,0 0 11 0,0 0 2 0,0 5 1 16,3 1-72-16,-3-1-10 0</inkml:trace>
  <inkml:trace contextRef="#ctx0" brushRef="#br0" timeOffset="105433.42">2553 11319 403 0,'0'0'17'0,"0"-3"5"0,6-2-22 0,-6 5 0 0,0 0 0 0,0-5 0 16,0 5 83-16,9-3 12 0,3-2 2 0,-4 2 1 15,1-2-49-15,-3 2-9 0,3-2-3 0,3 2 0 16,3 1 3-16,-6 2 0 0,12-6 0 0,0 4 0 0,0-4 3 16,2 4 1-16,7-1 0 0,0 0 0 0,3 1 3 0,2-1 1 15,4 0 0-15,6 1 0 0,5 2-13 0,4-3-3 16,-1 1 0-16,4-1 0 0,5 3-6 0,4-3-2 16,2 1 0-16,4-1 0 15,-1 0-10-15,-5 1-2 0,-4-4-1 0,4 1 0 0,-4-3-11 0,1 3 0 16,-7 0 0-16,4-3 0 0,-4 0 9 0,1 2-9 15,-3-2 10-15,-4 0-10 0,-2 1 17 0,2-1-2 16,-11 0-1-16,0 2 0 0,-1-2 6 0,-2 3 0 16,-9 3 1-16,-3-1 0 0,0 0-21 0,-7 3 0 15,-5-2 0-15,-3 2 0 0,0 2 0 0,-9-2-8 16,0 0 0-16,-6 6 0 16,-9-1-40-16,1 0-7 0,-1 3-1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15:28.379"/>
    </inkml:context>
    <inkml:brush xml:id="br0">
      <inkml:brushProperty name="width" value="0.05292" units="cm"/>
      <inkml:brushProperty name="height" value="0.05292" units="cm"/>
      <inkml:brushProperty name="color" value="#FF0000"/>
    </inkml:brush>
  </inkml:definitions>
  <inkml:trace contextRef="#ctx0" brushRef="#br0">3309 18084 954 0,'0'0'20'0,"0"0"5"0,0 0 1 0,0 0 2 0,0 0-28 0,9-2 0 0,-3 2 0 0,3 0 0 15,0 0 80-15,2 0 12 0,4 0 1 0,-3 0 1 16,9 0-25-16,0 0-5 0,0 5 0 0,9-5-1 15,2 3-5-15,4-3-1 0,0 0 0 0,2 2 0 16,4 1-16-16,6 0-3 0,-4-1-1 0,7-2 0 16,3 5-12-16,8-2-2 0,4-3-1 0,2 3 0 15,3-1-6-15,7 1-2 0,-1 0 0 0,7-3 0 16,2 2-2-16,6 1-1 0,-3 0 0 0,10-3 0 16,-4 2 1-16,-3-2 0 0,-3 3 0 0,4-3 0 15,5-3-4-15,0 1 0 0,-6 2 0 0,4-3 0 16,2 0 0-16,-9 1 0 0,4-4 0 0,-7 4 0 0,-6-1-8 15,1-2 12-15,-1 0-12 0,-3-1 12 0,-2 4-4 16,-7-4 0-16,-8 4 0 0,-4-4 0 0,-2 4 5 0,-6-4 1 16,-1 4 0-16,-2-1 0 0,-1-2 5 0,-5 2 1 15,0 1 0-15,-6-1 0 0,-4 0 7 0,-2 1 1 16,-6-1 1-16,0 3 0 0,-6 0-1 0,0 0-1 16,-7-3 0-16,1 3 0 0,-3 0 1 0,0 0 0 15,-6 0 0-15,6-2 0 0,-6 2 0 0,0 0 0 16,0 0 0-16,0 0 0 0,0 0-13 0,0 0-3 15,0 0 0-15,0 0 0 0,0 0-12 0,0 0 9 16,0-6-9-16,0 6 8 16,-3-2-166-16,3 2-34 0</inkml:trace>
  <inkml:trace contextRef="#ctx0" brushRef="#br0" timeOffset="1004.14">8265 18008 1378 0,'0'0'61'0,"0"0"13"0,9-3-59 0,0 0-15 0,3 1 0 0,2-1 0 15,4 3 43-15,3 0 5 0,9-3 2 0,0 3 0 16,5-2 28-16,7 2 6 0,0 2 0 0,5 1 1 16,4 2-25-16,6 1-6 0,-1-1-1 0,7 0 0 15,11 0-21-15,0 1-5 0,4-1-1 0,2 0 0 16,4-2-12-16,-1 0-2 0,3-3-1 0,-2 0 0 15,-4 0-3-15,-6-3-8 0,1-5 12 0</inkml:trace>
  <inkml:trace contextRef="#ctx0" brushRef="#br0" timeOffset="1738.6">11572 18092 1094 0,'0'0'48'0,"0"0"11"0,0 0-47 0,0 0-12 0,0 0 0 0,0 0 0 15,0 0 66-15,0 0 11 0,0 0 3 0,0 0 0 16,0 0 4-16,6-2 2 0,3-1 0 0,6 0 0 15,-1 3-26-15,10-2-6 0,6-1-1 0,3 0 0 16,8 3-10-16,10 0-3 0,3-5 0 0,8 0 0 16,10-1-24-16,8-1-4 0,12-4-2 0,6 0 0 15,7-2 10-15,8 3 3 0,6 2 0 0,6 0 0 16,3-3-10-16,-3 6-1 0,-3 0-1 0,0 2 0 16,-3 0-3-16,-3 3 0 0,-9 6 0 0,0-4 0 15,-5 1-8-15,-4-1 8 0,-3 4-8 0,-12 2 8 16,-5-3-8-16,-7 0 10 0,-5-2-10 0,-7 2 10 15,-11-2-10-15,-4-1-11 0,-8 4 3 0</inkml:trace>
  <inkml:trace contextRef="#ctx0" brushRef="#br0" timeOffset="4100.35">6541 18169 1882 0,'21'-8'84'16,"-6"5"16"-16,3 1-80 0,6-1-20 0,8-2 0 0,7 2 0 0,3 0 16 0,8 1 0 15,-2 2-1-15,6-5 0 0,-4 2 18 0,7 0 4 16,8 1 1-16,-5-1 0 15,-1 0-76-15,1 3-15 0</inkml:trace>
  <inkml:trace contextRef="#ctx0" brushRef="#br0" timeOffset="6324.08">18016 18029 230 0,'0'0'20'0,"6"-3"-20"0,3 0 0 0,0 1 0 16,-3-1 207-16,6 0 37 0,0 1 7 0,-1-1 1 16,1 3-99-16,3-2-20 0,3-1-4 0,-3 3-1 15,3 0-32-15,3 0-6 0,-3-3-2 0,2 3 0 16,4 0-22-16,-3 3-5 0,3 0-1 0,0-3 0 15,2 2-11-15,-2-2-2 0,6 3-1 0,0-3 0 16,3 2-21-16,-1-2-4 0,7 0-1 0,0 3 0 16,2 0 10-16,4-1 2 0,0 1 0 0,2 0 0 15,1-1-20-15,3 1-4 0,2-3-8 0,4 3 12 16,-4-3-12-16,4 5 11 0,-4-2-11 0,1-1 10 16,-3 1-10-16,2 2 0 0,7-5 9 0,-4 3-9 15,-2 2 9-15,-1-2-9 0,-2 2 12 0,0 0-12 16,-4-2 11-16,4 0-11 0,2-1 10 0,1 4-10 15,5-6 12-15,1 2-4 0,0 1-8 0,-4 0 12 0,1 2-3 0,-1-3-1 16,4 1 0-16,-4 0 0 0,-2-1-8 0,2 4 10 16,-2-4-10-16,-3-2 10 0,-4 3-10 0,1 0 8 15,-1-1-8-15,-2-2 8 0,3 3 5 0,-4-3 1 16,4 3 0-16,-6-3 0 0,2 0-14 0,-5 0 0 16,0 0 0-16,-4 2 0 0,1-2 0 0,0 3 0 15,3-3 0-15,-1 2 0 0,1-2 0 0,3 3 0 16,-1-6 0-16,1 6 0 0,0 0 0 0,-4-1 0 15,-2-2 0-15,0 3 0 0,-3 0 0 0,2-1 0 16,-2-2 0-16,-3 0-10 0,3 3 10 0,-4-3 0 16,4 0 0-16,0 3-8 0,0-6 8 0,-4 3 8 15,-2 0-8-15,0 0 11 0,0-3-11 0,-1 3 0 16,-2 0 0-16,0-2 0 0,3 2 0 0,0 0 0 0,-1 0 0 0,4 0 0 16,6 0 0-16,0 0 0 0,-1 0 0 0,1-3 0 15,3 3 0-15,-7 0 10 0,4 0 1 0,-3 0 0 16,-3 0-11-16,-3 3-16 0,-1-3 4 0,1 0 1 15,0 0 11-15,0 0 0 0,-4 0 0 0,4 2 0 16,0-4 0-16,0 2 0 0,0 0 0 0,-1 0 0 16,4 0 0-16,-3 0 0 0,0 0 0 0,-3 0 0 15,5 0 0-15,-5 2 0 0,0-2 8 0,0 3-8 16,0 0 0-16,-1-3 0 0,-2 0 0 0,3 0 0 16,-3 0 0-16,0 2 0 0,0-2-8 0,-1 0 8 15,-2-2 0-15,-3 2 0 0,0 0 0 0,-6 0-8 16,3-3 8-16,-6 3 0 0,3 0-9 0,-3 0 9 15,-6 0 0-15,0 0 0 0,0 0 12 0,0 0-4 16,3-5-8-16,-3 5 12 0,3-6-12 0,-3 6 12 16,3-2-12-16,-3 2 12 0,0-8-12 0,0 3 12 15,0-1-12-15,0 6 0 0,0-5 0 0,0 0 0 16,3-1 12-16,0-2-4 0,-3 3 0 0,3-3 0 0,5-2-8 0,-2-1 0 16,0 0 0-16,0-2 0 0,6-3 0 0,0 0 0 15,0-5 0-15,0-2 0 0,3-1 0 0,0-3 0 16,3 1 0-16,-1-1 8 0,-2-2-8 0,3 0 0 15,0-5 9-15,-3 2-9 0,3 3 0 0,-3-3 0 16,0 0 0-16,-4 3-12 0,1 0 12 0,-3 0 0 16,-3 5 0-16,-3 3-8 0,0 0 8 0,-3 2 0 15,0 1 0-15,0-1 0 0,0 3 0 0,0 1 0 16,-3 1 0-16,0 4 0 0,0-1 0 0,0 3 0 16,0 0 0-16,-3 3 0 0,0 0 0 0,0-1 0 0,3 4 0 0,-2-1 0 15,-4 1 0-15,3-1 0 0,-3 3 0 0,-3-3 0 16,3 3 0-16,-3-2 0 0,-3-1 0 0,0 3 0 15,-3-3 0-15,-5 1 0 0,-4-1 0 0,-3 0 0 16,0 1 0-16,-3-4 0 0,-8 4 0 0,-4-6 0 16,1 0 0-16,-4 0 0 0,-6-3 0 0,-5 1 0 15,-7-3-11-15,-2 2 11 0,-4 0-13 0,1-4 5 16,-6-1-1-16,-7 0 0 0,-2 0 0 0,0 0 0 16,-1 0 9-16,-5 3 0 0,-9-6 0 0,0 6 0 15,-1-3-13-15,-2 3 2 0,-12 0 1 0,6 2 0 16,3 1 10-16,-3 2 0 0,0-3 0 0,-1 3-8 15,1 3 8-15,0 0 0 0,3-1 0 0,0 1 0 0,3 2 0 0,-1-2 0 16,7 5 0-16,3-3 0 0,-3 3 0 0,11 0 11 16,7 0-3-16,6 0 0 0,2 0-8 0,4 3 8 15,-1 0-8-15,10-1 8 0,-1 1-8 0,10 2 0 16,-1-2-12-16,6 2 12 0,7 1 0 0,-4-1 0 16,6 0 0-16,1 3 0 0,-1 0-8 0,0 0 8 15,6-3 0-15,-2 3 0 0,-1-3 0 0,3 3 0 16,3 3 0-16,-2-3 0 0,-1-3 0 0,3 3 0 15,0 0 0-15,0-3 0 0,1 1 0 0,2-1 0 16,-6-2 0-16,3 2 0 0,4 0 0 0,-4-2 0 16,3-3 0-16,3 0 0 0,3 5 0 0,3-5 0 0,-3 0 8 15,4 0-8-15,2 0 0 0,0 0 8 16,6 0-8-16,0 0 8 0,-3-3-8 0,6 1 12 0,3 2-12 0,0 0 12 16,0 0-12-16,0 0 0 0,0 0 9 0,0 0-9 15,0 0 0-15,0 0 0 0,3 5 0 0,3 3 0 16,-3 0 0-16,3 3 0 0,-3-1 0 0,0 3 0 15,3 3 0-15,-3 0 0 0,0 0 0 0,0 5 0 16,0 0 0-16,-3 3 0 0,-3 3 0 0,-3 2 8 16,0 2-8-16,-3 7 0 0,-3-4-11 0,-3 3 11 15,0 3 0-15,0 2 0 0,0-2 0 0,0-3 0 16,1 2 0-16,2-2 0 0,-3-2 0 0,6-1 10 16,0 1-18-16,3-1-4 15,0 0-1-15</inkml:trace>
  <inkml:trace contextRef="#ctx0" brushRef="#br0" timeOffset="9511.04">2630 11189 633 0,'0'0'56'0,"-6"0"-44"0,6 0-12 0,0 0 0 16,0 0 96-16,-3 0 16 0,-6-2 4 0,9 2 1 16,0 0-53-16,0 0-12 0,0 0-1 0,0 0-1 15,0 0 19-15,0-3 4 0,0 3 1 0,0 0 0 16,6-5 4-16,0 2 1 0,-6 3 0 0,9-3 0 15,6 1-29-15,-3-4-6 0,9 6 0 0,3-2-1 16,2 2 1-16,-2 2 0 0,12-2 0 0,-3 0 0 16,8 3-16-16,7 0-2 0,3-3-1 0,-1 2 0 15,10 1 1-15,-4 0 0 0,10-1 0 0,-7-2 0 16,7 3-18-16,2-3-8 0,1-3 8 0,-1 1-8 16,1 2 8-16,-7-6-8 0,4 4 8 0,-13-4-8 15,4 1 10-15,-4 2-10 0,-2 1 12 0,-4-1-12 0,1-2 11 0,-3 5-11 16,-12-3 10-16,5 1-10 0,-11 2 9 0,0 0-9 15,-6-3 8-15,-4 0-8 0,-2 3 9 0,0 0-9 16,-9-2 10-16,-6 2-10 16,0 0-56-16,0 0-18 0,0 0-3 0</inkml:trace>
  <inkml:trace contextRef="#ctx0" brushRef="#br0" timeOffset="13466.99">1946 12761 1209 0,'0'0'108'0,"-3"-5"-87"0,0 2-21 0,3-2 0 16,0-1 141-16,0 1 24 16,0 0 5-16,0-1 1 0,0 4-56 0,-6-3-11 0,6 5-3 0,0 0 0 15,-3-3-3-15,3 3-1 0,0 0 0 0,0 8 0 16,0 0-50-16,-6 5-11 0,12 0-1 0,-6 3-1 16,-6 5-5-16,6 0-1 0,-3 3 0 0,0 3 0 15,3-3-12-15,0 5-4 0,-6-3 0 0,6 1 0 16,-3-1-12-16,-3-5 8 0,3 3-8 0,-3-3 0 15,0-2 0-15,6-3 8 0,-9-1-8 0,3-1 0 16,0-6 0-16,6 0 0 0,0-3-12 0,-6-3 12 16,6-2-32-1,0 0 0-15,0 0 0 0,6-10 0 0,-6-1-24 0,6-5-4 0,0-2 0 0,-3-3-1 16,3-3 5-16,0 0 0 0,0-5 1 0,-3 3 0 16,3-6-2-16,-6 3-1 0,0-3 0 0,0 3 0 0,0-3 30 0,0 3 5 15,-6 3 2-15,3 4 0 0,3 4 41 0,0 5 8 16,-6-1 1-16,6 6 1 0,0 0 22 15,0 3 5-15,0 5 1 0,0 0 0 0,6-2-12 0,-6 4-2 16,3 1-1-16,6 2 0 0,-3 3-9 0,0 3-2 16,3 2 0-16,3 3 0 0,-4 0-8 0,7 2-1 15,-3 1-1-15,-3 2 0 0,6-3-10 0,0 1-1 16,0 2-1-16,3-2 0 0,0-4-10 0,2 1 0 16,1 0 0-16,-9 0 0 15,6-5-92-15,-6-1-15 0,6-4-2 0,-6 1-1 16,0-4-88-16,-1-3-18 0,-2 0-3 0</inkml:trace>
  <inkml:trace contextRef="#ctx0" brushRef="#br0" timeOffset="13782.13">2264 12777 1094 0,'-6'-24'48'0,"6"13"11"15,6 1-47-15,-6-3-12 0,0-1 0 0,0 1 0 0,0 2 235 0,-6 4 45 0,6-1 8 0,0 8 3 16,0 0-131-16,0 0-25 0,0 0-6 0,0 0-1 16,0 0-57-16,0 0-12 0,0 0-3 0,0 0 0 15,6 8-12-15,-6 2-4 0,0 3 0 0,0 3 0 16,0-3-25-16,-6 3-6 0,3 0-1 0,-3 0 0 15,3 0-8-15,0 0 0 0,-3 0-10 0,-3 0 10 16,3-3 0-16,-3 0 0 0,1 0 0 0,2-2 0 16,0-3-16-16,0 0 0 0,3-3 0 0,-3 0 0 15,6-5-6-15,0 0-2 0,0 0 0 0,0 0 0 16,0-2-3-16,6-4-1 0,-3 1 0 0,6-5 0 16,0-4-29-16,2-2-7 0,1 1 0 0,3-1-1 15,0-3 8-15,0-2 1 0,0 2 1 0,3 1 0 0,-6-1 44 0,5 6 11 16,-8 3 0-16,3 2 0 0,-3 2 17 0,3 4 6 15,0 7 1-15,-3 0 0 0,0 6 32 0,0 2 6 16,0-2 2-16,-3 5 0 0,3 2-17 0,0 1-3 16,0 2-1-16,-1 0 0 0,-2 0-27 0,3 3-6 15,-3-3-1-15,6 0 0 16,6-2-121-16,-9 2-24 0,12 0-4 0</inkml:trace>
  <inkml:trace contextRef="#ctx0" brushRef="#br0" timeOffset="14530.87">2913 12938 576 0,'0'0'51'0,"-9"-5"-41"0,3 0-10 0,3-1 0 15,0-2 376-15,-6 0 72 0,3 3 16 0,0-3 2 16,-3 3-279-16,-3-3-56 0,3 3-11 0,-5-1-3 16,2 1-21-16,0 2-5 0,0 1-1 0,3-1 0 15,-3 3-55-15,-3 0-11 0,3 0-3 0,0 3 0 16,0 2-21-16,4 0 0 0,-10 6 0 15,9 0 0-15,-3 2 0 0,9 3 0 0,-6-1 0 0,3 4 0 16,0-3-16-16,6 5 3 0,0-2 0 0,0 2 0 31,3-5-25-31,6 2-5 0,0-5-1 0,-3 1 0 0,9-1 2 0,-6-3 0 16,6-2 0-16,2 0 0 0,-5-8-42 0,6 0-8 0,-9-5-1 0,3 0-1 16,0-3 50-16,-3 0 9 0,0 0 3 0,0-5 0 0,-9 2 32 0,6 0 0 15,-6-2 0-15,0 0 0 0,0 0 9 0,0-3 9 16,-3 3 2-16,0-3 0 0,3 0 19 0,-6 3 4 15,3-1 1-15,-3 1 0 0,3 0-20 0,0 5-3 16,0-2-1-16,0 4 0 0,0 1-6 0,3 5-2 16,0 0 0-16,0 0 0 0,0 0-12 0,0 0-10 15,0 0 2-15,0 0 0 0,6 3 8 0,3-3 0 16,-3 5 0-16,3-2 0 0,-3 2 0 0,3-3-8 16,-4 1 8-16,4 2-8 0,-3-2 8 0,3-3 0 15,0 0 0-15,0 0 0 0,0-3 0 0,0 1 0 16,3-1 0-16,-3 0 0 0,-3 1 0 0,0-3 0 0,3 2 8 0,-3-2-8 15,3-1 0-15,-3 1 0 16,2 2 0-16,-2-2 0 0,3 2 35 0,-3-2 2 0,0 2 1 16,0 3 0-16,3 0-8 0,0 3-2 15,-3-3 0-15,3 5 0 0,-3-2-17 0,3 2-11 0,3 3 12 0,-3 3-12 16,3-3 17-16,-3 2-3 0,5 1-1 0,1 0 0 16,-3 2-13-16,0-3 0 0,6 1 0 15,-6 0 0-15,6-4 0 0,-6 4 0 0,0-6 0 0,5 1 0 16,-8-1 0-16,3-2 0 0,-3-1 0 0,0 1 0 31,3-6-48-31,-3 1-13 0,-6-4-3 0,3 1 0 0,0-3-102 16,0 0-21-16,-6-2-4 0,3-1-1 0,-6-2 0 0,3-1-1 0,0 4 0 0,-6-3 0 15,0-3 49-15,3 3 11 16,-3-3 1-16,0 0 1 0,3 5 159 0,-9 1 32 0,6 2 7 0,-3 0 1 0,3 2 99 16,3 4 20-16,-3-1 4 0,0 3 1 15,3 0 0-15,-6 3 0 0,3 2 0 0,1 0 0 16,-1 3-92-16,0 6-19 0,3-1-3 0,-3 0-1 0,0 3-21 0,3 0-4 15,-3 0 0-15,3 0-1 0,0 5-41 0,-6-3-10 16,3 1 0-16,0-3 0 0,3 0 0 16,-3-3 0-16,0 0 0 0,3 0-852 15,3-2-172-15</inkml:trace>
  <inkml:trace contextRef="#ctx0" brushRef="#br0" timeOffset="14715.1">3571 12840 2880 0,'0'0'64'0,"0"0"12"0,0 0 4 0,0 0 0 0,0 0-64 0,0 0-16 0,0 0 0 0,0 0 0 16,0 0 60-16,9 6 10 0,3-4 2 0,-1 1 0 16,1-1-64-16,0 1-8 0,3-3-12 0,6 3 4 31,-9-3-191-31,9 2-37 0,12-4-8 0,-13-1-2 0</inkml:trace>
  <inkml:trace contextRef="#ctx0" brushRef="#br0" timeOffset="14881.78">3729 13031 2718 0,'0'0'120'0,"0"0"25"0,0 0-116 0,0 0-29 0,2 8 0 0,4-6 0 0,3-2 32 16,0 0 0-16,3-2 0 0,3 2 0 0,3-8-32 0,0-3 0 15,3 3 0-15,-1-5 0 16,1 2-180-16,-3-2-28 0,3 3-7 0,-6 2-1 0</inkml:trace>
  <inkml:trace contextRef="#ctx0" brushRef="#br0" timeOffset="15429.99">4112 12769 1958 0,'-5'2'174'0,"2"1"-139"0,3-3-35 0,0 5 0 16,-3 1 158-16,3-6 25 16,0 0 5-16,0 0 0 0,0 0-58 0,6 0-12 0,5 0-2 0,-2 0-1 15,3-8-74-15,3 2-14 0,3-4-3 0,-3-1-1 16,0-5-23-16,3 1 0 0,-3-4-12 0,-1-2 4 16,-2 2 8-16,0-2 0 0,-3-3 0 0,0 1 0 15,0-1 0-15,-6-3 0 0,3 1 0 0,0-1 0 16,-6-2-12-16,6 5 0 0,-6 1 0 0,0 1 0 15,-6 4 12-15,3 5-13 0,-3 2 5 0,3 3 8 16,0 6 0-16,-6 2 8 0,3 5 2 0,-3 5 0 16,3 4-10-16,-6 4 0 0,3 3 0 0,-2 6 0 15,2 5 0-15,0-1 12 0,3 4-12 0,-3 4 12 16,3-2-12-16,-3 6 0 0,0-1 9 0,6-2-9 16,0-3 12-16,0 0-1 0,3-5-1 0,3-1 0 0,0-4-10 15,3-6 0-15,0 0 0 0,3-5 0 0,0 0 0 0,3-6-12 16,0-2 0-16,-1-2 1 0,1-4 11 0,3-4 0 15,-3-4 0-15,0-2 0 0,3 1 0 0,0-4 0 16,-3-2 0-16,3-1 0 0,-3-1 0 0,-1-4-12 16,1 1 12-16,3-4-12 0,-9 1 12 0,3 0 8 15,0 0-8-15,-6 0 11 0,3 2-11 0,-3 1 0 16,-3 2 0-16,0 3 0 0,0-1 0 0,0 6 0 16,0 0 0-16,-3 6 0 0,3 2 0 0,0 0 0 15,0 0 0-15,0 0 0 0,-3 8 0 0,3 0 0 16,-3 5 0-16,3 3 0 0,0 0 0 0,0 2 0 15,3 1 0-15,-3 2 0 0,3-3 0 0,0 4 0 16,3-4 0-16,3 1 0 0,-9-1 24 0,9-2 4 16,-3-3 0-16,3 0 0 15,3-5-45-15,2 0-9 0,-8-2-2 0,9-4 0 0,6-2 28 0,-9-2 14 0,6-6-2 0,3 0 0 32,-3-5-142-32,2-1-29 0,1 1-5 0,0-3-1072 0</inkml:trace>
  <inkml:trace contextRef="#ctx0" brushRef="#br0" timeOffset="15547.95">4452 12504 2790 0,'-21'3'61'0,"12"0"13"0,0 2 2 0,3 3 3 0,0-3-63 0,-3 0-16 0,6 3 0 0,3 0 0 16,6 0-28-16,3-3-9 0,9 1-2 0,3-4 0 16</inkml:trace>
  <inkml:trace contextRef="#ctx0" brushRef="#br0" timeOffset="15872.02">4705 12494 2649 0,'0'0'58'0,"-3"5"12"0,0 3 2 0,0 2 4 0,-3-2-61 0,3 6-15 0,-3 1 0 0,6 1 0 16,-3 3 54-16,3 2 8 0,3 0 2 0,0 3 0 15,0 0-52-15,0 2-12 0,3 1 0 16,0-1 0-16,-3-2 54 0,3 0 8 0,0-3 2 15,-3 3 0 1,3-8-124-16,-6 0-25 0,0-1-5 0,6-1-777 0,-6-4-155 0</inkml:trace>
  <inkml:trace contextRef="#ctx0" brushRef="#br0" timeOffset="16734.18">4901 12713 2318 0,'0'0'103'0,"0"0"21"0,0 0-100 0,0 8-24 16,0 0 0-16,-3 0 0 0,-9 0 79 0,6-3 10 15,3 3 3-15,-8-2 0 0,-1 1 7 0,6-1 1 16,-6 2 1-16,3 0 0 0,-3-3-71 0,0 0-14 16,-3 0-4-16,3 1 0 0,3-1 3 0,-3 3 0 15,3-5 0-15,-5 2 0 16,8-2-61-16,-6-3-12 0,3 0-2 0,3 0-1 16,6 0-5-16,0 0-1 0,0 0 0 0,0 0 0 15,9 0 3-15,0-3 0 0,3 3 0 0,0 0 0 16,2 0 0-16,7 3 0 0,-6-3 0 0,6 2 0 0,-3 1 72 0,3 5 16 15,0-3 2-15,-1 0 1 0,1 3-27 0,0-2 0 16,-3 2 0-16,3-6 0 0,0 4 8 0,-4-4-8 16,1 1 8-16,3-3-8 0,-9 0 28 0,6 0 1 15,-6 0 0-15,3-3 0 0,-3 1 11 0,-4-1 3 16,1-2 0-16,0-3 0 0,0 2 1 0,-3-2 0 0,0 0 0 0,0-2 0 16,-3-1-16-16,0-2-4 0,0-3 0 0,-3 3 0 15,0-6-24-15,-3 4 0 0,3-7 0 0,0 1 0 16,-6 5 12-16,3-2-4 0,0 2 0 0,-3 3 0 15,0 5-8-15,3 0 0 0,3 0 0 0,-6 5 0 16,6 3 0-16,-6 0 0 0,-3 0 0 0,6 6 0 16,-2-1 0-16,2 8 0 0,-3 0 0 0,3 3 0 15,0 3 0-15,3 2 0 0,0 0 0 0,0 3 0 16,3-3 0-16,0 0 0 0,0 0 0 0,6 3 0 16,-4-3 0-16,4-2 0 0,3-3 0 0,0 0 0 15,3-3 0-15,3-5-11 0,0 0 3 0,0-6 0 16,3-2-13-16,-1-2-3 0,4-6 0 0,0 0 0 15,-3-3 0-15,3-5 0 0,-1 1 0 0,-2-7 0 16,0 1 13-16,-3-3 3 0,3-2 0 0,-9-1 0 0,3-2 8 0,-6-2 0 16,5-9 0-16,-2-2 0 0,6-3 0 0,-6-6 0 15,3-2-8-15,-6-15 8 0,0 9 0 0,-3 4 0 16,-3 13 0-16,-3 4 8 0,0 12 50 0,-6 5 10 16,0 8 3-16,-3 2 0 0,3 8-18 0,-6 3-3 15,3 8-1-15,0 6 0 0,-3 7-22 0,3 8-5 16,0 3-1-16,0 5 0 0,7 0-12 0,-7 5-9 15,3 3 12-15,3 5-12 0,0-5 9 0,3 3-9 16,0-3 0-16,6 0 9 0,-3-6-9 0,3 1 10 16,0-5-10-16,-1-4 10 0,4-4-10 0,0-3 8 15,3-6-8-15,3 1 8 0,-3-6-8 0,3-3 12 16,-3-2-12-16,6-5 12 0,-3 0-12 0,2-6 8 16,-5 0-8-16,9-5 8 0,-12-2-8 0,9-3-11 15,-6-1 3-15,3-4 0 0,-3-1-10 0,-3-4-2 0,2-1 0 16,-2-5 0-1,-3 0-5-15,0-1-2 0,0 4 0 0,0 0 0 0,-6 4 15 0,0 4 4 0,0 5 0 0,-3 2 0 16,0 6 24-16,0-1 4 0,3 6 2 0,0 0 0 16,-9 8-8-16,9 0-2 0,-6 6 0 0,3 1 0 15,0 7 12-15,3-1 3 0,0 3 0 0,0 2 0 16,3-2-10-16,0 2-1 0,3-5-1 0,0 3 0 16,3-3-7-16,3 1 0 0,-3-7-8 0,6-1 12 15,0-1-12-15,0-5 0 0,0 0 0 0,-1-3 0 16,4-5 0-16,0-3-15 0,-3 1 3 0,3-6 1 15,-6-5-88-15,3-1-17 0,0-4-4 0,0-1-1203 16</inkml:trace>
  <inkml:trace contextRef="#ctx0" brushRef="#br0" timeOffset="16853.32">5788 12401 2880 0,'0'0'64'0,"-9"5"12"0,0 1 4 0,-2-1 0 0,2 3-64 0,3 0-16 16,0-3 0-16,6 0 0 15,0-5-48-15,3 8-13 0,6-2-3 0,5-1 0 0</inkml:trace>
  <inkml:trace contextRef="#ctx0" brushRef="#br0" timeOffset="18551.84">6262 12261 2350 0,'11'-8'104'0,"-11"8"22"16,0 0-101-16,0 0-25 0,0 0 0 0,0 0 0 0,0 0 44 0,-3 5 3 15,-2 3 1-15,2 5 0 0,6 1 33 0,-3 7 7 16,-3 0 2-16,3 5 0 0,-3 6-14 0,3 0-2 16,-3 5-1-16,3 0 0 0,-12 0-58 0,6-3-15 15,3-2 0-15,-3 0 0 0,-6-3 0 0,0-3 0 16,6 1-12-16,-3-6 12 0,3-5 0 0,3 0 0 15,-6-3 0-15,6-2 0 0,0-6 0 0,3-5 0 16,0 0 0-16,0 0 0 0,0 0-21 0,6-8 2 16,3 0 1-16,0-3 0 15,0-2-10-15,3-5-1 0,3-1-1 0,0 1 0 0,3-4 16 0,2 4 3 16,1-1 1-16,3 4 0 0,0 1 10 0,0 1 0 16,-3 5 0-16,-1 0 0 0,1 3 0 0,-3 2 0 0,-3 1 0 15,3 4 0-15,-3 1 0 0,3 5 0 16,-7 0 0-16,1 2 0 0,3-2 17 0,-3 3 6 0,0 0 1 0,0-1 0 15,0 3-7-15,0-2-1 0,0-1 0 0,3 1 0 16,-4-3-16-16,4-3-9 0,3 3 1 0,-6-5 0 16,0 0-142-1,0-3-28-15,0 0-6 0,3-3 0 0,-3-2-58 16,0-1-11-16,-1-2-3 0,4-2 0 16,0 2 157-16,-3-5 31 0,-6-1 7 0,0-1 1 0,-3-1 105 0,3-3 22 0,-6 1 4 0,0-4 1 15,-3 4 92-15,0-1 20 0,0 4 3 0,-3-4 1 16,-3 6-45-16,3 0-9 0,-3-1-2 0,-3 6 0 15,0 0-35-15,1 3-7 0,-1 2-2 0,-3 1 0 16,0 4-15-16,3 1-3 0,-3 2-1 0,3 3 0 0,0 3-46 0,0 2-10 16,3 6-1-16,3-1-1 15,-2 3-11-15,2 1-11 0,6-1 3 0,-3 0 0 16,3 3 8-16,3-3 9 0,0 3-1 0,3-3-8 0,2 0 0 16,1-2-9-16,3-6-1 0,0 0 0 15,3-5-34-15,-3-3-6 0,3 1-2 0,0-6 0 16,-3 0 3-16,0-3 0 0,-1-2 0 0,1-3 0 15,0-3-6-15,-6-2-1 0,3 0 0 0,-3-3 0 0,-3 0 56 16,0-3 10-16,-3 1 2 0,-3-3 1 0,3-1-13 0,-3-1 0 16,0 1 0-16,-3 4 0 0,0-1 0 0,0 6 0 15,0 0 0-15,0 0 0 0,0 5-13 0,0 3-6 16,1-1-1-16,5 6 0 0,0 0 32 0,0 0 7 16,0 0 1-16,2 6 0 0,1 1-20 0,3-1 0 15,3 4 0-15,3-2 0 0,6 0 0 0,-3-2 0 0,6 1 0 0,0-4 0 16,2 2 0-16,-2-2 0 0,0 0 0 0,-3-3 0 15,0 0 0-15,0 0 0 0,0 0 0 0,-7-3 0 16,7 0 55-16,-6 1 7 0,0 2 2 0,-3-3 0 16,3 3 0-16,-3-3 0 0,0 3 0 0,3 0 0 15,-6 0-52-15,0 0-12 0,-6 0 0 0,9 0 0 16,-9 0 40-16,6 0 4 0,-6 0 2 0,3-5 0 16,-3 5-30-16,3-5-5 0,-3 5-2 0,2-5 0 15,-2-3-9-15,0 0 8 0,0 2-8 0,-2-2 8 16,-1 1-8-16,0-1 0 0,0 0 0 0,-3 0 0 15,0 0-8-15,0 0-1 0,0 0 0 0,-3 3 0 16,0-1-2-16,0 6 0 0,0 0 0 0,0 0 0 16,-3 6-2-16,0 2-1 0,0 5 0 0,0 0 0 15,1 6-8-15,-4 2-2 0,3 3 0 0,0 2 0 0,3 0 24 16,3 4 0-16,0-1 0 0,6 0 0 0,0-5 0 16,3 2 0-16,3-5 10 0,3 0-10 0,-3-5 0 15,6 0 0-15,-3-5 0 0,6-1-12 0,-1-4-6 0,1-4-1 16,0-4 0-16,0-1 0 15,0-5-21-15,0-3-4 0,0-2 0 0,0 0-1 0,0-6 36 0,-7 1 9 16,4-1 0-16,0-4 0 0,-3-1 0 0,0-3 0 16,-6-2 0-16,3 0 0 0,-3 3 0 0,-3-1 0 15,-3 6 0-15,-3 0 0 0,0 2 0 0,-3 6 0 16,-3 2 0-16,0 4 0 0,-2 1 0 0,2 4 0 16,0 2 0-16,0 2 0 0,0 4 0 0,3 1 0 15,3 4 0-15,3 2 0 0,0 1 0 0,6-1-10 0,0 0 10 0,0 0-10 16,6 0 10-16,3 1 0 15,3-4 10-15,3-2-10 16,2 0-45-16,4-3-15 0,0-2-4 0,6 0 0 0,-3-6 52 0,-1 0 12 0,-8-2 0 0,6 0 0 16,0-3 0-16,0 0 0 0,-6 3 0 0,-1-3 0 15,-2 0 48-15,-3 3 13 0,3-1 3 0,-3-2 0 16,-3 3-11-16,0 0-1 0,3 2-1 0,-3-2 0 16,0 2-31-16,-3 0-5 0,2 1-2 0,-2 2 0 15,3 0-3-15,-3-3-1 0,0 3 0 0,-6 0 0 16,6-2-9-16,-6 2-12 0,0 0 2 0,0 0 1 15,0 0 24-15,0 0 5 0,0 0 0 0,0 0 1 16,3-6-21-16,-3 6 0 0,0 0 0 0,-3-5 8 16,0 2-24-16,-3 1-5 0,3-1-1 0,-3 0 0 15,-6 3 22-15,4 0 0 0,2 0 0 0,-3 3 0 16,-3 0 0-16,0-1 0 0,-3 4 0 0,3-1 0 16,3 0 0-16,-6 6 0 0,-6-1 0 0,1 1 0 0,2 2 0 0,0 6 0 15,-3-1 0-15,3 3 0 0,3-2 0 0,3 2 0 16,3 3 0-16,1-3 0 0,5 0 0 0,6 0 0 15,-1-2 0-15,4-3 0 0,3 0 0 0,3 0 0 16,3-9 0-16,3 1 0 16,0-2-40-16,3-4-4 0,-3 1-1 0,2-8 0 15,-2-1 27-15,0-2 6 0,-3-5 0 0,0 0 1 0,3-3 3 0,-3-5 0 16,-3 0 0-16,2-6 0 0,1-2 8 0,0-3 0 16,0-5 0-16,0-5 0 0,-3-6 0 0,3-4 0 15,0-4 10-15,-3-13-10 0,-1 3 0 0,-2-3 0 16,6 3 0-16,-3 3-10 15,-3 12-43-15,-6 12-9 0,-3 10-2 0,0 10 0 0,-3 6 117 0,-6 10 23 0,0 8 5 0,-3 11 1 16,0 5-43-16,-2 11-9 0,-1 8-2 0,-3 8 0 16,6 2-8-16,0 3-1 0,3 2-1 0,0 6 0 15,6-5-18-15,3 2 0 0,3 0 0 0,6-2 0 16,0-6-48-16,6-8-12 0,6-2-4 16</inkml:trace>
  <inkml:trace contextRef="#ctx0" brushRef="#br0" timeOffset="20250.3">8250 12650 1728 0,'3'5'38'0,"-3"0"8"0,0-5 2 0,3 6 0 0,-3 2-39 0,0-3-9 0,3-3 0 0,3 4 0 16,0-4 156-16,3 1 28 15,0 0 7-15,3-1 1 0,-1 1-52 0,7-6-9 16,0 1-3-16,0-4 0 0,3-2-51 0,3-2-10 16,-1-3-3-16,4-3 0 0,3-3-45 0,0-2-10 0,0-3-1 0,-1 0-8 15,1-2 15-15,-9 0-4 0,3-4-1 0,-6 1 0 16,-1 0-18-16,-5 0-4 0,-3 3-1 0,0-3 0 16,-6 2-8-16,-3 6-2 15,-6 0 0-15,0 5 0 0,-9 3 7 0,1 2 2 16,-4 6 0-16,-6 2 0 0,0 6 14 0,-3 2-12 0,0 3 12 0,4 3-12 15,2 2 4-15,0 3 8 16,0 2-13-16,3 3 5 0,3 1 8 0,3 1 0 0,7 1-9 0,2 3 9 16,9-4 0-16,2 1 0 15,4-3-9-15,9-2 9 0,0 0 0 0,6-6 0 16,3-5 0-16,5-3 0 0,-2-5 0 0,3 0 0 0,-1-5 0 0,-5-3 0 16,0-5 0-16,0 2 0 0,-6-2 0 0,-1-1 0 15,-5 1 0-15,0 0 8 0,-3 2-8 0,-3 1 0 16,-3-1 10-16,-3 3-10 0,-3-2 10 0,-3 4-10 0,0-1 21 0,0 7-1 15,-6-3-1-15,-3 0 0 0,9 3-2 0,-6 3 0 16,-3 0 0-16,3 2 0 0,-3 0-17 16,3 6 8-16,0-1-8 0,3 1 0 0,3 2 0 0,-3 3 0 15,3 2 0-15,3 1-9 16,0 0-15-16,3 2-2 0,3-3-1 0,0 3 0 16,3-5-13-16,-3 0-2 0,3 0-1 0,0 0 0 15,0 0 4-15,-6-6 1 0,-1 4 0 0,1-7 0 16,0 4 24-16,-6-3 5 0,-3-3 1 0,0 1 0 0,0-4 8 0,-3 4 0 15,-2-4 8-15,-4 1-8 0,0-1 15 0,-3 1-2 16,0-3 0-16,-3 3 0 0,0-3 13 0,0 0 2 16,1 0 1-16,2-3 0 0,-3 3-1 0,3-3-1 0,0 3 0 0,6 0 0 15,0-5-3-15,3 3-1 16,6 2 0-16,0 0 0 0,6-6-11 0,3 1-1 0,3-3-1 0,3 0 0 16,6 0-10-16,3-2 0 0,5-4 0 0,1 1-11 15,0-3-5-15,3 0 0 0,2 0-1 0,1-2 0 16,-3 2 7-16,0-5 2 0,-4 0 0 0,1 0 0 15,0-3 8-15,-6-5 0 0,-1 0 0 0,1-8 0 16,0-1 0-16,-3-4 0 0,-3-3 0 0,0 0 0 16,-4-2 0-16,-2 7 0 0,-6 3 0 0,0 5 0 15,-6 3 19-15,0 8 5 0,-3 0 2 0,-3 5 0 16,-3 5 9-16,1 3 1 16,-1 3 1-16,-3 2 0 0,3 6-13 0,-3 0-2 0,3 5-1 0,0 5 0 0,0 3-21 0,0 2 0 15,3 6 0-15,0 5 8 16,0 0-8-16,3 11 0 0,0-3 0 0,3 5 0 15,3 1 0-15,0-4 0 0,0 1-8 0,3 0 8 16,0-3 0-16,0-3 0 0,3 0 0 0,0-2-8 0,-3-3 8 0,6-2 0 16,-3-6 0-16,0-3 0 0,0-4 0 0,0-4-13 15,-4-2 1-15,4-2 1 0,-9-6 11 0,12 0-13 16,0-3 5-16,0-2 8 0,0-6 0 0,0 0 0 16,-6-4 0-16,3-1 12 0,-3-6-12 0,3 1-9 15,-3-2 9-15,0-4-13 0,0-2 13 0,0 0 13 16,-1-3-2-16,-2 11-1 0,0-3-10 0,-3 3 0 15,0 2 0-15,3 1 0 0,-3 5 0 0,0 2 15 0,3 3-1 16,0 0 0-16,-3 8-14 0,0 0 8 0,0 0-8 0,3 6 0 16,0 1 0-16,3 4 0 0,-3 2 0 0,3 0 0 15,0 3 20-15,-3 0 4 0,3 0 0 0,0 3 1 32,-3-3-41-32,3 2-8 0,0 1-1 0,0-4-1 0,0 1 26 0,0-2-8 0,3-1 8 0,0-3 0 15,-3-2 0-15,3 0-8 0,-1-5 8 0,1 0 0 16,3-3-9-16,-3-3 9 0,3-2-10 0,0-1 10 15,-3-2 0-15,3 0 0 0,0-2 0 0,-3-1 0 16,3-2 0-16,-3 0 0 0,-1 0 12 0,4-6-12 16,-3 1 0-16,3-1 0 0,-3-5 0 0,6 0 0 15,-3 3 0-15,0 0 0 0,0 0 0 0,0 5 0 16,-3 3 0-16,2 5 0 0,-2 3 0 0,-3-1 0 0,0 9 0 0,0 0 0 16,-3 4 0-16,0 7 0 15,-3 2 11-15,0 2-2 0,0 1 0 0,-3 4 0 0,-3-1-9 16,3-1 12-16,-3 0-12 0,0 0 12 0,0 0 1 0,3 0 1 15,-2-5 0-15,-1 3 0 0,3-6-14 16,0 0-12-16,0-5 3 0,-3-2 0 0,6-6 9 0,0 0 0 16,0 0 0-16,0 0 8 0,0 0-8 0,3-6 0 15,0-4 0-15,3-4 0 0,0 1 0 0,2-3-10 16,1 0 10-16,0-2 0 0,0-1 0 0,3-4 11 16,0 1 0-16,3-4 0 15,0-1-30-15,3 4-5 0,0-4-2 0,-1 6 0 16,-2 3-10-16,0 4-1 0,-3 1-1 0,0 8 0 0,0-3 38 0,0 8 0 0,-6 0 0 0,3 5 0 15,-3 3 0-15,-3 3 0 16,0 2 0-16,0 3 0 0,-3 2 0 0,0 3 0 16,-3-2 0-16,0 2 0 0,3-2 0 0,0 2 0 0,-3-3 0 15,-3-2 0-15,3 0 17 0,0-3 11 16,0-2 3-16,0-1 0 0,0-2-23 0,0-2-8 0,3-6 0 0,0 0 0 16,0 0 8-16,0 0-8 0,3-8 0 0,3-3 0 15,0 1 0-15,3-4 0 0,-3-1-13 0,3-1 4 16,5-3-15-1,-2-2-2-15,3 0-1 0,3-3 0 16,-3-2-29-16,3-1-7 0,0 1-1 0,3-1 0 0,-4 6 52 0,-2 2 12 0,0 6 0 0,0 3 0 16,-6 2 0-16,3 5 0 0,-3 3 0 0,-3 5 0 15,0 3 0-15,0 6 0 0,-3-1 0 0,0 3 0 16,0 5 48-16,-3 3 13 0,0 2 3 0,0 1 0 16,0-4-52-16,0 4-12 0,0-3 0 0,0-1 0 0,3 1 0 0,3-5 0 15,-4-1 0-15,4-2 0 0,0 0 0 0,0-5 0 16,0-1 0-16,0-5 0 15,3-2 0-15,0-3 0 0,-3-3 0 0,3-2 0 16,-3-3-100-16,3-5-22 0,-3 0-5 0,-3-8-1127 16</inkml:trace>
  <inkml:trace contextRef="#ctx0" brushRef="#br0" timeOffset="20390">9961 11917 3110 0,'-29'-3'68'0,"14"1"15"0,-3 2 2 0,0 0 3 0,0 2-71 0,6 1-17 15,3-1 0-15,3 1 0 0,6-3 0 0,0 0 0 16,0 0 0-16,0 0 0 16,9 5-152-16,3-2-32 0,9 2-5 0,0-5-1001 0</inkml:trace>
  <inkml:trace contextRef="#ctx0" brushRef="#br0" timeOffset="20502.28">9289 11898 2602 0,'-9'-5'116'0,"9"5"23"0,0 0-111 0,9-3-28 0,3 6 0 0,8-3-1152 16</inkml:trace>
  <inkml:trace contextRef="#ctx0" brushRef="#br0" timeOffset="21471.59">11137 12229 3110 0,'0'0'276'0,"0"0"-220"16,0-5-45-16,0-3-11 16,-3-3-49-16,0 1-12 0,-3-1-3 0,0-5 0 0,-3 0 52 0,-3 3 12 15,-2-3 0-15,-4 3 0 0,-3-3 0 0,-3 6 0 16,-6-1 0-16,1-2 0 0,-4 5 48 0,0 0 13 15,0 3 3-15,1-1 0 0,-4 1-52 0,6 5-12 16,0 0 0-16,1 5 0 0,-4 1 24 0,6 1 3 16,0 4 0-16,3 5 0 15,4 2-43-15,-1 4-9 0,3 1-2 0,3 4 0 0,3 2 27 0,3 3 12 16,3-3 0-16,3 3-1 0,6-3-23 0,6 0-4 16,3-3 0-16,3-2-1 15,0-3-11-15,6-2-1 0,0-6-1 0,2-8 0 16,-5-2-9-16,3-3-1 0,0-5-1 0,-3-3 0 0,3 0 33 0,-4-5 8 0,1-3 0 0,-3-3 0 15,0 1 0-15,-3-4 0 0,-3-1 0 0,-3 1 0 16,0-4 8-16,0 0 4 0,3-4 1 0,-6 1 0 16,0-2-13-16,-3 2 0 0,0-1 0 0,0 7 0 15,-3 1 45-15,3 1 7 0,0 5 0 0,-3 1 1 16,3 7-26-16,0 0-6 0,0 8-1 0,0 0 0 16,0 0-20-16,0 8 0 0,0 0 0 0,3 5 0 15,0 0 0-15,0 5 0 0,0 4-9 0,3-1 9 0,-4 3 0 0,7 5 0 16,-3-3 0-16,3 3 0 0,3 0 0 0,0-2 0 15,-3-1 0-15,6 1 0 0,0-6-13 0,0-3 5 16,-3-2 8-16,2-2-13 0,4-4-7 0,0-5-2 16,0-2 0-16,0-6 0 0,-3-2 10 0,3-5 3 15,-6-4 0-15,5-2 0 0,-5-2 9 0,3-6 0 16,-3-2 0-16,0-6 0 0,0 3 13 0,0-6-1 16,-3-4-1-16,3-4 0 0,-3 1 1 0,0-8 0 15,-1 2 0-15,1-5 0 0,-3 3-2 0,3-3 0 16,-3 3 0-16,0 2 0 0,0 8 15 0,-3 9 3 15,-3 7 1-15,3 3 0 0,-3 5-1 0,-3 8-1 16,3 0 0-16,0 8 0 0,0 0-19 0,-6 8-8 16,0 5 8-16,3 6-8 0,-3 5 8 0,0 5-8 15,0 2 8-15,0 9-8 0,3 2 0 0,0 3 0 16,-2 0 0-16,-1 6-11 0,3-1 11 0,0 0 0 0,3 0 0 16,0 1 0-16,0-6 0 0,6 0 0 0,-3-6 0 0,5 1 0 15,1-6 0-15,0-4 9 0,0-7-9 0,6 1 0 16,-3-5 0-16,6-6 0 0,-3-5 0 0,0 0 0 15,3-6 0-15,-1-4 0 0,-2-1-15 0,3-5 5 16,-3-2 10-16,3-4-12 0,3-1 12 0,-6-4-12 16,-3-5 2-16,2-2 0 0,4-6 0 0,-3 0 0 15,-3-5-2-15,-3 0-1 0,3 3 0 0,0-1 0 16,-3 6 13-16,-3 5-11 0,-3 3 11 0,0 8-10 16,3 0 10-16,-6 2 16 0,0 6-4 0,0 5-1 15,0 0 4-15,0 0 1 0,0 0 0 0,-3 5 0 16,0 6-16-16,-3 2 9 0,3 0-9 0,0 8 8 0,0-2-8 0,0 2 0 15,0 3 9-15,0 5-9 0,0-3 10 0,3 4-2 16,-3-4-8-16,3 3 12 0,3-5-12 0,0 2 0 16,3-4 8-16,-3-1-8 0,6-3 0 0,-3-2 0 15,0 0 8-15,2-5-8 0,4-1 0 0,-3-2 0 16,3-3 0-16,0 1 0 0,3-6 0 16,3 0 0-16,-3-6 0 0,3 4 0 0,-1-6 0 0,-2-3 0 15,3 1 0-15,0-1 0 16,-6-5-55-16,3-2-7 0,-3-3-2 0,-3-3-887 15,3-3-177-15</inkml:trace>
  <inkml:trace contextRef="#ctx0" brushRef="#br0" timeOffset="21612.07">11515 11721 748 0,'-6'-8'33'0,"6"8"7"0,-6-5-32 0,3 2-8 0,-3 1 0 0,6 2 0 16,0 0 373-16,0 0 73 0,3-6 14 0,-3 6 4 31,0 0-474-31,0 0-94 0,0 0-20 0,0 0-3 0</inkml:trace>
  <inkml:trace contextRef="#ctx0" brushRef="#br0" timeOffset="21747.33">11167 11748 2430 0,'0'0'53'0,"0"0"11"0,6 5 3 0,3 3 1 0,6-6-54 0,0 1-14 0,5 2 0 0,7 1 0 0,3 2 0 0,9-1 0 16,2 4 0-16,4 0-1081 16</inkml:trace>
  <inkml:trace contextRef="#ctx0" brushRef="#br0" timeOffset="22391.35">12051 12078 2880 0,'0'0'64'0,"0"-5"12"0,0 0 4 0,0-3 0 0,0 0-64 0,0 0-16 16,-3-3 0-16,3 3 0 0,-3-2 105 0,3 2 19 16,-3 0 3-16,0 3 1 0,3-1-103 0,0 6-25 15,-6-5 0-15,0 2 0 0,0 1 0 0,0 4 0 16,-3 4 0-16,0 2 0 0,0 0 0 0,-2 7 0 0,-1 4 0 0,0 5 0 16,3 2 0-16,0 1 0 15,3-1 0-15,-3 3 0 0,6-2 0 0,0 2 0 16,3-8 0-16,0 3 0 15,3-6-46-15,3 1-14 0,-3-6-4 0,3 0 0 0,0-5 36 0,3 0 8 0,0-5 0 0,0-3 1 16,-3-3-21 0,6-5-4-16,-4 3 0 0,1-8-1 0,0-1 35 0,0 1 10 0,0-5 0 0,0-1 0 31,0 1-55-31,-3-6-6 0,0 3-2 0,0-8 0 0,-3 2 51 0,3-5 12 0,-3 3 0 16,0 3 0-16,0-1-29 0,-6 6-3 0,0 5-1 0,-3 3 0 15,-3 2 44-15,-3 4 9 0,3 4 1 0,0 0 1 16,-3 6-9-16,3 2-1 0,-3 3-1 0,3 3 0 0,4-1-11 0,2 4 0 15,0-1 0-15,3 3 0 0,8-1 0 16,1 1 0-16,3-5 0 0,3 2 0 0,3 0 0 16,0-2 0-16,3-3 0 0,3-3 0 15,-4-2-49-15,4-3-12 0,-6 0-3 0,3-5 0 0,-3 2 52 0,-3 3 12 16,0-5 0-16,-1-1 0 0,-2 4 48 0,0-4 13 16,-3 4 3-16,0-1 0 0,-3-2-52 0,3 2-12 15,-3 3 0-15,-6 0 0 0,6 0 54 0,0 3 8 16,0 2 2-16,0 0 0 0,0 1-52 0,-3 2-12 15,0 0 0-15,3 0 0 0,-3 2 0 0,3-2 0 16,-3 0 0-16,2 0 0 0,-2 0 8 0,0 0-8 16,-3-8 11-16,6 5-11 0,0 0-8 0,-6-5-9 15,0 0-2-15,6 0 0 16,3 0-5-16,0-2-2 0,-3-4 0 0,3 1 0 0,0-3 1 0,3-2 0 0,-3-1 0 16,3-2 0-16,-3-3 25 0,6 0 0 0,-4-2 0 15,7-1 0 1,-3 0-29-16,3 1-1 0,0-3 0 0,3 8 0 0,-6 2 30 0,-1 3 0 0,-2 5 0 0,0 3 0 15,-3 3 18-15,0 5 10 0,-6 5 1 0,3 0 1 16,-3 6 27-16,-3-1 6 0,3 6 1 0,-3 0 0 16,3-3-52-16,3 3-12 0,0-3 0 0</inkml:trace>
  <inkml:trace contextRef="#ctx0" brushRef="#br0" timeOffset="22937.37">14813 11480 2149 0,'0'0'47'0,"0"0"9"0,0 0 3 0,-6-2 2 0,0-4-49 0,6 6-12 0,0 0 0 0,0 0 0 15,3 11 92-15,0 2 16 0,-6 6 4 0,3 7 0 16,6 6-17-16,-3 8-3 0,-3 5-1 0,3 5 0 15,3-3-35-15,-6 4-6 0,0 2-2 0,0 0 0 16,0-3-20-16,0-3-5 0,-3-4-1 0,0-1 0 16,3-5-8-16,-3-5-2 0,3-3 0 0,0-5 0 15,-3-6-12-15,3-2-16 0,3-8 3 0,-3-3 1 16,0-5-84-16,0 0-17 0,9-7-3 0,3-7-1 16,-3-4-110-16,3-6-21 0</inkml:trace>
  <inkml:trace contextRef="#ctx0" brushRef="#br0" timeOffset="23168.63">14733 11499 1382 0,'-12'0'61'0,"12"0"13"0,0 0-59 0,0 0-15 15,-6 8 0-15,6-3 0 0,6 3 244 0,-3 0 47 16,6 2 9-16,3 1 1 0,9 0-175 0,2 5-35 16,10-1-7-16,3 1-2 0,3 3-26 0,5 2-4 15,1 0-2-15,0 0 0 0,-1 3-34 0,-2 3-6 0,0-1-2 0,-1 3 0 16,1 0 8-16,-6 0 2 0,-10-2 0 0,1-1 0 15,-3 3-1-15,-6-5 0 0,-9 0 0 0,0 0 0 16,-6-3-3-16,-6 0-1 0,-9 3 0 0,-6-3 0 16,-3-2 3-16,-6-1 0 0,-2 1 0 0,-4 2 0 15,0-3-16-15,-3-2-8 0,-5 3 8 0,-1-3-13 16,0 0-126 0,4-3-25-16,2 0-4 0</inkml:trace>
  <inkml:trace contextRef="#ctx0" brushRef="#br0" timeOffset="23394.6">15834 11816 1900 0,'-9'-5'84'0,"9"5"18"0,0 0-82 0,0 0-20 16,0 0 0-16,0 0 0 0,0 0 293 0,0 0 55 15,0 0 10-15,0 0 2 0,0 0-256 0,6-3-52 16,6 1-11-16,6 2-1 0,0-6-40 0,3 4 0 15,5-1 0-15,-2 0 0 16,3 1-77-16,6-1-14 0,-3-2-2 0,-4 2-1 16,-2 1-133-16,-3-1-26 0,-3 3-6 0,-6 0-1 0</inkml:trace>
  <inkml:trace contextRef="#ctx0" brushRef="#br0" timeOffset="23535.33">15769 12031 2516 0,'0'0'112'0,"0"0"22"0,0 8-107 0,0-1-27 0,3-1 0 0,3-1 0 15,3 0 101-15,-1 1 15 0,1-4 4 0,6 1 0 16,3 0-40-16,6-6-8 0,6 0-2 0,0 1 0 16,5-6-70-16,10-3-26 0,-3 1 1 0,-1-1-908 15,1-2-182-15</inkml:trace>
  <inkml:trace contextRef="#ctx0" brushRef="#br0" timeOffset="24104.36">17224 11504 2289 0,'0'-10'101'0,"0"7"22"0,-3-2-99 0,0-3-24 15,0 0 0-15,-3 0 0 0,3 0 92 0,-6 0 12 16,4 0 4-16,-4-3 0 0,-3 1-4 0,0 2 0 15,3-3 0-15,-3 3 0 0,6 0-44 0,-6 3-8 16,3 0-3-16,3 2 0 0,-3 1-24 0,3-1-5 16,0 3 0-16,-3 0-1 0,0 3-19 0,4-1 8 15,-1 3-8-15,0 1 0 0,-3 2 0 0,0 0 0 16,3 2 0-16,0 3 0 0,-3-2 0 0,0 5 0 16,3-3 0-16,0 8 0 0,0-2 0 0,0 2 0 15,0 0 0-15,3 3 0 0,3 2 0 0,0 4 0 16,-3-7 0-16,3 6 0 0,3 1 0 0,-3 1 0 0,-3-4 0 0,0-3 0 15,0-3 0-15,0 5 0 0,0-5-8 0,-6 3 8 16,-2-3 0-16,2 0 16 0,0 1-3 0,-6 1-1 16,-9 1-12-16,3-5 0 0,6-3 8 0,-3 0-8 15,4-6 0-15,-4 1 8 0,0-3-8 16,6-3 0-16,0-2 0 0,3 2 0 16,-9-5-8-16,9-3 8 15,6-2-35-15,0 0 0 0,0-6 0 0,6 0 0 16,6-2-25-16,0 0-6 0,6-3-1 0,-3 0 0 0,3 3-1 15,3 0 0-15,9 0 0 0,-4 2 0 0,-5 3 29 0,0 3 6 16,6 2 1-16,-3 0 0 0,-3 6 19 0,-7-3 4 0,7 5 1 0,-3 1 0 0,0 4 44 16,-3 1 10-16,-3-1 2 0,0 6 0 0,3 0 12 0,-3 0 4 15,-6 3 0-15,0 2 0 0,6 3-7 0,-3-3-1 16,-1 0 0-16,-2-3 0 0,3 4-24 0,0-4-4 16,6-5-2-16,-3 3 0 0,-3-5-13 0,6 2-2 15,6-5-1-15,-3-3 0 0,-3-2-10 0,6-3-12 16,-1-3 2-16,10-2-965 15,3 0-193-15</inkml:trace>
  <inkml:trace contextRef="#ctx0" brushRef="#br0" timeOffset="24357.32">17793 11697 2880 0,'0'0'64'0,"0"0"12"0,0 0 4 0,9 3 0 0,-3 0-64 0,3-1-16 15,0 1 0-15,5 5 0 0,4 0 54 0,-3 2 8 0,-3 4 2 0,3-1 0 16,0 5-42-16,0-2-8 0,-3 0-2 0,-3 5 0 16,-1-2 4-16,1 2 0 0,-3-3 0 0,-3 1 0 15,-3-1-2-15,0 1 0 0,-3-3 0 0,-3 0 0 16,-3 0 6-16,-2-3 2 0,2-3 0 0,-9 4 0 16,-3-4-22-16,0 1-10 0,0-3 1 0,-3-3 0 15,4 0-37 1,-1-2-7-16,6 0-2 0,0-6 0 0,6 0-125 0,3-2-24 0,3-3-6 0,9-3-962 15</inkml:trace>
  <inkml:trace contextRef="#ctx0" brushRef="#br0" timeOffset="24545.99">18180 11578 1612 0,'0'0'144'0,"0"0"-116"0,-3 8-28 0,-3 0 0 0,3 0 191 0,-3 5 32 16,0 0 6-16,-3 6 2 0,0-1-88 0,3 4-18 15,-3 4-3-15,0 3-1 0,0 0-12 0,0 0-2 16,0 3-1-16,3-3 0 0,1 0-51 0,2-2-11 15,6-3-1-15,0-1-1 0,2 1-26 0,1-5-6 16,6-1-1-16,3-2 0 16,3-5-30-16,0-3-7 0,6-6 0 0,-3 1-1 15,2-8-28-15,4-1-6 0,-3-2-1 0,3-5 0 16,-6 3-153-16,-1-6-31 0,-5-3-7 0</inkml:trace>
  <inkml:trace contextRef="#ctx0" brushRef="#br0" timeOffset="24744.38">17775 11480 2419 0,'0'0'107'0,"-6"-2"22"0,-3 2-103 0,3 0-26 0,0 0 0 0,6 0 0 16,0 0 56-16,6 2 7 0,6 1 1 0,3 0 0 16,3-1 0-16,3 1 0 0,5-3 0 0,1 3 0 15,-3-3-52-15,3 0-12 0,0 0 0 0,-1 0 0 16,4-3 0-16,-3 3 0 0,-3-3 0 0,-1 1 0 15,1 2-48-15,-3-3-13 0,-3 0-3 0,-3 1-751 16,-3-1-150-16</inkml:trace>
  <inkml:trace contextRef="#ctx0" brushRef="#br0" timeOffset="24894.41">18055 11414 2156 0,'0'0'96'0,"0"0"19"0,0 0-92 0,0 0-23 15,0 0 0-15,0 0 0 0,0 0 63 0,0 0 8 16,3 8 1-16,3-3 1 0,0 1 44 0,3 2 9 15,2-3 2-15,-2 3 0 0,3-6-103 0,3 4-25 16,-3-1 0-16,0-2 0 0,0 2 0 0,3-2 0 16,-6-1 0-16,3-2-848 15,-3 3-176-15</inkml:trace>
  <inkml:trace contextRef="#ctx0" brushRef="#br0" timeOffset="25119.93">18519 11123 1209 0,'9'0'108'0,"-6"5"-87"16,-3-5-21-16,0 6 0 0,3 2 324 0,6 2 61 0,-3 6 12 0,6 0 3 15,3 2-269-15,8 9-54 0,7 5-10 0,3 2-3 16,-3 0-20-16,2 4-4 0,-2 1 0 0,0 1-1 16,-6-3-11-16,-3 5-3 0,-4 1 0 0,-5-1 0 15,-3-2-5-15,-6-1 0 0,-3 1-1 0,-3-3 0 16,-6-3 25-16,-6-2 4 0,-5-3 2 0,-10-2 0 15,-3-3-26-15,-9-1-6 0,1 1-1 0,-7 0-1022 16,1-5-205-16</inkml:trace>
  <inkml:trace contextRef="#ctx0" brushRef="#br0" timeOffset="26997.13">7464 10954 1728 0,'0'0'38'0,"0"0"8"0,0 0 2 0,0 0 0 0,0 0-39 0,0 0-9 0,0 0 0 0,0 0 0 15,0 0 88-15,12 2 16 0,0-2 4 0,3 0 0 16,3 0-37-16,2 0-7 0,7-2-2 0,-6-1 0 15,0 0-38-15,3 3-7 0,6-2-1 0,5 2-1 16,-5 0-7-16,0 0 0 0,0 0-8 0</inkml:trace>
  <inkml:trace contextRef="#ctx0" brushRef="#br0" timeOffset="28439.99">8324 10914 1267 0,'0'0'56'0,"0"0"12"0,0 0-55 16,9 3-13-16,0-6 0 0,3 3 0 0,0 0 107 0,6-3 18 15,3 3 4-15,5 0 1 0,7-2-3 0,-6-1-1 16,3 0 0-16,5 1 0 0,4-1-50 0,3 1-9 16,0-1-3-16,2-2 0 0,1-1-51 0,11 1-13 15,-2 0 0-15,-3-1 0 16,-1 4-64-16,-5-3-15 0,-6 5-3 0,-1-3-1 0</inkml:trace>
  <inkml:trace contextRef="#ctx0" brushRef="#br0" timeOffset="36431.03">9086 14219 1724 0,'-3'0'76'0,"3"0"16"15,0 0-73-15,0 0-19 0,-3 0 0 0,3 0 0 0,0 0 98 16,0 0 16-16,0 0 3 0,0 0 1 0,0 0-10 0,12 2-1 16,3 1-1-16,0 0 0 0,0-3-27 0,3-3-6 15,6 0-1-15,-1 1 0 0,4-4-22 0,6 4-5 16,0-4-1-16,5-1 0 0,1-1-29 0,0 0-7 15,-4 2 0-15,1 1-8 0,-3 2 9 0,0-2-9 16,-9 3 0-16,-1 2 9 0,-8-3-9 0,-3 3 8 16,-3 0-8-16,-9 0 8 0,0 0-8 0,0 0 0 15,-3 5 9-15,-3 0-9 16,-3-2-100-16,-3 2-25 0,-3 1-5 0,3-4-1077 0</inkml:trace>
  <inkml:trace contextRef="#ctx0" brushRef="#br0" timeOffset="36840.58">10131 14168 2646 0,'-15'-2'117'0,"15"2"24"0,-6 0-113 0,6 0-28 0,0 0 0 0,0 0 0 16,0 0 22-16,0 0-2 0,3-5 0 0,6-3 0 16,0-3-11-16,3 0-9 0,6-2 12 0,0-3-12 15,3-5 0-15,-4 0 0 0,4-3 0 0,3 0 0 16,-3 1 0-16,-3-4 12 0,-3 1-3 0,0-3 0 16,-1-3-9-16,4 0 0 0,-6-2 0 0,3-3 0 0,-6 0 0 0,0-3 0 15,-3 0 0-15,-3 0 0 16,3 6-23-1,-6 5-6-15,-3 5-2 0,0 6 0 0,-3 2 63 0,0 5 12 0,-3 1 2 0,0 4 1 0,-3 6-24 16,3 3-5-16,3-3-1 0,-6 11 0 0,0 4-17 16,4 4 0-16,-1 7 0 0,-3 3 0 0,3 3 30 15,-3 5 2-15,0-2 1 0,3 4 0 0,0 1-20 0,3 2-4 16,0 3-1-16,6-2 0 0,3-1 2 0,0-2 0 16,6-3 0-16,3 0 0 0,0-5-10 0,6-6-17 15,0-2 4-15,5-3 1 16,10-5-129-16,0-6-26 0,-3-4-5 0</inkml:trace>
  <inkml:trace contextRef="#ctx0" brushRef="#br0" timeOffset="37730.79">10863 13827 2469 0,'-6'-3'54'0,"-3"-2"11"0,-2 0 3 0,-1 0 2 0,-3-1-56 15,0 4-14-15,0-4 0 0,0 4 0 0,0-1 92 0,0 0 15 0,0 6 3 0,1 0 1 16,-1-1-44-16,3 6-9 0,0 0-2 0,-3 5 0 15,0 1-37-15,0 2-8 0,3 5-2 0,3-3 0 16,-3 3-9-16,4 3 0 0,-1 0 0 0,3 0 0 16,0-3 0-16,6 0 0 0,0-2 0 0,3-3 0 15,3 2-20-15,-3-5 4 0,6-2 1 0,-1 0 0 16,1-6-20-16,3 0-4 0,0-2-1 0,3-3 0 16,-3-3-12-16,3-2-4 0,3-3 0 0,-3 0 0 15,0-3-1-15,-4 1-1 16,4-3 0-16,-6-6 0 0,3 3 10 0,-3-2 3 0,0-4 0 15,-3 4 0-15,-3-3 28 0,-3 0 5 0,-3 2 2 0,0 3 0 0,-3-2 22 0,0 4 5 16,-3 4 1-16,0-1 0 0,-3 6 28 0,0 0 6 16,1-1 0-16,-1 6 1 0,0 0 3 0,0 3 0 15,3 0 0-15,0 2 0 0,3 0-45 0,3 3-11 16,3-2 0-16,0 1 0 0,3 1 0 0,3 0 0 16,6 0-12-16,3-5 12 0,3 2-11 0,-1-5 11 15,4 0-8-15,6 0 8 0,-3-2 0 0,0-4 0 16,-1 4 0-16,-2-4 0 0,0 1 0 0,-3 0 0 15,0-3 0-15,0 3 0 0,-3-3 0 0,-3 2-20 16,-1 4 4-16,1-4 1 0,-6 4 30 0,3-1 5 16,0 0 2-16,-9 3 0 0,9 3 6 0,-9-3 2 15,6 0 0-15,3 0 0 0,-9 0-13 0,9 3-2 16,-9-3-1-16,9 2 0 0,-9-2-6 0,9 3 0 0,-9-3-8 0,0 0 12 16,9 0-4-16,-9 0 0 0,0 0-8 0,0 0 12 15,6-3 0-15,-6 3 0 0,6-5 0 0,-6-3 0 16,0 3 1-16,0 0 0 0,0-3 0 0,0 5 0 15,-3-2-3-15,-3 2-1 0,3-2 0 0,-6 2 0 16,3 3-9-16,-6 0 8 0,0 0-8 0,0 0 8 16,0 5-8-16,-6 1 0 0,3-1 9 0,-5 3-9 15,5 2 20-15,0 4-1 0,0-1 0 0,3 3 0 16,3 0-28-16,0 2-6 0,6-5-1 0,0 3 0 16,6 0 16-16,0-3 0 0,3 1 0 0,3-1 0 0,0 0-15 0,3-5 0 15,0 0 0-15,3-3 0 16,-3 1 5-16,0-4 1 0,-1-2 0 0,1-2 0 0,0 2 9 15,-3-3 0-15,3-2 0 0,-3 2 8 0,3-2-8 16,-3-1 0-16,-3 1 0 0,0-3 8 0,3 3-8 0,-3 2 12 16,-3-2-4-16,-3 5 0 0,0 0 3 0,6-3 1 15,-6 3 0-15,6 3 0 0,-4 2-12 0,7 3 0 16,0 5 0-16,0 1 8 0,0 4-8 0,0 3 0 16,0 0 0-16,3 9 0 0,-3-1 0 0,-3 2 0 15,0 4 0-15,0 2 0 0,0 5 0 0,-3 1-9 16,-3-1 9-16,-3 3 0 0,0 0-22 0,-3-3 2 15,-3-5 1-15,0 0 0 16,-3 0-13-16,3-2-4 0,-3-6 0 0,0-3 0 16,-3-5 8-16,1-2 2 0,-1-6 0 0,0-2 0 0,-3-3 26 0,0-3 12 0,0-8 0 15,-3 1-1-15,3-9 19 0,1 1 4 0,-1-6 1 16,0-6 0-16,6 1-6 0,-3-8-1 0,-3 0 0 16,9-8 0-16,3-5-4 0,3-6 0 0,3 3-1 0,6-5 0 15,6 0-9-15,3 5-2 0,3 0 0 0,6 2 0 16,-3 6-12-16,8 0-13 0,1 5 2 0,6 1-931 15,3 2-186-15</inkml:trace>
  <inkml:trace contextRef="#ctx0" brushRef="#br0" timeOffset="38415.86">11980 13893 2419 0,'0'0'53'0,"-3"-8"11"0,0-2 3 0,0-1 1 0,3 1-55 0,0-4-13 0,0 6 0 0,0-2 0 16,0 2 54-16,0 0 8 0,-3 3 2 0,3-1 0 15,0 6 0-15,0 0 0 16,0 0 0-16,0 0 0 0,0 3 0 0,-3 8 0 0,0 2 0 0,-3 8 0 15,3 3-27-15,-3 5-5 0,0 0 0 0,0 5-1 16,0 3-18-16,3-2-3 0,0-1-1 0,0 1 0 16,0-1-9-16,0-2 10 0,3-3-10 0,0-3 10 15,0 1-10-15,0-6 0 0,0-2 0 0,0-6-11 16,0-3 11-16,0-2 0 0,0-8 0 0,0 0 0 16,0 0 0-16,-3-8 0 0,0-2 0 0,0-3 0 15,-3-3 0-15,3-3 0 0,-3-5 0 0,0-2 0 16,0-3 9-16,0-6-9 0,0-2 12 0,-2-2-12 15,5-4 0-15,-3-2 0 0,0 0 0 0,6 3 0 0,0 2 0 0,3 3 0 16,0 6-11-16,3 1 11 0,-3 4 0 0,5 2 0 16,4 6 0-16,0 2 0 0,0 3 11 0,3 5 9 15,3 0 1-15,0 2 1 16,3 4-43-16,2 4-9 0,1-2-2 0,3 8 0 0,0 3 24 0,0-1 8 16,-7 4 0-16,1 4-9 0,-3-2 9 0,-6 0 0 15,0 2 0-15,-3 4-8 0,0-4 8 0,-6-2 0 16,-6 3 0-16,0-1 0 0,0-2 10 0,-6 0-2 15,-6-3-8-15,0 0 12 0,-6-2-4 0,0-1-8 16,1 1 11-16,-4 0-11 0,3-1 12 0,0-5-4 16,0 1 0-16,6-4-8 15,-2 4-50-15,5-6-17 0,0 0-3 0,6-3-861 16,6 3-172-16</inkml:trace>
  <inkml:trace contextRef="#ctx0" brushRef="#br0" timeOffset="38671.18">12703 13406 1670 0,'0'0'148'0,"0"0"-118"0,0 0-30 0,-3-5 0 15,3 5 224-15,0 0 38 0,-3-5 8 0,3 5 2 16,0 0-116-16,-9-3-22 0,-3 3-5 0,3 6-1 16,3-1-48-16,-6 3-11 0,-3 0-1 0,3 8-1 15,-2-1-56-15,2 9-11 0,-6 0 0 0,3 5 0 16,0 6 18-16,3-1 9 0,-3 3 1 0,0 3 1 15,3-1-20-15,4 4-9 0,-1-1 8 0,3 0-8 16,6-2 0-16,0 0 0 0,0-6 0 0,6 3 0 16,3-8 0-16,5 0 0 0,4-5 0 0,6-5 0 0,0-3-8 0,6-3 8 15,5-5-10-15,7-6 10 16,0-2-201-16,8-5-35 0</inkml:trace>
  <inkml:trace contextRef="#ctx0" brushRef="#br0" timeOffset="39514.66">12956 13803 1036 0,'0'0'46'0,"0"0"10"16,0 0-45-16,0 0-11 0,0 0 0 0,0-5 0 15,3 0 156-15,-3 5 28 0,3-6 7 0,0 1 1 16,3 0-52-16,0-3-9 0,0 3-3 0,6-3 0 0,2 0-18 0,4 0-4 16,6 0-1-16,0 0 0 0,3 3-65 15,2-1-14-15,1 4-2 0,-3-1-1 0,0 6 18 16,0-1 4-16,-7 4 1 0,1 4 0 0,-3 3-17 0,-3 1-3 16,-3 4-1-16,-6 3 0 0,-3 3-25 0,-3-3 0 15,-3 6-12-15,-3-1 12 0,-6 1 23 0,-3-1 12 16,-3 1 2-16,-3-1 1 0,1-5-38 0,-4 0-12 15,-3 1 0-15,3-7 0 16,6-1-20-16,0-1-4 0,10-5 0 0,2 0-1 16,6-8-116-16,0 0-23 0,-6-5-5 0,6-3-551 15,0-6-111-15</inkml:trace>
  <inkml:trace contextRef="#ctx0" brushRef="#br0" timeOffset="39715.79">13304 13703 1036 0,'0'0'92'0,"0"0"-73"0,0 0-19 16,0 0 0-16,0 0 190 0,0 0 34 0,0 0 8 0,0 0 0 15,0 0-62-15,0 0-13 0,0 8-2 0,0 0-1 16,0 2-50-16,0 9-11 0,0-3-1 0,0 5-1 16,-6 3-25-16,3-1-5 0,0 4-1 0,3 2 0 15,0-5-21-15,0 5-5 0,6-3-1 0,0 1 0 16,3-3-7-16,3-6-2 0,0 1 0 0,6-3 0 16,0-3-35-16,2-8-7 0,4 0-2 0,3-5 0 31,0-2-70-31,3-6-14 0,-4 0-4 0,4-5-748 0,0-3-149 0</inkml:trace>
  <inkml:trace contextRef="#ctx0" brushRef="#br0" timeOffset="39986.66">13021 13536 115 0,'0'0'0'0,"0"0"10"0,0 0-10 0,6-3 0 16,-6 3 0-16,9-2 0 0,3-3 412 0,3 2 80 15,-3-2 16-15,6-1 3 0,-3 4-287 0,3-1-56 16,5-2-12-16,-2-1-3 0,0 4-91 0,3-4-18 16,3 1-4-16,-4 0-1 0,1 2 20 0,0-2 4 15,0 0 1-15,-3-1 0 0,3 1-52 0,-7 2-12 16,-2-2 0-16,0 2 0 15,0 1-68-15,-6-1-17 0,-3 1-3 0,0-4-712 16,-3 6-143-16</inkml:trace>
  <inkml:trace contextRef="#ctx0" brushRef="#br0" timeOffset="40153.94">13313 13369 2649 0,'0'0'58'0,"0"0"12"0,0 0 2 0,12 0 4 0,-3-2-61 0,3-1-15 0,0 0 0 0,0 3 0 15,-3-2 54-15,2 2 8 0,4 0 2 0,-3 0 0 16,0 2 0-16,3 1 0 0,-6 0 0 0,0-1 0 0,0 1-64 16,-6 2 0-16,0 3 0 0,0-2-13 15,3 2-139-15,-3-1-28 0,-3 1-6 0,0-8-1 0</inkml:trace>
  <inkml:trace contextRef="#ctx0" brushRef="#br0" timeOffset="40371.85">13614 13174 2131 0,'0'0'189'0,"0"0"-151"16,0 0-30-16,0 0-8 0,12 2 112 0,-1-2 22 15,4 6 4-15,6 1 1 0,3 1-56 0,0 3-11 16,6 2-3-16,2 3 0 0,-2 3-20 0,6 4-4 16,-3 1-1-16,5 3 0 0,-2 2-19 0,-3 0-4 15,2 5-1-15,-5 6 0 16,-6-3-20-16,-6 5 0 0,-9-5 0 0,-6 0 0 0,-6 1-12 0,-12-4-8 0,-12 3 0 15,-3 0-1 1,-2-3-147-16,-4-2-30 0</inkml:trace>
  <inkml:trace contextRef="#ctx0" brushRef="#br0" timeOffset="46468.99">5556 14073 1911 0,'0'0'42'0,"0"0"9"0,0 0 1 0,0 8 2 0,6 0-43 0,-3 3-11 16,0 5 0-16,0-3 0 0,-3 5 85 0,6 3 15 15,-6 1 4-15,0 4 0 0,-6-2-64 0,3 5-13 16,-3-3-3-16,3 1 0 0,0-6 7 0,-3 3 1 15,0-3 0-15,3 0 0 0,-3-2-20 0,0-1-3 16,3-5-1-16,3-2 0 0,0-3-8 0,0-8 8 16,0 0-8-16,0 0 8 0,0 0 4 0,3-8 0 0,3-5 0 15,3 0 0-15,3-3-12 0,-3-3 0 16,3-5 0-16,-3 3-11 0,3 0 11 0,-3-5 0 0,6 2 0 0,-3-3 0 16,-1 4 0-16,1-1 0 0,0 3 0 0,3-6 0 15,-3 9 0-15,-3 4 0 0,0 1 8 0,0 5-8 16,-3 6 9-16,3 2-9 0,-3 5 12 0,3 3-12 15,-6 5 53-15,3 0 4 0,-4 3 1 0,1 5 0 16,-3 3-42-16,0-3-8 0,3 0-8 0,0 6 12 16,-3-3 8-16,-3-1 1 0,0 1 1 0,3 0 0 15,-3-3-8-15,3 6-2 0,0-6 0 0,0-3 0 16,0-4-4-16,0-1 0 0,3-8-8 0,0-5 12 16,0 0-12-16,3-5 0 0,3-6 0 0,0 1 0 15,-3-9-18-15,3 1-6 0,-3-6-2 0,6 0 0 0,-6-5 26 0,6-3 0 16,6 0 0-16,-3 3 0 0,-1-2 0 0,1 1-10 15,6 4 10-15,-9 2 0 0,3 3-14 0,0 3 4 16,-3 2 1-16,0 5 0 0,0 6 17 0,-4 2 3 16,-2 3 1-16,3 3 0 0,0 2-24 15,0 0-5-15,-6 6-1 0,3 2 0 0,0 3 29 0,0 0 5 16,-6 2 2-16,3 1 0 0,0-3-18 0,3 2 0 16,-3 1 0-16,0 2 0 0,-3-2 16 0,3-1-1 15,3 1 0-15,-3-1 0 0,0-2-15 0,6-3-10 16,0 0 2-16,6 1-857 0,-1-6-171 0</inkml:trace>
  <inkml:trace contextRef="#ctx0" brushRef="#br0" timeOffset="47062.62">6381 14089 2419 0,'0'0'53'0,"0"0"11"0,-6-5 3 0,6 5 1 0,0 0-55 0,0 0-13 0,-3 0 0 0,3 0 0 15,0 0 105-15,0 0 19 0,-6 8 3 0,6 2 1 16,0 4-74-16,3 1-14 0,-3 1-4 0,3 3 0 16,0 2-20-16,0 0-5 0,3 0-1 0,0 0 0 15,0 3 6-15,5-3 2 0,-5 1 0 0,3-4 0 16,0-2-18-16,0 0 0 0,3-6 0 0,0-2 0 16,0 0-27-16,-3-5-9 0,0 2-1 0,6-7-1 15,-6-1-10-15,2-2-3 0,-2-3 0 0,0 0 0 0,-3-3 31 0,0-5 7 16,3 0 1-16,-6 3 0 15,0-3 12-15,0 1 0 0,3-1 0 0,-3-3 10 0,0-2 18 0,0 2 4 16,3 1 1-16,0-3 0 0,0 2-33 0,3 1 0 16,-3 4 0-16,0 1 0 0,3 5 0 0,0 0 0 15,-1 3 0-15,1 2 0 0,0 1 0 0,-3 4 0 16,3 1 0-16,0 2 0 0,-3 3 0 0,0 3 0 16,0-3 0-16,-3 5 0 0,3-2 0 0,-6-1 0 15,3 1 0-15,-3-1 0 16,0 4 0-16,0-4 0 0,-3 3 0 0,3-2 0 0,-3 0 0 0,0-1 0 0,0-2 0 0,0 0 0 15,0-3 0-15,3-5 0 0,0 0 0 0,0 0 0 16,0 0 15-16,0 0-4 0,0-2-1 0,6-6 0 16,0-3-10-16,3-2-16 0,0 0 4 0,3-3 1 15,3-3 11-15,-4 1 0 0,4-3 0 0,0-3 0 16,3 3 0-16,-3-3-10 0,3 3 10 0,3 2-13 16,-3 3 13-16,-4 3 0 0,1 5 0 0,0 0-9 15,-3 6 9-15,-3-1 0 0,0 3 0 0,0 5 0 16,-3 0 0-16,0 3 11 0,0 0-3 0,0 6 0 15,-3-1-8-15,0-3 0 0,0 6 0 0,0 0 0 16,-3-3 26-16,3 6 0 0,0-3 0 0,-3 2 0 16,3 1-13-16,0 5-2 0,-1-6-1 0,1 1 0 15,3-1-10-15,3 1 0 0,-3-6 9 0,3-2-9 16,0-1 8-16,0-5-8 0,-3 3 8 0,-6-8-8 16,0 0-30-16,0 0-10 0,0 0-3 0,0 0-830 15,-3-8-167-15</inkml:trace>
  <inkml:trace contextRef="#ctx0" brushRef="#br0" timeOffset="47206.47">6625 13608 1267 0,'-24'-3'56'0,"18"0"12"0,6 3-55 0,-6 0-13 16,6 0 0-16,-6 3 0 0,6-3 272 0,-3 8 51 15,-3-3 10-15,6 3 3 16,0 0-384-16,3 3-76 0</inkml:trace>
  <inkml:trace contextRef="#ctx0" brushRef="#br0" timeOffset="47699.91">5931 15020 1843 0,'-12'-21'164'0,"6"11"-132"0,0-6-32 0,3-3 0 15,-3 3 160-15,3-2 24 0,0 2 6 0,0 0 1 16,1 3-95-16,-1 0-20 0,0 5-3 0,3 0-1 0,0 2-16 0,0 6-4 16,0 0-1-16,0 0 0 15,0 0-43-15,0 0-8 0,-12 6 0 0,6 7 0 16,0 3 8-16,3 5 5 0,-3 6 1 0,0 2 0 0,0 2-14 15,3 1 11-15,3 5-11 0,3 0 10 0,0 3-10 0,6 2 0 16,3-2 0-16,9 0 0 0,-7-1 0 0,10-4 0 16,0-6 0-16,3 0 0 0,3-5-14 0,2-8 5 15,-5-3 1-15,12-5 0 0,-3-6 8 0,2-7-12 16,-2-3 12-16,3-2-12 0,-1-6 12 0,-2 0 0 16,0-5 0-16,-6-3 0 0,-4-3-11 0,-2-2-3 15,-3-5-1-15,-6-1 0 16,-3-2-90-16,-6-5-19 0,-3 0-3 0,-3-8-1 15,-9-1-112-15,-3 4-22 0,-3 2-5 0,-9 8-1 16,-3 2 185-16,-8 11 37 0,-4 6 7 0,-3 5 2 0,-5 10 118 0,2 6 24 16,-6 5 5-16,4 2 1 0,-1 3 46 0,7 3 10 15,5 0 1-15,6 0 1 0,9 3 3 0,6 2 1 0,12 0 0 16,12-3 0-16,6 4-92 0,9-4-18 0,9 1-4 0,11-6-1 16,4 0-34-16,12-5-8 0,11-5 0 0,9-3-975 15,4-8-194-15</inkml:trace>
  <inkml:trace contextRef="#ctx0" brushRef="#br0" timeOffset="49471.47">9816 15727 288 0,'0'0'25'0,"0"0"-25"0,0 0 0 0,0 0 0 16,0 0 264-16,6 5 47 0,-1-5 9 15,4 0 3-15,3 0-157 0,0-3-31 0,0-2-7 0,3-5 0 16,-3-1-19-16,9-5-3 0,0-5-1 0,5 0 0 16,7-3-49-16,-3 0-9 0,3-2-3 0,-4-3 0 15,1 0-14-15,0-1-3 0,-6-1-1 0,0-4 0 16,-4 1-14-16,1-1-2 0,-3 1-1 0,-3 0 0 16,-6-3-9-16,0 0 0 0,-6 5 0 0,0 0 8 15,0 6-8-15,-6 2-9 0,0 0 9 0,-3 6-13 16,0 4 13-16,-3 1 0 0,0 5 0 0,0 0 0 15,0 6 0-15,-3 4 0 0,3 1 0 0,-3 5 0 16,1 2 0-16,-1 6 16 0,0 5-3 0,0 3-1 0,0 5 16 16,3 6 2-16,-3 2 1 0,3 2 0 0,0 4-15 15,3-1-2-15,0 0-1 0,3-2 0 0,0 0-1 0,6-3 0 16,0-3 0-16,3-2 0 0,6-3-12 0,0 0 11 16,3-5-11-16,3-3 10 0,0-2-10 0,5-6-16 15,1-2 4-15,3-6 1 16,3-5-122-16,3-5-25 0,2-3-5 0,4-6-906 0</inkml:trace>
  <inkml:trace contextRef="#ctx0" brushRef="#br0" timeOffset="50307.32">10726 15311 979 0,'-9'-10'43'0,"4"5"9"0,-4-1-41 0,0 4-11 0,0-4 0 0,-3 1 0 16,0 2 226-16,0-2 43 0,0 2 9 0,0-2 2 16,-3 3-132-16,3 2-25 0,-2 2-6 0,2 1-1 15,0 2-42-15,-3 6-9 0,0-1-1 0,0 6-1 16,3 3-24-16,0 2-5 0,-3 0-1 0,3 3 0 15,4 0-21-15,-1 2-4 0,0-2 0 0,6 0-8 16,0 0 10-16,3-1-10 0,3-1 8 0,0-4-8 16,6 1 8-16,0-4-8 0,2-4 8 0,1 0-8 15,0-3 0-15,3-6 0 0,0-2-9 0,0 0 9 16,0-5-9-16,0 0 9 0,0-6 0 0,-1 3-9 16,1-3 0-16,-6-2 0 0,0 0 0 0,0-3 0 15,-3 0-7-15,0-5-2 0,-3 0 0 0,0 0 0 16,-6-3-10-16,0 0-1 0,0-2-1 0,-3 5 0 0,-3-1 6 15,-3 4 2-15,0-1 0 0,0 6 0 0,-2 3 22 0,-1 4 0 16,-3 1-9-16,0 5 9 0,3 3 0 16,0 2 0-16,0 0 0 0,3 3 0 0,3 3 0 0,4-1 0 15,-1 3-8-15,6 1 8 0,3-1 0 0,5 0 0 16,4 0 0-16,3 1 0 0,6-4-10 0,3-2 2 16,0 0 0-16,3-3 0 0,-1-5 8 0,4 0 0 15,0-2 0-15,6-4 0 0,-7 1 12 0,4-3-1 16,-3 0-1-16,0 0 0 0,-1 0-2 0,-5 3 0 15,3-3 0-15,-6 0 0 0,0 0 11 0,-4 3 1 16,-2 0 1-16,-3-3 0 0,0 2 17 0,-3 4 3 16,0-3 1-16,-9 5 0 0,6-3 10 0,-6 3 1 0,0 0 1 0,0 0 0 15,0 0-23-15,0 0-5 0,0 0-1 0,0 0 0 16,0 0-7-16,0 0-2 0,0 0 0 16,0 0 0-16,0 0-16 0,0 0 0 0,-3-3 8 15,0-2-8-15,3 0 0 0,-3 2 0 0,0-2 8 0,-3-3-8 16,3 3 0-16,0-1 0 0,-3-2 0 0,0 3 0 15,-3 2 0-15,0-2 0 0,0-3 0 0,-2 3 0 16,-1 5 0-16,-3 0-16 0,-3 2 2 0,0 1 0 16,-6 5 14-16,3 0 0 0,4 3 0 0,-4 2 0 15,3 3 0-15,3 0 0 0,3 5-12 0,3-3 3 16,3 3 9-16,6-2-12 0,0 2 12 0,9 0-12 16,0-5 1-16,3 0 0 0,3 0 0 0,3-3 0 15,0-5-4-15,2 0-1 0,-2-3 0 0,0-5 0 16,0 0 16-16,0-2-12 0,0-4 12 0,-3 4-12 15,-1-6 12-15,-2 0 0 0,0 0 0 0,-3-3 0 0,0 3 0 0,0-2 12 16,0 2-3-16,-6 0 0 0,3 3 13 16,0-1 2-16,-3 1 1 0,-3 5 0 0,0 0-9 0,0 0-3 15,9 3 0-15,-3 2 0 0,3 3-13 0,0 5 0 16,0 0 0-16,-4 9 0 0,4 1 0 0,0 6 0 16,0 3 0-16,-6 3 0 0,3 2 0 0,-3 5 8 15,0 3-8-15,-3 0 0 0,-3 0 0 0,0 0 9 16,-3 0-9-16,-3 0 8 0,0-3-8 0,-3 1 0 15,1-4 0-15,-4 1 8 0,-3-3-8 0,0-5 0 16,-3-6 0-16,-3-2 0 0,3-6 0 0,-2-4 0 16,-4-4 0-16,3-2 0 0,3-5 0 0,-3-6 0 15,4-7 8-15,-1-4-8 0,3-4 22 0,6-6-1 16,3-5 0-16,3-5 0 16,9-6-40-16,6-8-8 0,12-2-1 0,6-8-896 0,8-6-180 0</inkml:trace>
  <inkml:trace contextRef="#ctx0" brushRef="#br0" timeOffset="53722.71">12253 14092 1267 0,'-14'-8'56'0,"11"5"12"0,-3-2-55 0,0 5-13 0,0-5 0 0,0 2 0 16,3-2 103-16,-3 2 17 0,6 3 4 0,-3-3 1 15,-3 1-25-15,-3 2-6 0,0-3-1 0,0 3 0 16,3 0-44-16,-3 3-9 0,3-1-1 0,-3 4-1 15,-3 2 23-15,3-1 5 0,4 4 1 0,2 2 0 16,0 1-25-16,-3-1-5 0,-3 5-1 0,3-2 0 16,3 3-8-16,0-1-3 0,-3 1 0 0,6-3 0 15,0 2-25-15,3-2 0 0,0 0 0 0,3-3 0 16,6-2 0-16,0-3 0 0,-1-3 0 0,1 0 0 16,3-5 0-16,0 0 0 0,6-5 0 0,-3 0 0 15,6-9 0-15,-4 4 0 0,4-3 0 0,-6-1 0 16,-3 1 30-16,0-3 1 0,0-2 0 0,-6 2 0 15,3 0-50-15,-9-3-9 0,-6 1-3 16,-3 2 0-16,3 3-97 0,-6 0-20 0,-6-1-4 0,0 6-1 16,-3 3 44-16,-3 0 9 0,0 5 1 0,-5 5 1 15,-4 0 42-15,3 3 8 0,3 0 1 0,0 3 1 0,7-1 82 0,2 1 16 16,3-3 3-16,9 3 1 0,6-1 36 0,0-2 8 16,3 0 2-16,6 0 0 0,9-3-11 0,8 1-3 15,4-4 0-15,6 1 0 0,5-3-44 0,4 0-8 16,3-3-3-16,-1-2-1162 0</inkml:trace>
  <inkml:trace contextRef="#ctx0" brushRef="#br0" timeOffset="56761.16">12471 14713 1267 0,'0'0'56'0,"0"-7"12"0,0 1-55 0,0 1-13 0,0 0 0 0,-3-1 0 15,0 1 105-15,0 2 19 0,0-4 3 0,0 4 1 16,-3 0 0-16,0-2 0 0,-3 5 0 0,0 0 0 16,0-3-68-16,-3 3-14 0,0 3-2 0,0 0-1 15,0-1-12-15,-2 9-3 0,-4-3 0 0,3 5 0 16,-6 3-28-16,3 2 0 0,-3 4-11 0,3-1 11 16,1 0 24-16,2 3 13 0,0 2 3 0,0 3 0 15,6 3-24-15,0-3-4 0,3 0 0 0,0 0-1 16,3 0 17-16,3 1 3 0,0 1 1 0,3 1 0 15,3 0-32-15,3 2 0 0,-3-2 0 0,3 0 0 16,0-1 12-16,0 4-3 0,3-1-1 0,0 3 0 16,0-2-8-16,-4-1 8 0,4 3-8 0,-6-3 8 0,3 4 4 15,-6-4 0-15,3 0 0 0,-6-2 0 16,0 0-12-16,-6 0 12 0,0-1-12 0,-3-4 12 16,-6 2 0-16,4-3 1 0,-7 1 0 0,0-3 0 0,-6-1 15 0,3-4 2 15,-3-1 1-15,-2-2 0 0,2 0-6 0,-3-3-1 16,0 1 0-16,-3-6 0 0,4 0-24 0,-4-3 0 15,-3-3 0-15,0-2 0 0,4-2 0 0,-1-1 12 16,0-5-4-16,9-2 0 16,0-6-72-16,4-3-14 0,8 1-3 0,3-6-1211 0</inkml:trace>
  <inkml:trace contextRef="#ctx0" brushRef="#br0" timeOffset="57802.92">12051 16320 1731 0,'0'0'76'0,"0"0"17"0,0 0-74 16,6-6-19-16,-3 1 0 0,-3 5 0 16,3-5 111-16,-3 5 18 0,0 0 4 0,0 0 1 0,0 0-38 0,0 0-8 15,0 0-2-15,0 0 0 0,-6-3-46 0,0 3-10 16,-3 3-2-16,0 2 0 0,-3 0-6 0,-3 3-2 15,-3-3 0-15,1 3 0 0,-4 3-4 0,-3 0-2 16,0 2 0-16,-6-3 0 0,4 1 1 0,-4 0 0 16,0 2 0-16,0 0 0 0,1-2 0 0,2 2 0 15,3 0 0-15,3-2 0 0,0-3-3 0,9 2-1 16,0 1 0-16,4-3 0 0,2 0-11 0,6 0 0 16,3-1 9-16,2-1-9 0,7 2 14 0,3-6-2 15,0 1 0-15,6-3 0 0,3 3-12 0,0-1 0 0,2-4 0 0,1-1 0 16,0 3 0-16,3 0 0 0,-3 3 0 0,-1-1 0 15,1-2 0-15,-3 6-12 0,0-1 3 0,-3 3 0 16,-4-3 9-16,1 3 0 0,-6 3 0 0,-3-1 0 16,0 3 10-16,-3-2 1 0,-6 2 0 0,0 3 0 15,-6 3 0-15,0 2 0 0,-6-3 0 0,-3 1 0 16,-3 2-3-16,-2 3 0 0,-4-3 0 0,-6 0 0 16,-3 0-8-16,-2 3 8 0,-1-3-8 0,0 0 8 15,0 1-8-15,1-1 0 0,5-3 0 0,0 1 8 16,6-3-8-16,4-3 12 0,2 0-12 0,6-2 12 15,3-3 5-15,3 0 2 0,3-3 0 0,6 0 0 16,6 3-8-16,3-8-2 0,9 0 0 0,8-2 0 16,7-4-1-16,6 1 0 0,5-3 0 0,1-3 0 15,3 1-8-15,2-1 0 0,4-2 9 0,-1 0-9 0,-2 0 0 0,5-1 0 16,-5 1 0-16,3 0-955 16,-10 2-183-16</inkml:trace>
  <inkml:trace contextRef="#ctx0" brushRef="#br0" timeOffset="58667.47">12893 15161 1267 0,'0'0'56'0,"0"0"12"0,0 0-55 0,0 0-13 0,0 0 0 0,0 0 0 31,0 0 194-31,3 10 36 0,-3 1 7 0,0 5 2 0,0 2-106 0,0 9-21 16,0-1-4-16,0 9 0 0,0-1-41 0,0 3-8 0,-3 0-2 0,3 0 0 15,0 0-38-15,0-3-8 0,0 4-2 0,0-4 0 16,0-2-9-16,-3-1 0 0,3-1 0 0,-3-4 0 16,3 0 9-16,-3-4-9 0,3-1 10 0,-3-8-10 15,3 0 12-15,-3-7-4 0,3-6-8 0,0 0 12 16,-5 0 2-16,2-8 0 0,0-3 0 0,3-5 0 15,-3-2-14-15,0-9 8 0,0-5-8 0,3 1 0 16,0-6 0-16,0-3 0 0,-6-2 0 0,6-3 0 16,-3-6 0-16,0 4 8 0,0 2-8 0,3 0 0 15,-3-3 0-15,3 11 9 0,0 0-9 0,3 8 8 16,0 2 10-16,0 6 2 0,3 3 0 0,3-1 0 16,-3 6-20-16,5 2 0 0,7 1-8 0,0 5 8 0,3-1 0 0,3 6-9 15,6 0 9-15,-10 6 0 0,1-1 0 0,0 3 0 16,3 5 12-16,3 0-4 0,-4 3-8 0,-2 3 0 15,0-1 0-15,0 11 0 0,-3 0 0 0,-6-2 0 16,-9-3 0-16,-3 2 0 0,-3 1 0 0,-9-4 9 16,-6 1-9-16,-6 0 10 0,-3-3-10 0,-2 3 0 15,-7-3 0-15,3-2 8 16,0-3-27-16,4-1-5 0,-1-4-2 0,3-3-839 16,6-3-168-16</inkml:trace>
  <inkml:trace contextRef="#ctx0" brushRef="#br0" timeOffset="59026.85">13855 14835 1854 0,'0'0'40'0,"0"-5"9"0,-3 0 2 0,3-1 1 0,-3-2-41 0,3 0-11 0,-3 1 0 0,3-1 0 15,-3-3 76-15,3 0 14 0,0 1 2 0,0 2 1 16,3-3-23-16,-3 3-5 0,3 3-1 0,-3-3 0 16,0 5 0-16,0-2 0 0,0 3 0 0,0 2 0 15,0 0 8-15,0 0 2 0,-9 0 0 0,0 2 0 16,-3 6-30-16,-3 0-5 0,0 5-2 0,-6 3 0 16,1 5-16-16,-1 1-3 0,-3 1-1 0,3 9 0 15,-3 0 8-15,3 2 2 0,1 3 0 0,2 3 0 0,6-3-14 16,0 3-2-16,6 2-1 0,3-2 0 0,3-3-10 0,6-3 0 15,3 1 0-15,6-1 8 0,3-5-8 0,0-3 0 16,2-2 0-16,1-5 0 0,6-6 0 0,0-2-14 16,3-3 3-16,2-3 1 15,-2-5-117-15,3-3-23 0,3-2-5 0</inkml:trace>
  <inkml:trace contextRef="#ctx0" brushRef="#br0" timeOffset="60144.94">14010 14999 864 0,'0'0'76'0,"0"0"-60"0,3-5-16 0,2 0 0 16,1-1 92-16,3 1 16 0,0 0 4 15,0 2 0-15,3-2 56 0,0 0 12 0,0-1 3 0,3 1 0 16,0 2-59-16,3 1-12 0,-4-4-3 0,4 6 0 16,0-2-30-16,-3 2-7 0,6 0 0 0,-3 0-1 15,0 0-19-15,-4 2-3 0,1-2-1 0,0 6 0 16,-3-1-19-16,0 3-4 0,0-3-1 0,-3 3 0 15,0 3-4-15,-3-3 0 0,0 5-1 0,-3-3 0 16,-3 4-10-16,0 2-1 0,-6-3-8 0,-3 3 12 16,-3 0-4-16,-3 2 0 0,-3 1-8 0,0-1 12 15,-3 3-12-15,-2 0 0 0,-1 1 8 0,0-4-8 16,3 1 0-16,0-6 11 0,4 3-11 0,2-6 10 16,6 4-10-16,0-6 0 0,6-1 0 0,3 1 8 15,3-2 0-15,6-1-8 0,3-2 12 0,5-1-4 16,1 1 0-16,6 0-8 0,0-6 12 0,3 3-4 15,0-3-8-15,-1 1 10 0,1-4-10 0,3 1 10 0,0 0-10 0,-1-3 0 16,4 3 9-16,-9-3-9 16,3 2-72-16,0-2-20 0,-4 0-3 0,4-2-1170 15</inkml:trace>
  <inkml:trace contextRef="#ctx0" brushRef="#br0" timeOffset="60387.97">14605 14560 345 0,'0'0'31'0,"0"0"-31"0,0 0 0 0,3 5 0 15,0 6 467-15,6-3 87 0,0 5 18 0,3-2 3 16,8 2-460-16,-2 3-92 0,6 2-23 0,9 9 0 16,0-1 40-16,2 1 4 0,1 2 1 0,0 0 0 15,-1 0-27-15,-2 3-6 0,-6-3 0 0,-3 3-1 16,-9 2 15-16,-6-2 3 0,-3-1 1 0,-9 1 0 15,-9 0-8-15,-3 0-2 0,-12-1 0 0,-3 1 0 32,-8 3-116-32,-10-4-23 0</inkml:trace>
  <inkml:trace contextRef="#ctx0" brushRef="#br0" timeOffset="60951.62">13367 15616 1152 0,'-3'-14'51'0,"3"9"10"0,-3-3-49 0,3 3-12 0,-3-3 0 0,0 3 0 16,-3-1 216-16,0 4 40 0,0-3 8 0,-3 2 1 15,0 0-120-15,0 3-24 0,-3 0-5 0,3 6 0 16,-6-1-49-16,0 5-10 0,1 4-1 0,-1 1-1 15,-3 7-24-15,0 1-5 0,6 4-1 0,0-1 0 16,3 3-5-16,3 1-2 0,6-1 0 0,3 0 0 16,6-3-18-16,3-2 0 0,3-3 0 0,0-5 0 15,3 0 8-15,3-3-8 0,2-5 0 0,-2-3 0 16,0-2 0-16,3-6 0 0,0-2 8 0,-1 0-8 16,1-6 0-16,-3-2 0 0,3 0-11 0,-6-3 11 15,-3-3-26-15,-3-2 2 0,-3 0 0 0,-4 0 0 16,-2-3-36-16,-9 3-6 0,1-3-2 0,-7 6 0 15,-3-4-40-15,-3 4-9 0,-6 2-2 16,0 3 0-16,-3 5 36 0,1 3 7 0,-7 2 2 0,0 3 0 16,0 3 74-16,1-1 16 0,2 6 2 0,6 0 1 0,3 0 67 0,6 0 14 15,4 3 2-15,5-3 1 0,3 2-11 0,6-2-3 16,3 0 0-16,11 0 0 0,7-3-32 0,6 3-6 16,6-5-2-16,5-1 0 0,7-2-34 0,3-5-7 15,5 0-8-15,10-3-822 16,5-3-170-16</inkml:trace>
  <inkml:trace contextRef="#ctx0" brushRef="#br0" timeOffset="61694.71">15507 14936 2016 0,'-3'-11'179'0,"0"-2"-143"16,0 0-36-16,0 5 0 15,0-3 118-15,0 3 17 0,0 3 3 0,3 2 1 0,0 3-51 0,0 0-9 16,0 0-3-16,3 8 0 0,0 3-51 0,-3 5-10 16,3 5-3-16,0 5 0 0,0 3 14 0,-3 3 2 15,0 3 1-15,0 2 0 0,0 0-11 0,-3 2-2 0,0-2-1 0,0 0 0 16,-3 0-6-16,3-2-1 16,-3-6 0-16,3 0 0 0,0-8-8 0,-3 0 12 0,3-5-12 15,0-5 12-15,0-1-4 0,0-4 0 0,3-4 0 16,0-2 0-16,0 0 8 0,-3-5 0 0,3-5 1 15,0-4 0-15,0-4-9 0,3-6-8 0,-3-3 12 0,3-2-12 16,0-2 12-16,0-6-4 0,-3-3 0 0,3-2-8 16,-3-1 11-16,3-4-11 0,-3-4 10 0,3 4-10 15,-3 2 0-15,3 2 0 0,-3 9 0 0,3 10 0 16,0 3 8-16,0 3-8 0,3-1 0 0,0 6 9 16,0 2-9-16,3 3 0 0,3 3 0 0,3 0 0 15,-1 5-10-15,7 5 10 0,0 3-13 0,-3 5 5 16,3 3 8-16,3 3 0 0,-4 2 0 0,1 2 0 15,-3-1-16-15,0 1 3 0,-3 4 0 0,0-6 0 16,-6 3 13-16,-6-3 0 0,0 0 0 0,-6 0 0 16,0-2 0-16,-6-3 8 0,-3 0-8 0,-3 0 10 0,-3-3-10 0,0 0 12 15,-3 0-12-15,-2-2 12 0,-1-3-24 0,-3 0-5 16,3-3-1-16,0 0 0 16,1-2-122-16,2 0-25 0,0-6-5 0,9-2-1 0</inkml:trace>
  <inkml:trace contextRef="#ctx0" brushRef="#br0" timeOffset="62020.79">16328 14542 2322 0,'3'-14'51'0,"0"9"10"0,-3-3 3 0,3 0 1 0,-3 0-52 0,0-2-13 0,0 2 0 0,0 0 0 16,0-3 76-16,-3 3 12 0,3 3 2 0,-3 0 1 16,3 5 29-16,0 0 7 0,-6 0 1 0,-3 2 0 15,3 4-103-15,-5 4-25 0,-1 3 0 0,-3 6 0 16,-3 5 0-16,-3 5 0 0,0 0 0 0,-3 8 0 16,4 8 56-16,-4 0 7 0,6 8 1 0,-3-3 0 15,6 3-52-15,3 0-12 0,6-8 0 0,6 0 0 16,3-5 18-16,3-3 1 0,6-3 0 0,6 0 0 15,3-2-19-15,3-8 0 0,8-6 0 0,4-2 0 16,6-5-28-16,2-3-4 0,4-3 0 16,0-2 0-16,2-3-140 15,1 2-29-15</inkml:trace>
  <inkml:trace contextRef="#ctx0" brushRef="#br0" timeOffset="62769.53">16769 14748 2080 0,'9'-8'46'0,"-9"8"10"0,0 0 1 0,0-5 1 0,-6-3-46 0,6 2-12 0,0 6 0 0,3-8 0 16,-3 8 128-16,6-5 24 0,9 0 5 0,0 2 1 15,-4 1-75-15,7 2-15 0,3 5-4 0,0 0 0 16,0 3-51-16,-3 3-13 0,-1 2 0 0,-2 0 0 16,-3 3 0-16,0 3 0 0,-3-1 0 0,0 1 0 15,-6 2 32-15,-3-3 3 0,-6 6 1 0,-3-5 0 16,-6 2-21-16,0-3-4 0,-2-2-1 0,-7 3 0 15,-6-3-10-15,3-3 0 0,3 0 0 0,4-2 0 16,-7-1-66-16,6-2-18 16,9 0-4-16,3-5-1 0,6-3-126 15,3 0-25-15</inkml:trace>
  <inkml:trace contextRef="#ctx0" brushRef="#br0" timeOffset="62933.11">17090 14666 864 0,'-18'-3'76'0,"12"3"-60"0,-2 0-16 0,-1 3 0 0,-3 2 297 0,-3 0 57 15,3 3 11-15,3 3 3 0,-3 2-192 0,0 0-39 16,0 3-7-16,0 3-2 16,6 2-51-16,0 0-10 0,1 0-3 0,7-5 0 0,1 3-32 0,6-1-6 15,3 1-2-15,0-1 0 16,6-2-60-16,3 0-13 0,3-5-3 0,14-1 0 16,-5-7-152-16,6-3-32 0,35-5-5 0,-17-6-2 0</inkml:trace>
  <inkml:trace contextRef="#ctx0" brushRef="#br0" timeOffset="63117.67">17528 14401 2419 0,'-12'-2'107'0,"12"2"22"0,-6 2-103 0,-3 4-26 0,6-1 0 0,-3 5 0 16,0 1 56-16,0 5 7 0,-3 2 1 0,6 4 0 16,3 1 24-16,-3 1 4 0,0 5 2 0,3 0 0 15,0 3-48-15,3 5-10 0,0-2-1 0,-3-1-1 16,3-2-16-16,3 2-3 0,-3-2-1 0,0-3 0 31,0 0-78-31,0-2-15 0,6-1-3 0,0-5-1240 0</inkml:trace>
  <inkml:trace contextRef="#ctx0" brushRef="#br0" timeOffset="63449.64">17885 14602 2840 0,'0'0'63'0,"0"0"13"0,0 0 2 0,0 0 1 0,0 0-63 0,0 0-16 16,6-5 0-16,3 5 0 0,3 0 42 0,-3 3 6 15,6 2 0-15,-3 0 1 0,5-2-27 0,-2 2-6 16,3 3 0-16,0 0-1 0,3 0-15 0,-3 0 0 16,-3 3 8-16,-1-3-8 0,1-1 0 0,0 4 0 0,-3-3 0 15,-3 3 0-15,-3-4-11 0,0 1-1 16,-6 0-1-16,0 0 0 15,-9 3-11-15,0-1-1 0,-3-2-1 0,-6 3 0 0,0 0 1 0,-2-1 0 0,-4 1 0 16,3-1 0-16,0 1 13 0,0-1 4 0,1-2 0 16,2 0 0-16,6 0 8 0,3 0 0 0,3-2 0 0,6-6 8 15,0 0 5-15,0 0 2 0,6 5 0 0,6-3 0 16,0 1-3-16,8-6-1 0,4 1 0 0,0-3 0 16,6-1-11-16,3-2-17 0,2-2 4 0,1-4 1 31,3 1-164-31,2-5-32 0,1-3-6 0</inkml:trace>
  <inkml:trace contextRef="#ctx0" brushRef="#br0" timeOffset="63673.33">18525 14145 2419 0,'-9'-3'53'0,"3"3"11"0,-3 0 3 0,3 0 1 0,6 0-55 0,0 0-13 16,-3 8 0-16,3 0 0 0,0 2 54 0,9 4 8 15,6 2 2-15,3 5 0 0,9 3 0 0,0 5 0 16,5 2 0-16,1 4 0 0,0 2-64 0,-3 3-18 15,-1-1-1-15,-5 1 0 0,0 0 19 0,-3 2 0 16,-3-2 8-16,-4 2-8 0,-5-5 16 0,-3 3-2 16,-3-1-1-16,-3 1 0 0,-9-3 1 0,-5-3 0 15,-7-2 0-15,-12 0 0 16,-9 0-74-16,-8-6-14 16,-10 1-3-16</inkml:trace>
  <inkml:trace contextRef="#ctx0" brushRef="#br0" timeOffset="64267.77">15867 15280 1785 0,'-12'-6'159'0,"6"4"-127"0,6-1-32 0,-3-2 0 0,-6 5 117 0,3-3 18 15,3 3 3-15,0 3 1 0,-3-1-57 0,-3 4-11 16,-3 2-3-16,1 2 0 0,-1 4-4 0,-3 4 0 16,0 3-1-16,0 6 0 0,0-1-32 0,3 3-7 15,-3-2 0-15,6 2-1 0,3 0-7 0,6-3-2 16,0 3 0-16,6-5 0 0,0 0-14 0,9-5 0 15,3-4 8-15,0 1-8 0,3-5 12 0,6-6 0 16,-1-7 0-16,4-1 0 0,0-5-4 0,3-3 0 0,-4 1-8 16,1-3 12-16,-6-3-4 0,0 2 0 0,-6-4-8 0,-6-1 12 15,-1 1-25-15,-2-3-6 0,-9 0-1 16,0-3 0 0,-6 0-45-16,-2 0-10 0,-4 0-1 0,-6 3-1 15,-3 3 4-15,-3 2 1 0,-6 5 0 0,-2 6 0 0,2 2 72 0,0 1 0 0,0 4 0 0,4 4 14 16,2-1 40-16,3 0 8 0,3 3 2 0,12 0 0 15,3 0-10-15,9 0-2 0,9 2 0 0,9 1 0 16,8 0-44-16,13-1-8 0,6-2 0 0,11 0-8 16</inkml:trace>
  <inkml:trace contextRef="#ctx0" brushRef="#br0" timeOffset="66113.78">11837 14634 882 0,'3'-18'39'0,"-3"12"8"0,0-2-38 0,0 3-9 16,-3-3 0-16,0 0 0 0,0 3 54 0,0 0 9 0,-6 2 1 0,3 0 1 15,-3-2-19-15,0 5-4 0,0-5-1 0,0 2 0 16,0 3 7-16,3 0 2 0,0 0 0 0,-3-3 0 16,0 3 10-16,1 0 1 0,-1-2 1 0,0 2 0 15,-3 2-30-15,0 1-5 0,0-3-2 0,0 3 0 16,-3 2-17-16,3 0-8 0,0 3 0 0,-3-2 8 15,4 1-8-15,-4-1 0 0,6 4 0 0,-3-2 0 16,3 6 8-16,0-4-8 0,-3 1 12 0,6 5-4 16,-3-1-8-16,3 7-9 0,0 1 9 0,3 1-13 15,-3 0 26-15,3 5 6 0,3 6 1 0,0-4 0 16,-3 6-7-16,3 0-1 0,0 6 0 0,0-1 0 16,0 6-1-16,0 2-1 0,0 3 0 0,0 5 0 15,0 0-2-15,0 3 0 0,0 0 0 0,0 0 0 16,-3 5-8-16,3-3 0 0,-3 4 0 0,0-4 0 0,0 1 0 15,1-4 0-15,-4-1 8 0,-3-6-8 0,0 2 0 0,0-2 12 16,-3 0-12-16,-3-3 12 0,-3 1 7 0,-3-1 1 16,0-3 1-16,1 4 0 0,-1-1 14 0,-3-2 2 15,3-1 1-15,0-2 0 0,0 5-18 0,1-5-3 16,2-2-1-16,0-4 0 0,0 1-16 0,6-3 8 16,-6-5-8-16,6 0 0 0,-3-3 8 0,4 0-8 15,-1-3 0-15,3-4 0 0,0 1 9 0,0-1-9 16,3-4 0-16,0-2 9 0,3-3-9 0,-3 0 0 15,3-2 0-15,3-3 0 0,0 2 8 0,3-2-8 16,-3 0 0-16,6 0 8 0,0-2-8 0,3-4 0 16,0 1 0-16,0 0 8 0,3-1-8 0,3 1 0 15,-1-3 9-15,4 2-9 0,3 1 0 0,0-3 0 16,0 0 0-16,3 3 0 0,-4-1 8 0,4 1-8 0,-3 2 8 16,0 1-8-16,0-1 0 0,-3 0 8 0,-4 1-8 15,-2 1 0-15,-3-1 0 0,0 2 0 0,0-3-10 0,-6 0 10 16,-3-5 0-16,6 6 0 0,-6-6 0 0,3 7 0 31,3-1-53-31,0-1-4 0,0 0-1 0</inkml:trace>
  <inkml:trace contextRef="#ctx0" brushRef="#br0" timeOffset="67954.27">11980 14467 115 0,'17'-5'0'0,"-8"2"10"0,0-2-10 0,3 3 0 16,0-4 0-16,0 1 0 0,3 0 195 0,0-3 37 0,6 2 7 15,-4 1 1-15,4 3-108 0,3-4-21 0,3 1-5 0,6 0-1 16,2-3-40-16,-2 0-8 0,0 2-1 0,3 1-1 16,-7 0-38-16,7 2-7 0,0 1-2 0,-1-4 0 15,1 4-8-15,-3-1 10 0,0 0-10 0,-1 1 10 16,-2 2-10-16,0-3 0 0,-6 3 0 0,0 0 0 15,-4-3 0-15,-2 3 0 0,-6 3 0 0,0-3 0 16,0 0 0-16,-3 0 0 0,-9 0 0 0,6 0 0 16,-6 0 0-16,0 0 0 0,0 0 0 0,0 0 0 15,0 0 0-15,0 0 12 0,0 0-2 0,0 0 0 16,0 0 2-16,0 5 1 0,-3 1 0 0,3-1 0 16,-3 3-1-16,3 2 0 0,0 1 0 0,0 2 0 15,0 3-12-15,3 0-16 0,0 5 3 0,0-2 1 16,0-1 35-16,0 3 7 0,-3 1 2 0,3-1 0 15,-3 0-32-15,0 0 0 0,0 0 0 0,0 3 0 16,-3-3 0-16,3 6 0 0,-3-4 0 0,0 4 0 0,0-1 12 0,-3 1 8 16,3-3 3-16,-3 2 0 0,0 1-8 0,0-1-2 15,0 1 0-15,0 2 0 0,0-3 12 0,0 1 3 16,-3 2 0-16,3 0 0 0,-3 2-18 0,1 1-10 16,-4 3 12-16,0 2-12 0,3-3 11 0,-3 0-11 15,0 4 10-15,3-1-10 0,-3-3 8 0,3 0-8 16,-3 1 0-16,3-4 9 0,-3 4-9 0,7-3 12 15,-4 2-12-15,3-5 12 0,-3 0-3 0,3 0 0 16,0-2 0-16,3 2 0 0,0-3 24 0,0 1 5 16,3-1 1-16,0 1 0 0,0-3-25 0,0-1-5 15,0 1-1-15,3 0 0 0,-3 0 2 0,3 0 0 16,0-1 0-16,-3 1 0 0,3 0-10 0,0 3 0 16,0-4 9-16,-3 1-9 0,0 0 0 0,0 0 9 0,0 2-9 15,0-2 0-15,-3 2 0 0,0-2 0 16,3 0 0-16,0-3 0 0,-3 3 0 0,0-3 0 0,0 0 0 0,-3 1 0 15,3 1 9-15,0 1-9 0,-6-3 0 0,3 1 9 16,3 4-1-16,-3-5 0 0,0 3 0 0,3-3 0 16,3 8-8-16,0-2 0 0,-3-3 9 0,0 5-9 15,0-3 0-15,3 1 0 0,0-1 0 0,-3-2 0 16,3 0 0-16,-3-1 0 0,3-1 0 16,0-1 0-16,0 0 0 0,0-3 0 0,3 1 0 0,-3 2 8 15,0 0-8-15,3-2-10 0,-3-3 10 0,0-3-13 16,3 3 13-16,0 0 12 0,-3-6-3 0,3 6 0 15,0-3-9-15,0 1 0 0,0-1 9 0,0 0-9 16,-3 0 0-16,3-2 0 0,3 2 0 0,-3-2 0 16,0-1 0-16,0 1 0 0,3-1 0 0,-3 1 0 15,0-3 0-15,0 0 0 0,-3 0 0 0,3 0 0 0,-3-3 0 0,0 0 0 16,0-5 0-16,0 0 8 0,0 0-8 0,-3 3 8 16,3-3-8-16,-3 5 8 0,3-5-8 0,-3 3 11 15,-3-3-11-15,0 3 12 0,0-3-12 0,0 0 0 16,0 0 9-16,0 0-9 0,0 0 9 0,0 0-9 15,-3 2 12-15,0-2-12 0,0 0 0 0,-2 0 0 16,-4 0 0-16,-3 3-12 0,-6 0 12 0,-6-1 0 16,-5-2 12-16,-10 5-12 15,-6-5-28-15,-5 6-13 0,-7-4-3 0,-2 1 0 16,-10 0 20-16,-5-1 3 0,-9 4 1 0,-1-6 0 0,4 2 20 0,3-2-9 16,2 0 9-16,4 3 0 0,5-6 12 0,13 1 8 0,14 2 3 15,10-3-703-15,14 0-140 0</inkml:trace>
  <inkml:trace contextRef="#ctx0" brushRef="#br0" timeOffset="68719.53">9914 16309 518 0,'0'0'46'0,"9"0"-37"16,0 3-9-16,3-3 0 0,2 2 127 0,7 1 23 15,3-3 5-15,3 3 1 0,6 2-24 0,2-3-5 16,4-2-1-16,6 0 0 0,5 0-36 0,10 0-7 16,8 0-2-16,1 0 0 0,2-2-36 0,10-3-7 15,-1 2-2-15,3 0-598 0,-2 3-120 16</inkml:trace>
  <inkml:trace contextRef="#ctx0" brushRef="#br0" timeOffset="73131.16">13334 16261 518 0,'12'-2'46'0,"0"-1"-37"16,3-2-9-16,-1-1 0 0,7 1 171 0,6-3 32 15,-3 0 6-15,12 0 2 0,2 0-105 0,7-2-21 16,3 2-4-16,-1 0-1 0,7-3-12 0,2 3-4 0,7-2 0 0,5 2 0 16,4-3-29-16,5 3-7 15,4-2 0-15,2 2-1 0,6 0 8 0,3 0 1 0,1 0 1 16,8-3 0-16,9 4-13 0,3-4-4 0,6 0 0 15,6 1 0-15,6-1-12 0,3-2-8 16,3 0 8-16,-3 2-8 0,-3-2 10 0,3 2-2 0,0-2-8 0,-3 0 12 16,0 0-12-16,0-1 0 0,0 1 8 0,-6-3-8 15,-6 3 0-15,-3 0 0 0,-3 0 0 0,-6 2 0 16,-9 0 0-16,-5 4 0 0,-4-7 0 0,-9 4 0 16,1-1 0-16,-10 3 0 0,-2 3 0 0,-4-3 0 15,-8 5 10-15,-7-2-10 0,-8-3 10 0,-6 5-10 16,-1-2 14-16,-2 2-3 0,-9-2-1 0,-3 3 0 15,-3 2-2-15,-7-3-8 0,4 3 12 0,-6 0-4 16,-6 0-8-16,3 0 0 0,-6 0 0 0,0 0 0 16,0 0-120-16,0 0-27 0</inkml:trace>
  <inkml:trace contextRef="#ctx0" brushRef="#br0" timeOffset="105662.61">5812 11115 288 0,'0'0'25'0,"0"0"-25"16,0 0 0-16,6-2 0 0,-6 2 131 15,6-3 21-15,3 0 4 0,3 1 0 0,0-4-86 0,0 4-18 16,0 2-3-16,-1-3-1 0,4 3-11 0,0 0-2 16,0 0-1-16,3 0 0 0,0 0-14 0,0-3-4 15,0 3 0-15,5-2 0 0,-8 2 7 0,6-3 1 16,0 3 0-16,0 0 0 0,0 3-4 0,5-3-1 15,1 0 0-15,-3 0 0 0,0 0-3 0,6 0 0 16,-1 0 0-16,4-3 0 0,0 3-8 0,-3 0-8 16,-1 0 9-16,4-3-9 0,0 3 9 0,-3-2-9 15,2-1 8-15,1 0-8 0,0 1 8 0,3-1-8 16,-4 3 8-16,-2-2-8 0,3 2 15 0,-6-3-3 16,2 0 0-16,-2 3 0 0,-3 0 13 0,0 0 3 15,-3 0 0-15,-1-2 0 0,1 2-17 0,0-3-3 16,-3 3-8-16,-3-3 12 0,0 3-12 0,0 0 11 0,-6 0-11 0,-1-2 10 15,1 2-10-15,-9 0 8 0,0 0-8 0,0 0 8 16,0 0 0-16,0 0-8 0,6-3 12 0,-6 3-4 16,-3-5-8-16,-3 2 0 0,6 3 0 0,-3 0 0 31,-3 0-53-31,1 3-7 0,-4-3 0 0,3 2-1 0</inkml:trace>
  <inkml:trace contextRef="#ctx0" brushRef="#br0" timeOffset="109413.43">8146 10970 403 0,'0'0'36'0,"0"0"-36"16,0 0 0-16,0 0 0 0,9-6 152 0,-3 6 24 15,-6 0 5-15,6-5 1 0,2 2-110 0,4 3-21 16,6-2-5-16,0-1-1 0,6 3 12 0,3-3 3 16,5 3 0-16,4-2 0 0,3-1-25 0,6 1-5 15,-1-1-1-15,7 0 0 0,-1 1 3 0,1 2 1 16,0 0 0-16,-1 0 0 0,1 0-6 0,2 0-2 16,1 0 0-16,0 0 0 0,-7 0 0 0,1 0 0 15,-4 2 0-15,1 1 0 0,-3-3-10 0,-7 3-3 16,1-1 0-16,0-2 0 0,-6 3-12 0,-4-3 8 15,-2 0-8-15,0 0 0 0,-6 2 9 0,-6-2-9 0,-3 0 8 16,-3-2-8-16,-6 2 9 0,0 0-9 16,0 0 10-16,0 0-10 0,-6 0 12 0,-3-3-4 0,0 1-8 0,-3-1 12 31,-3 3-37-31,3 0-8 0,0 0-2 0,3-3-797 0</inkml:trace>
  <inkml:trace contextRef="#ctx0" brushRef="#br0" timeOffset="113571.19">8327 10911 1094 0,'3'-2'97'0,"3"-4"-77"0,-3 1-20 0,3 0 0 16,0-3 80-16,3 3 12 0,0-1 2 0,3 1 1 16,-3 0-47-16,3 0-10 0,3-3-2 0,-1 2 0 15,4 1-6-15,-3 0-2 0,3-1 0 0,-3 4 0 16,0 2-16-16,-3-3-3 0,0 0-1 0,-3 3 0 15,2 0-8-15,-2 0 0 0,-3 3 0 0,-6-3-11 16,0 0-7-16,0 5-2 0,-6 1 0 0,0 2 0 31,-2 0-10-31,-10 0-2 0,-3-1-1 0,0 1 0 0,0 0 19 0,-3 0 4 0,1 0 1 0,-1-3 0 16,0-2 9-16,3 2 0 0,-3-2 0 0,3 0 0 16,1-1 24-16,2-2 0 0,3 0 0 0,0 0 0 0,3-2 4 15,3-1 2-15,6 0 0 0,3 3 0 0,0 0 6 0,0-5 2 16,9 0 0-16,0 0 0 0,3-1-21 0,3-2-4 15,3 3-1-15,0 0 0 0,2-1 4 0,1 4 0 16,0-1 0-16,0 1 0 0,0-1-16 0,-3 0 8 16,2 3-8-16,-2 3 0 0,-3 0 0 0,0-1-20 15,0 1 4-15,-3-1 0 16,0 4-36-16,-6-1-6 0,-3 3-2 0,0-3 0 16,-3 3-18-16,-3-3-4 0,-3 3-1 0</inkml:trace>
  <inkml:trace contextRef="#ctx0" brushRef="#br0" timeOffset="114431.63">8961 10776 878 0,'0'0'39'0,"0"0"8"0,0 0-38 0,0 0-9 0,0 0 0 0,0 0 0 15,0 0 59-15,6-2 9 0,3-1 3 0,0 1 0 16,-3-1-17-16,3 0-3 0,0 1-1 0,3 2 0 16,-3 0-6-16,3 0-2 0,3-3 0 0,-4 3 0 15,1 0-12-15,3 0-2 0,0 3-1 0,-6-3 0 16,3 0-15-16,-3 2-2 0,0 1-1 0,-9-3 0 16,0 0-9-16,0 0 0 0,0 0 0 0,0 0 0 15,0 0 0-15,0 0-12 0,0 0 2 0,0 5 1 16,-6-2-15-16,3 2-2 0,-6-2-1 0,0-3 0 0,0 2 17 0,-3-2 10 15,0 0-12-15,0 3 12 0,-2-3 0 0,5 3 0 16,-3-3 0-16,3 0 0 16,-3 0 15-16,3-3 3 0,0 3 1 0,3 0 0 0,0 0 2 0,0 0 1 15,3-3 0-15,3 3 0 0,0 0-2 16,0 0-1-16,0 0 0 0,0 0 0 0,0 0-11 0,0 0-8 16,0 0 9-16,6 0-9 0,0 0 8 0,6-2-8 15,-3 2 0-15,3 2 0 0,-3-2 9 0,3 3-9 16,3-3 8-16,-4-3-8 0,1 3 8 0,0 0-8 15,-3 3 8-15,3-3-8 0,-3 3 0 0,0-3 0 16,-9 0 0-16,6-3 0 0,-6 3 0 0,0 0 0 16,0 0-14-16,0 0 5 0,0 0 9 0,0 0 0 0,-3 3 0 15,-3-3 0-15,-3 0 0 0,-3-3 0 0,3 6 0 0,-3-3 0 16,0 0 0-16,0 2 9 0,1-2-1 0,2 3-514 16,-3 0-102-16</inkml:trace>
  <inkml:trace contextRef="#ctx0" brushRef="#br0" timeOffset="128898.94">5029 11335 1094 0,'0'-11'48'0,"0"11"11"0,0-5-47 0,3 0-12 15,0-3 0-15,0 2 0 0,-3 6 128 0,12-2 23 16,-3-4 5-16,6 4 0 0,0-1-78 0,3 0-16 15,2 3-3-15,7 0-1 0,0-2-47 0,6-1-11 16,6 1 0-16,-4 2 0 0,7 0 0 0,3 0 0 16,-1 0 0-16,4 2 9 15,-4 1-108-15,7-1-21 0</inkml:trace>
  <inkml:trace contextRef="#ctx0" brushRef="#br0" timeOffset="135995.6">4937 9713 1422 0,'3'-5'31'0,"0"-1"6"0,3-4 2 0,-3 4 1 0,3-2-32 0,0 3-8 16,9-3 0-16,-9 3 0 0,9 2 34 0,-4-2 5 15,7 0 1-15,3-1 0 0,-6 6-40 0,3-2 0 16,0 2 0-16,6-3-12 0,-4 3 30 0,4-3 6 16,3 3 0-16,3-2 1 0,5-1 14 0,7 1 2 15,0 2 1-15,5 2 0 0,4-2-22 0,3 3-4 16,5-1 0-16,-2 4-1 0,8-4-4 0,4 4-1 15,2-4 0-15,0 4 0 0,1-1-10 0,2-2 0 16,1-1 0-16,2 1 8 0,1 2-8 0,-4-2 0 0,-6-1 9 16,1 4-9-16,2-4 0 0,-2-2 0 0,-4 3 0 0,1 0 0 15,-7 2 12-15,-2 0-3 0,-1-2 0 0,-5 2 0 16,-3-2-9-16,-1 2 0 0,7-5 0 0,-10 5 0 16,-11-2 0-16,3 2 0 0,-6 1 10 0,-1-4-10 15,-2-2 8-15,-6 3-8 0,-9 0 0 0,-3-3 0 16,0-3 0-16,-9 3 0 0,0 0 0 0,-3-3-9 15,-3 1-12-15,-3-4-3 0,-3 1 0 0,-6 2 0 16</inkml:trace>
  <inkml:trace contextRef="#ctx0" brushRef="#br0" timeOffset="136521.99">8684 9671 1605 0,'27'-11'71'0,"-12"6"15"0,6-1-69 0,3 1-17 0,9-3 0 0,5 0 0 16,13 3 65-16,5-3 10 0,4 3 1 0,5 2 1 15,4 0-23-15,5 3-5 0,10-2-1 0,2-1 0 16,0 6 7-16,7-3 1 0,2 0 0 0,0 0 0 16,0 0-36-16,4 5-6 0,-1-2-2 0,3-1 0 0,6-2-3 0,0 3-1 15,3-3 0-15,4 3 0 0,-1-1 4 0,-3 4 0 16,-6-4 0-16,0 3 0 0,3 1-12 0,-11-1 0 15,-7 0 0-15,-9 1 8 0,-5-1-8 0,-10 0 0 16,-2 1 0-16,-13-1-11 16,-5 3-67-16,-9-3-14 0,-13 3-2 0</inkml:trace>
  <inkml:trace contextRef="#ctx0" brushRef="#br0" timeOffset="150174.41">14304 11303 1555 0,'0'-11'138'0,"0"-2"-110"15,-3 3-28-15,3-1 0 0,-3 0 44 0,3 4 4 16,-3-1 1-16,3 8 0 0,0 0-1 0,0 0-1 0,0 0 0 0,0 0 0 16,3 13-15-16,0 5-2 0,3 9-1 0,-3 5 0 15,3 2 18-15,-3 8 3 0,0 6 1 16,0 5 0-16,-3 5-17 0,-3 11-3 0,0 5-1 15,0 0 0-15,0 3-21 0,0 5-9 0,-3 2 8 0,0-2-8 16,0-2 0-16,0-3 0 0,0-6 0 16,0 0 0-16,1-7-24 0,-4-3 0 0,0-6 0 0,0-4 0 31,3-9-8-31,-6-5-3 0,3-5 0 0,0-8 0 0,0-3-21 16,0-5-5-16,-3-9-1 0</inkml:trace>
  <inkml:trace contextRef="#ctx0" brushRef="#br0" timeOffset="151140.79">14402 10779 1497 0,'12'-24'133'0,"-6"14"-106"16,3-1-27-16,3 1 0 0,3 2 64 0,3 0 8 15,9 2 2-15,-1 1 0 0,7 0-42 0,0 2-9 16,0 1-2-16,5 2 0 0,1 2 8 0,3 1 2 16,5 2 0-16,4 0 0 0,0 1-2 0,2 2 0 15,-2-3 0-15,5 3 0 0,1 0-11 0,2 2-2 16,1-2-1-16,8 0 0 0,4 0-6 0,2 0-1 16,7 0 0-16,2-3 0 0,3 1-8 0,1-1 0 15,-1 3 0-15,6-3 0 0,0 0 0 0,4 1 0 0,-1-1 0 16,0 0 0-16,3 1 0 0,-2-4 15 15,5 1-4-15,-6-3-1 0,-9 3-10 0,4-3 0 0,2-3 0 0,0-2 8 16,1 2-8-16,-4-2 0 0,-3-3 0 0,4 0 0 16,-1 0 0-16,0 0-14 0,-6 0 3 0,-2 0 1 15,-1 3 18-15,-2-3 3 0,-4 3 1 0,-3-3 0 16,-2 5-12-16,-7-2 0 0,-2 2 0 0,-1 0 0 16,4 1 0-16,-4-1 0 0,-2 0 0 0,-3 3 0 15,-1 0 13-15,-5 0 7 0,-4 0 2 0,1 0 0 16,-6-2-22-16,0 2-20 0,-1 0 4 0,-5 0 1 15,0-3 15-15,-7 3 16 0,4 0-3 0,-9 0-1 16,0 0-12-16,-3 3 8 0,0-3-8 0,-3 2 0 16,-4 1 12-16,1 0-3 0,-3 2-1 0,0-2 0 15,0-1 4-15,0 4 0 0,0-4 0 0,0 4 0 16,0 1-12-16,0-1 0 0,3 2 0 0,-3 0 0 0,3 0 0 0,-4 2 0 16,4 1 0-16,0-1 0 0,0 4 0 15,3-1 0-15,-3-3 0 0,3 4 0 0,-3 1 0 0,3-1 0 16,-3-1 0-16,-1 3 0 0,-2 0 0 0,3 0 0 15,-3-3 0-15,0 3 0 0,0 5 0 0,-3 0 0 16,0 5 0-16,0 1 0 0,-3 7 10 0,3 3 0 16,-3 0 0-16,3 6 0 0,3 4-10 0,3 6 12 15,-3 0-12-15,2 5 12 0,-2 6-12 0,6 5 0 16,3-1 0-16,0 4 8 0,0-1-8 0,0 1 0 0,0 2 0 16,2-3 0-16,-5 3 0 0,0-5 0 0,-3 0 0 0,0-8 0 15,-3-3 0-15,0-2 0 16,-3-6 0-16,0-2 8 0,0-1 1 0,-3-7 0 0,0-3 0 15,0-3 0-15,0-2 39 0,0-6 7 0,0 1 1 0,0-3 1 16,0-3-31-16,-1-3-6 0,1-4-2 16,0-1 0-16,-3 0-2 0,0-5 0 0,0 0 0 0,0-5 0 15,-3 2-6-15,-2-2-2 0,-7-3 0 0,0 0 0 16,-3 0 0-16,-3-3 0 0,-9 0 0 0,-3 1 0 16,1-4-8-16,-10 4 8 0,-6-4-8 0,-2 1 8 15,-4 0-8-15,0 0 0 0,-2-1 0 0,-7 1-11 16,-5 0 11-16,-1 2 0 0,-5 0 0 0,0-2-8 15,-7 2-5-15,-2-2-1 0,-4 5 0 0,-5-3 0 16,3 1-1-16,-12-1 0 0,-4 3 0 0,-5-2 0 16,-3 2 5-16,-9-3 1 0,-9 0 0 0,0 1 0 0,-3-1 1 15,-3 0 0-15,-3-2 0 0,-6 2 0 0,-14 1 8 0,-4-4 0 16,-3 4 0-16,0-1 0 0,-8 3 0 0,-1 0 0 16,0 0 0-16,-2 0 0 0,2 0 25 15,4 0 1-15,2 0 0 0,9 0 0 0,6 3 2 16,6-1 0-16,7 1 0 0,5 0 0 0,6-1 0 0,3 1 0 15,6 0 0-15,8-1 0 0,10 1-28 0,6-6-20 16,9 1 3-16,5-4 1 0,10 1-8 0,8 0 0 16,10-3-1-16,8 0-817 15,9-3-163-15</inkml:trace>
  <inkml:trace contextRef="#ctx0" brushRef="#br0" timeOffset="173710.02">13069 14539 946 0,'0'0'42'0,"0"0"9"0,0 0-41 0,0 0-10 0,0 0 0 0,0 0 0 16,0 0 52-16,0 0 8 0,6 0 1 0,-6 0 1 15,0 0-7-15,12 0-2 0,3 3 0 0,3-1 0 16,-1-2 2-16,7 3 0 0,3-3 0 0,3 0 0 0,0 0-19 16,8-3-4-16,1 1-1 0,3-1 0 0,5-2 1 0,4-3 0 15,8 2 0-15,1-2 0 0,2 0-24 0,1 1-8 16,2-4 0-16,4 3 9 0,2 0-9 0,-2 0-11 16,2 0 3-16,-2 3 0 15,-4-3 8-15,-2 3-13 0,-1-1 5 0,-5 1 8 0,-4 2-13 16,-5 1 5-16,-6-1 8 0,-4 1-13 0,-5 2 13 0,-3 0 0 15,-3 0 0-15,-7-3-9 0,1 3 9 0,-3-3 0 16,-6 3 0-16,3 0 0 0,0 0 12 0,0 0-3 16,0 0 0-16,-1 0 0 0,7-2-9 0,-3-1 8 15,3 0-8-15,-3-2 8 0,3 5-8 0,-3-5 0 16,2-1 9-16,-2 4-9 0,-3-4 9 0,3 4-9 0,-3-3 12 0,-3 2-12 16,0 0 0-16,-3 1 0 0,0 2 0 15,-9 0 0-15,0 0 0 0,0 0 10 0,0 0 0 16,5 0 0-16,-5 0 9 0,0 0 1 0,0 0 1 0,0 0 0 15,9-3-7-15,-9 3-2 0,6-3 0 0,-6 3 0 16,6 0-12-16,3 0 0 0,-3-2 0 0,-6 2 0 16,0 0 0-16,6 0 0 0,3 0 0 0,-9 0 0 15,0 0 0-15,0 0 0 0,0 0 0 0,0 0 0 16,9 0 0-16,-9 0 0 0,0 0 0 0,0 0 0 16,6 2 0-16,-6-2 0 0,6 6 8 0,-6-6-8 15,6 5 0-15,0 0 8 0,-6-5-8 0,6 8 0 16,0 0 10-16,-3 0-10 0,0 3 10 0,0-3-10 15,0 5 13-15,0-3-3 0,3 1-1 0,0 2 0 16,-4-2 4-16,7 2 1 0,0 0 0 0,0 0 0 16,3 1-4-16,-3 2-1 0,0-1 0 0,-3 1 0 15,3 0-9-15,-3 3 0 0,3 2 0 0,-6 0 0 16,0 3 0-16,-3 0 8 0,0 2-8 0,0 3 0 16,-3 0 0-16,-3 6 8 0,-3-1-8 0,3 3 0 0,-6 0 8 15,3 0-8-15,-3 0 0 0,0 0 8 0,3 3-8 16,0-3 0-16,3 3 0 0,1-1 0 0,-1 1 0 0,3-3 0 15,0 3 0-15,0-3 0 0,3-3 0 0,-3 1 0 16,0-4 0-16,0-2 0 0,3-2 0 0,-3-1 0 16,0 1 0-16,-3 2 0 0,3-5 0 0,-3-3 8 15,3 3-8-15,-3-3 0 0,0 0 14 0,0-2-2 16,-3-1-1-16,3 3 0 0,0-5-3 0,-3 0 0 16,3-3 0-16,0 1 0 0,-3-1-8 0,6-3 12 15,-2-2-12-15,-1 3 12 0,3-3-12 0,-3-3 10 16,3 3-10-16,3-8 10 0,0 5-10 0,0-5 0 0,-3 8 0 0,3-8 0 15,0 0 0-15,0 0 10 0,0 0-10 0,0 0 10 16,0 0-10-16,0 0 0 0,0 0 0 0,0 0 0 16,0 0 10-16,-3 3-10 0,-6 0 12 0,3-1-12 15,-3-2 9-15,0 0-9 0,-6 0 0 0,3 0 9 16,-3 0-9-16,-3 0 0 0,-5 3 0 0,-4 2 0 16,0-2-15-16,-6-1-5 0,-2 4 0 0,-7-4-1 31,-9 1-45-31,-5 0-9 0,-7-1-1 0,-8 1-1 0,-4 2-19 0,-8-2-4 0,-9 2-1 0,-3-2 0 15,-1-1 40 1,-5 1 8-16,-6 0 1 0,3-3 1 0,-3 2 63 0,5-2 13 0,-2 0 3 0,0-2 0 16,6 2 52-16,3-3 10 0,5 0 2 0,7 1 1 15,6-1-1-15,5 1 0 0,7 2 0 0,8-3 0 16,12 3-30-16,7 0-6 0,8-3-2 0,6 3 0 0,3 0-40 16,6-2-14-16,6 2 9 0,4-3-9 15,5 3-16-15,0 0-9 0,5 0-2 16,7 0-657-16,0-3-132 0</inkml:trace>
  <inkml:trace contextRef="#ctx0" brushRef="#br0" timeOffset="174072.36">12622 14584 921 0,'0'0'82'0,"0"0"-66"0,0 0-16 0,0 0 0 16,0 0 156-16,3 5 27 0,6 6 5 0,-3 2 2 16,3 5-126-16,-3 12-24 0,3 4-6 0,-6 11-1 15,3 3 31-15,0 7 5 0,-6 9 2 0,0 4 0 0,-3 4-37 0,0 7-7 16,-3 1-2-16,-3 4 0 16,0-2-143-16,3 0-29 0,-6 72-5 0,3-43-2 0</inkml:trace>
  <inkml:trace contextRef="#ctx0" brushRef="#br0" timeOffset="174923.99">15828 15827 403 0,'0'0'17'0,"0"0"5"0,0 0-22 0,0 0 0 0,0 0 0 0,6-5 0 16,6 0 181-16,3-3 32 0,6 0 7 0,3-3 0 0,5 1-131 16,7-1-26-16,6 1-6 0,8-4-1 0,13-4 0 0,5 5 0 15,10-1 0-15,11 1 0 0,9 3 8 0,3-1 2 16,-2 0 0-16,2 3 0 0,0 3-12 15,6 3-2-15,3-4-1 0,-2 6 0 0,-7-2-31 16,3 2-5-16,3 0-2 0,-3 2 0 0,-3-2-4 16,-2 3-1-16,-4-3 0 0,-9 0 0 0,-2 0 0 0,-7 0 0 15,-9 0 0-15,-5 3 0 16,-1-3-80-16,-11 0-16 0,-6 0-3 0,-10-3-1 0</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18:36.096"/>
    </inkml:context>
    <inkml:brush xml:id="br0">
      <inkml:brushProperty name="width" value="0.05292" units="cm"/>
      <inkml:brushProperty name="height" value="0.05292" units="cm"/>
      <inkml:brushProperty name="color" value="#FF0000"/>
    </inkml:brush>
  </inkml:definitions>
  <inkml:trace contextRef="#ctx0" brushRef="#br0">5226 2217 345 0,'0'0'31'0,"6"-5"-31"0,3 0 0 0,-3-3 0 16,2 0 0-16,4 2 0 0,0 1 0 0,0 3 0 16,9-4 40-16,-3-2 4 0,6 8 2 0,-3 0 0 15,-1-5-34-15,10 5-12 0,-6 0 9 0,6 5-9 16,-1-5 8-16,1 0-8 0,3 3 8 0,3 2-8 16,2-5 0-16,4 6 8 0,9-4-8 0,-1 3 0 15,4 1 24-15,-1-4 0 0,1 4 0 0,3 2 0 16,5 2 8-16,1-4 2 0,-1-4 0 0,4 9 0 0,2-3 16 15,1-3 3-15,2 3 1 0,3-3 0 0,7 3 0 0,-4-3 0 16,3-5 0-16,1 8 0 0,11-2 0 0,-3-4 0 16,-5 1 0-16,2 0 0 0,0 5-24 0,4-3-5 15,-4 0-1-15,3 0 0 0,7 9-12 0,-4-6-4 16,-3-3 0-16,6 3 0 0,1 0-8 0,-1 2 0 16,-3-2 0-16,3-2 0 0,4-1 18 0,-7 3 2 15,-6-3 0-15,1 3 0 0,-1-8-20 0,0 0 0 16,-5 5 0-16,-1-5 0 0,-9 3 11 0,1-3 1 15,-4-3 1-15,-5 1 0 0,-7-1-13 0,-2-2 0 16,-3-3-12-16,-7 2 12 0,-2 4 17 0,-9-3 11 16,-1-6 1-16,-8 3 1 0,0 0 14 0,-3-2 4 0,-6 2 0 15,-3-6 0-15,-4 1-14 0,-2 3-2 0,3 2-1 0,-3 0 0 16,-3-3-10-16,0 3-1 0,0 0-1 0,0 3 0 16,-3 5-19-16,3-5 0 0,0 2 0 0,-3 3 0 31,9 0-23-31,3 3-11 0,0 2-2 0,6 0-820 0</inkml:trace>
  <inkml:trace contextRef="#ctx0" brushRef="#br0" timeOffset="733.35">12262 2392 979 0,'3'-5'87'0,"3"-9"-70"0,3 9-17 0,0-3 0 15,3 3 37-15,3 5 4 0,3-5 1 0,0 2 0 16,2 3-14-16,4 0-2 0,3 0-1 0,3 0 0 16,6 0-12-16,8 8-2 0,10-8-1 0,5 5 0 15,4 3-2-15,8-3 0 0,7 3 0 0,8-2 0 16,3 1-8-16,4 1 0 0,2 3 9 0,6-3-9 15,6 3 9-15,6-4-9 0,3-1 12 0,6 2-12 16,3 0 20-16,6-3-4 0,3 0 0 0,0 1 0 0,0 1 1 0,6-1 0 16,6-4 0-16,0-2 0 0,-3 0 11 0,3 0 1 15,2-2 1-15,1-4 0 0,9 6 13 0,-6-7 2 16,-3 1 1-16,-1-4 0 0,1 7 2 16,3-8 0-16,3 3 0 0,-6 1 0 0,-12 1-8 0,-1-4 0 15,1 7-1-15,-6-5 0 0,-6 3-8 0,-3-3-2 16,0 3 0-16,-8 5 0 0,-7-6-10 0,-3 6-3 15,-6-8 0-15,-6 8 0 0,-8 0-1 0,-10 0-1 16,1 0 0-16,-7 0 0 0,0 3-1 0,-8 2 0 16,-6 1 0-16,-4-4 0 0,-5 3-13 0,-6 1-8 15,-7-1 8-15,-2 3-13 0,-6-5 13 0,-3 2 10 0,-3 6-2 0,-7-9 0 16,1 3-8-16,-3 1-11 0,-6 2 3 0,-3-8 0 31,3 5-39-31,-3-5-7 0,-6 8-2 0,-3 0-579 0,0 2-116 0</inkml:trace>
  <inkml:trace contextRef="#ctx0" brushRef="#br0" timeOffset="11918.94">2755 5469 288 0,'-3'-8'12'0,"3"5"4"0,-3 1-16 0,0-4 0 0,0 6 0 0,0-2 0 15,3-1 91-15,-6 3 15 0,-3 0 3 0,3 0 1 16,6-3-82-16,-8 6-17 0,-1 0-3 0,6-1-8 16,-6-4 0-16,3 4 0 0,-3-2 0 0,3 0 0 15,0 0 8-15,3 0-8 0,3 0 9 0,-6 3-9 16,0-6 33-16,-3 3 1 0,0 3 0 0,3-3 0 15,0 0-5-15,-9 0-1 0,9 3 0 0,-3-1 0 16,-5-2-8-16,8 3-3 0,-9-3 0 0,0 5 0 16,0-2-1-16,0 2 0 0,-3 1 0 0,3-4 0 15,0 1 6-15,1-1 1 0,-4 4 0 0,0-4 0 16,3 1 1-16,-3 0 0 0,6 2 0 0,-9 0 0 16,7-2 3-16,2 2 1 0,0-5 0 0,0 3 0 15,-3 0-28-15,3-1 0 0,3-2 8 0,0 0-8 16,3 3 16-16,-3-3 2 0,-3 2 0 0,6-2 0 15,3 3-1-15,-5-3 0 0,8 0 0 0,-6 3 0 0,6-3-4 16,-3 2-1-16,3-2 0 0,-3 3 0 0,-6 0 5 0,3-1 1 16,6-2 0-16,0 0 0 0,-6 3-2 0,6-3-1 15,0 0 0-15,0 0 0 0,0 5-15 0,0-5 11 16,0 0-11-16,0 6 10 0,0-6-10 0,-6 7 8 16,6-7-8-16,0 6 8 0,0 2-8 0,0 0 0 15,0-6 0-15,0-2 8 0,0 0-8 0,-3 11 0 16,3-8 9-16,0-3-9 0,0 5 11 0,-6 3-3 15,6-8 0-15,0 8 0 0,-3-3 12 0,3 3 3 16,-6 0 0-16,6-3 0 0,-3 3-23 0,3 0 0 16,-3 0 0-16,3 3 0 0,-6-6 0 0,3 3 9 0,3-3-9 0,-6 3 0 15,6-3 12-15,0 1-12 0,-3-1 12 16,0 3-12-16,3-3 0 0,0-5 0 0,0 5 0 0,0 3 0 16,-6-2 0-16,6 2 0 0,-3-3 0 0,-3 0 0 15,3 0 0-15,3 1 12 0,-6 2-4 0,3-3-8 16,0 0 0-16,-6 3 0 0,9 0 0 0,-8 0 0 15,5 0 0-15,3 0 0 0,-6-3 0 0,3 3 0 16,-3 0 8-16,3 0-8 0,3-3 0 0,0 3 0 16,-6 0 0-16,6 0 0 0,0-3 8 0,-3 3-8 15,0 0 0-15,3 0 0 0,0 0 0 0,0 3 0 16,-6-1 0-16,3 1 0 0,3 0 0 0,-6 2 0 16,3 3 0-16,0-3 10 0,3 3-10 0,0 0 8 15,-6 2-8-15,3-2 0 0,3 0 9 0,0 2-9 0,-6 4 0 16,6-1 8-16,0-3-8 0,0 3 0 15,-3 1 0-15,3 1 0 0,0 1 0 0,0-3 0 16,0 3 0-16,0 5 0 0,0 0 0 0,0-2 8 0,0 2-8 0,0 3 0 16,0-3 0-16,0 0 0 0,0 3 0 0,0 2 0 15,0 0 0-15,3 4 0 0,-6-4 0 0,3 6 0 16,3-1 0-16,-3 1 0 0,0 0 0 0,0-1 0 16,6-2 0-16,-6 3 0 0,0-6 0 0,0 4 8 15,0-1-8-15,0 0 8 0,0 2-8 0,0 1 0 16,0 0 0-16,3 2 8 0,-3-2-8 0,0 2 0 15,-3 0 8-15,3-2-8 0,0 5 8 0,0 0-8 16,0 3 10-16,0 2-10 0,-6 3 10 0,6 0-10 16,-3 0 10-16,3 0-10 0,0-3 8 0,-6 3-8 15,6 0 0-15,-3 0 0 0,3 2 8 0,-3-2-8 0,3 0 0 16,0 3 9-16,-6-4-9 0,6 1 0 0,0 0 0 0,0 0 8 16,6 8-8-16,-6 0 0 0,0 0 9 0,3 0-9 15,0-3 8-15,-3 0-8 0,6 0 8 0,-6-2-8 16,0-1 16-16,3-2-2 0,-3 5 0 0,0-5 0 15,-3 0-2-15,3 3 0 0,0-3 0 0,0 2 0 16,-6 1 6-16,3-3 1 0,0-3 0 0,-3 3 0 16,3 0-7-16,-3-5 0 0,3 2-1 0,0-3 0 15,-3 4-11-15,3-4 12 0,-3 1-12 0,4-6 12 16,-4 3-4-16,3-5-8 0,0 5 12 0,3-5-4 16,-9-1 1-16,9 1 0 0,-9 2 0 0,6-2 0 15,3 2 1-15,-6-2 0 0,3-3 0 0,-3 3 0 16,6-1 4-16,-3-1 1 0,-3 1 0 0,0 1 0 15,0 0-3-15,3 2-1 0,-6 0 0 0,6 1 0 16,-3-1-11-16,3 0 0 0,-3-2 9 0,3 0-9 0,-6-1 0 0,0 1 8 16,1 0-8-16,2-1 0 0,0-2 0 15,3 0 8-15,-6 3-8 0,3 0 0 0,0-3 9 16,-3 0-9-16,0 0 12 0,6 0-12 0,-3-3 13 0,3 1-4 16,3-1-1-16,-9 3 0 0,6-2-8 0,-6 2 12 15,9-3-12-15,-9-2 12 0,9 2-12 0,0-2 10 16,0 0-10-16,0-1 10 0,-6-1-10 0,3 1 12 15,3-2-12-15,0 1 12 0,-3-1-12 0,3 2 0 16,-6-2 9-16,3 3-9 0,3 3 10 0,-6-1-2 16,3 3-8-16,3 3 12 0,-2-3 8 0,-4 0 0 15,3 0 1-15,-6 3 0 0,9-3-9 0,0 2-3 16,-6 4 0-16,3-6 0 0,0 0-9 0,3 0 0 16,0 2 0-16,-6-2 8 0,3-2-8 0,6-1 0 15,-3 1 0-15,6-4 0 0,-6-1 0 0,0 1 0 16,0 1 0-16,0 2 0 0,0-2 0 0,0 3 0 0,0-1 0 0,0-2 0 15,0 2 8-15,-6 1-8 0,3-1 8 0,3 0-8 16,-6 1 8-16,6 2-8 0,-3-3 8 0,0 3-8 16,3-2 10-16,-6 2-10 0,3-3 12 0,3 0-12 15,0 3 12-15,0-2-12 0,0 2 12 0,0-3-12 16,0 3 10-16,3-2-10 0,3 2 8 0,-3-3-8 16,-3 3 9-16,3 0-9 0,3 0 10 0,-3 3-10 15,3 0 9-15,0-3-9 0,0 5 8 0,-3-5-8 16,3 3 0-16,3-3 8 0,-7 2-8 0,-2 1 0 15,9 5 0-15,-9-3 0 0,0 3 0 0,0 0 0 16,0 0 0-16,3-2 12 0,-3-1-4 0,6 0 0 16,-12 1-8-16,6-1 0 0,6 0 0 0,-6 3 8 0,0-2-8 15,-6 2-11-15,6-6 3 0,-3 4 0 16,3-1 16-16,-9-2 3 0,7-1 1 0,-4 1 0 16,-3 2-4-16,0 1 0 0,3-1 0 0,-9-2 0 15,3 2 9-15,0 0 2 0,0-2 0 0,-3 0 0 0,0 0-2 0,6-3 0 16,-8-3 0-16,5 0 0 0,0 3-5 0,3-5-2 15,-3 0 0-15,-3 0 0 0,9-3-10 0,-3-3 0 16,0-2 9-16,3 0-9 0,3-6 0 0,0 1 0 16,-3-6 0-16,3 0 0 0,3 1 0 0,3-4 0 15,-3 1 0-15,0-3 8 0,6 0-8 0,-3-3 0 16,0 3 0-16,3-3 0 0,3 0 0 0,0 1 0 16,-6-4 0-16,6 4 0 0,3-4 0 0,-3 1 0 0,3 0 0 0,6 2 0 15,-3-2 0-15,2-3 0 0,10 0 0 0,-6 0-8 16,9 0 0-16,-6-3 0 0,8-2 0 0,4 2 0 15,0 0-6-15,2-2-1 0,-2-3 0 16,0 0 0 0,0 0-17-16,5-2-4 0,-8-4-1 0,6-4-1256 0</inkml:trace>
  <inkml:trace contextRef="#ctx0" brushRef="#br0" timeOffset="14194.7">3577 6895 518 0,'3'-8'46'0,"9"-2"-37"0,-3-1-9 15,2 0 0-15,-2 1 49 0,3 2 8 16,6 3 2-16,-3-3 0 0,6 0-15 0,6 0-4 0,-7 2 0 0,10-1 0 15,0 4-40-15,0-2 0 0,11-3 0 16,-2 2 0-16,3 1 0 0,-1 2 0 16,10 1-8-16,0-1 8 0,2 0 0 0,4 1 0 0,-7-1 0 0,10 3-257 15,-4 0-47 1</inkml:trace>
  <inkml:trace contextRef="#ctx0" brushRef="#br0" timeOffset="16917.61">3368 6797 403 0,'-9'-8'17'0,"9"8"5"0,0 0-22 0,0 0 0 0,0 0 0 15,0 0 0-15,0 0 88 0,0 0 12 0,9-5 4 0,0 2 0 16,6 3-60-16,6-2-11 0,9-1-2 0,0 3-1 16,8-3-7-16,4 1-2 0,6-1 0 0,5 0 0 15,7-2 22-15,-1 2 4 0,1 1 1 0,5-1 0 16,4 3-40-16,-1-2-8 0,4 2 0 0,-1-3-335 15,3 3-67-15</inkml:trace>
  <inkml:trace contextRef="#ctx0" brushRef="#br0" timeOffset="19499.91">2588 9358 172 0,'0'0'16'0,"0"-5"-16"16,3 0 0-16,-3-1 0 0,6 1 127 0,-6 0 22 15,6 0 5-15,3-1 1 0,0 1-83 0,9 0-16 16,-3-1-3-16,6 1-1 0,3 2-9 0,2 1-3 16,10-3 0-16,-3 2 0 0,0 0-6 0,5 1-2 15,4-1 0-15,3 0 0 0,2 3-19 0,7 3-4 16,2 0-1-16,1 2 0 0,-1-2-8 0</inkml:trace>
  <inkml:trace contextRef="#ctx0" brushRef="#br0" timeOffset="21526.29">2764 12838 1209 0,'6'-8'108'0,"6"0"-87"0,-3-3-21 0,6 1 0 16,0-1 92-16,5-2 13 0,1 0 3 0,9 2 1 15,0-2-49-15,6 5-9 0,5 0-3 0,4 3 0 16,6 5-27-16,2 5-5 0,1 3-2 0,2 2 0 31,7 1-40-31,-1 2-8 0</inkml:trace>
  <inkml:trace contextRef="#ctx0" brushRef="#br0" timeOffset="24682.31">2871 15388 1094 0,'0'0'97'0,"0"0"-77"0,3-2-20 0,6-1 0 16,0 0 60-16,3-2 9 0,6 2 2 0,3 1 0 15,3-1-10-15,8-2-1 0,7-1-1 0,9 1 0 16,5 2-27-16,10-4-6 0,2 1-1 0,10 1 0 16,2-3-25-16,6 5 0 0,81 1 0 15,-33-1 0-15</inkml:trace>
  <inkml:trace contextRef="#ctx0" brushRef="#br0" timeOffset="38727.26">2803 5575 345 0,'9'8'31'0,"-9"0"-31"15,9 0 0-15,-3 5 0 0,3 0-10 0,-4-2-8 16,1 2-2-16,3 3 0 0,-3 0 20 0,-3-3 0 15,3 3 0-15,-6 2 0 0,0 1-10 0,3 2 10 16,0 0-8-16,-3 0 8 0,6 3 0 0,-6 3 0 16,0 2 0-16,0 0 0 0,-6 2 44 0,3 4 4 0,0-1 0 15,3 1 1-15,-6-1-14 0,3 3-3 16,3 3-1-16,-6-1 0 0,3 6-18 0,3 0-3 16,0 6-1-16,3-4 0 0,-3 4 4 0,6-6 1 0,-6 2 0 0,3 1 0 15,3-3-14-15,-6 0 0 0,0 0 0 0,0 0 0 16,0 5 12-16,3-2-4 0,-6-3-8 0,3 0 12 15,0 2 8-15,0-2 2 0,0 3 0 0,0 2 0 16,-9 3 11-16,9 0 3 0,-12-3 0 0,9 3 0 16,-3-3-36-16,-2 1 0 0,2-1 0 0,0 0 0 15,-3 3 0-15,0-3 13 0,3 1-1 0,3-1 0 16,0 0-12-16,-3 0 0 0,3 1 8 0,3-1-8 16,-6-5 14-16,6 5 0 0,-3-2 0 0,0 2 0 15,3-2-5-15,0 2-1 0,0-2 0 0,0-1 0 16,-6 1 8-16,6 2 0 0,-3 0 1 0,3 3 0 0,-6 6-9 0,0-1-8 15,3 3 9-15,-3-3-9 16,6-3 8-16,-9 6-8 0,3 0 0 0,3 3 9 16,0-1-9-16,3 3 0 0,-5-2 9 0,5-1-9 0,0 1 0 0,5-1 0 15,-5 3 0-15,0-2 0 0,0-1 0 0,0 1 0 16,6-3 0-16,0 2 0 0,-6 6 0 0,0-3 0 16,3 0 0-16,-3 1 0 0,0-4 0 0,0-2 0 15,-3 0 0-15,3 0 0 0,0 2 0 0,0-2 0 16,0 0 9-16,0 2-9 0,0 1 17 0,0-3-3 15,-6 2-1-15,3 1 0 0,0-1 3 0,3 1 0 16,-5-3 0-16,-4 2 0 0,3 6-8 0,0-3-8 16,3 3 11-16,-3 0-11 0,-3-3 15 0,3 2-4 15,0-1-1-15,3 4 0 0,-9 3-10 0,3-2 0 16,0-4 0-16,3 1 0 0,-6 3 16 0,3-4 2 16,3 4 0-16,-8-1 0 0,5-2-18 0,-3-3 0 0,3 3-13 0,3-3 5 15,-3 0 8-15,-3 0 14 0,6-2-3 0,-3-1-1 16,0-2-10-16,3 0 12 0,-3 0-12 0,-3 2 12 15,3 1 0-15,3 2 1 0,-2-5 0 0,2 2 0 16,-3 1-13-16,3 2 0 0,3 3 0 0,0 0 0 16,-3-3 0-16,3 3 0 0,3-6 0 0,-6 3 0 15,3 3 0-15,3-3 0 0,-6 0 0 0,0-2 0 16,6-1 0-16,-6 1 14 0,3-1-4 0,-6 1-1 16,3-1-9-16,0 4-11 0,0-7 3 0,3 4 0 15,-9-6 8-15,6 6 0 0,3-4 0 0,-5 4 0 16,5-3 0-16,0 2 0 0,0-2 0 0,0-3 0 15,3 1 0-15,0-1 0 0,0-3 0 0,0 1 0 0,3-3 0 16,0 0 12-16,0-6-4 0,3 1 0 0,-1-3-8 0,4-3 0 16,-9-5-8-16,6 0 8 0,0-2 0 0,-3-3 0 15,3-3 9-15,-6-3-9 0,3-5 8 0,-3 0-8 16,3-2 0-16,-3-3 0 0,0-3 8 0,0-2-8 16,0-1 0-16,0-10 0 0,0 0 0 0,0 0 0 15,0 0 0-15,0 0 0 0,0 0 26 0,0 0 5 16,0-5 1-16,-3-3 0 0,0 0-20 0,3 0-3 15,-9-2-1-15,3-4 0 0,0 4-8 0,0-1 0 16,-2-2 0-16,-4 5 8 0,-6 0-8 0,3 0 0 16,-6 0 0-16,0 0 0 0,0 0 0 0,-2 3 0 15,-4 0 0-15,-3 2 0 0,-6 0 0 0,1 1 0 16,-1 2-12-16,-6 2 12 16,-5 1-36-16,-7 2 0 0,0 1 0 0,-5 2 0 15,2 5-32-15,-5 0-7 0,-51 8-1 0,29 0 0 0</inkml:trace>
  <inkml:trace contextRef="#ctx0" brushRef="#br0" timeOffset="75152.52">3910 6906 1324 0,'0'-14'118'0,"0"1"-94"0,0 0-24 0,0 2 0 15,6 1 57-15,3-1 7 0,-6 1 2 0,9 2 0 16,3 5-46-16,0 3-8 0,-1 0-3 0,7 5 0 0,3 3-9 0,9 5-14 16,3 1 3-16,2 2 1 15,4 2 10-15,6-5 0 0,5 3 0 0,13 0-8 0,-1 0 8 16,10 0 11-16,5-3-3 0,6 0 0 15,4 1 21-15,5-1 4 0,3 3 1 0,3-3 0 0,9-3 3 0,0 4 1 16,10-6 0-16,-4 2 0 0,3-2-2 0,3-3 0 16,0-2 0-16,0 0 0 0,0-6 13 0,0 0 3 15,0 1 0-15,0-4 0 0,0 1-3 0,0-5 0 16,-6-1 0-16,3 0 0 0,6 1 2 0,-9-1 0 16,-12-2 0-16,-2 0 0 0,-1 0-32 0,-6 2-7 15,-9-2 0-15,-5 0-1 0,-10 2-1 0,-5-2 0 16,-1 2 0-16,-11 3 0 0,-10-2-10 0,-5 4 0 15,-3 1 0-15,-9 2 0 16,-7-2-105-16,-5 2-14 0,-9 1-2 0,-6 2-904 0</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19:53.472"/>
    </inkml:context>
    <inkml:brush xml:id="br0">
      <inkml:brushProperty name="width" value="0.05292" units="cm"/>
      <inkml:brushProperty name="height" value="0.05292" units="cm"/>
      <inkml:brushProperty name="color" value="#FF0000"/>
    </inkml:brush>
  </inkml:definitions>
  <inkml:trace contextRef="#ctx0" brushRef="#br0">7777 2641 345 0,'20'2'31'0,"-14"-2"-31"16,-6 0 0-16,9 0 0 0,0 0 74 0,3 0 9 15,0-2 1-15,0 2 1 0,3 0-28 0,0 0-5 16,6 0-2-16,-4 0 0 0,4 0-1 0,0 0 0 0,9 0 0 0,6 0 0 16,2 0-6-16,1 0-2 0,3 0 0 0,2 2 0 15,4 3-7-15,3-5-2 0,5 0 0 0,7 6 0 16,2-6-8-16,7 0-3 0,-1 2 0 0,9 4 0 15,4-6-3-15,2 0-1 0,6 5 0 0,7-5 0 16,2 0-5-16,6 0-2 0,3-5 0 0,6 5 0 16,0-6 7-16,6 4 2 0,3 2 0 0,6 0 0 15,3-6 13-15,6-1 2 0,3 1 1 0,6-2 0 16,3 8 7-16,2-10 2 0,10 2 0 0,-3 0 0 16,0-3-8-16,2 3-2 0,10-5 0 0,0 3 0 15,5 2 3-15,4 0 1 0,-1-6 0 0,7 1 0 16,-4-3-17-16,-2 0-3 0,-4 3-1 0,-5 3 0 15,3-4 9-15,-4 6 2 0,-2 1 0 0,-6-7 0 16,-6 4-1-16,-10 4 0 0,-11 4 0 0,-9 2 0 16,0 2-18-16,-12 1-9 0,-11 8 10 0,-10-1-10 15,-9-4 8-15,-6 1-8 0,1 7 0 0,-10-6 0 0,-8 5 0 0,-7 3 0 16,-8-3 0-16,-6-2-10 0,-7-1-6 0,-8 3-2 16,-3-5 0-16,-6 3 0 15,-6-3-37-15,0 0-7 0,-6 2-2 0,0 4 0 16,-6-6-109-16,0 2-23 0</inkml:trace>
  <inkml:trace contextRef="#ctx0" brushRef="#br0" timeOffset="6622.7">1094 5633 403 0,'0'0'36'0,"0"0"-36"0,0 0 0 0,0 0 0 16,0 0-26-16,0 0-12 0,0 0-2 0,0 0-1 15,0 0 52-15,6 3 10 0,3-3 3 0,0 2 0 16,-3-2 16-16,3 3 3 0,0-3 1 0,0 0 0 15,3-3 14-15,0 3 3 0,3 0 1 0,-1 0 0 16,4 0-12-16,-6 0-2 0,6 0-1 0,3 0 0 16,0 0-7-16,2 3 0 0,1-3-1 0,3 3 0 0,0-6-15 0,3 3-4 15,-7 0 0-15,7 0 0 16,0 0-10-16,0 0-2 0,3-3-8 0,2 1 12 0,7-1 8 0,-3 3 0 16,-4 0 1-16,4-3 0 0,0 3-12 0,-1 0-9 15,4 0 12-15,-3 0-12 0,2 0 10 0,1 0-10 16,3 0 8-16,-1 0-8 0,1 0 0 0,3 0 8 15,-4 3-8-15,1-3 0 0,0 3 0 0,-4-3 0 16,7 0 0-16,-6 0 0 0,5 2 0 0,-2-2 8 16,2 0-8-16,-2 3 0 0,3-3 23 0,-4 0-1 15,1 0 0-15,-3 0 0 0,-4 3-22 0,7-3 0 0,3-3 0 16,-7 3 0-16,1 0 0 0,6 0 0 16,-4 3 0-16,4-3-12 0,-9 2 12 0,2-2 9 15,4 0-1-15,-3 3-8 0,-1-3 11 0,4 3-11 0,-9-3 10 16,8 2-10-16,1 1 9 0,3-1-9 0,-13 1 8 15,4 0-8-15,-3-1 0 0,5-2 0 16,-8 0 8-16,6 3-8 0,-3-3 0 0,-4 0 0 0,4 3 0 0,0-3 0 16,-4 0 0-16,7 0 13 0,-9 0-3 0,6 0-1 15,-1 0-9-15,-8 0 0 0,6 0 0 0,0 0 0 16,-4 2 0-16,1-2 0 0,0-2-10 0,0 2 10 16,2 0 0-16,4-3 10 0,-6 3 0 0,6 0 0 15,-4-3-10-15,7 3 0 0,-6 0 0 0,3 0 0 16,-4 0 0-16,4-2 0 0,-3-1 0 0,2 3 0 15,-2 0 0-15,-3 0 0 0,6-3 0 0,-7 3 0 16,1 0 0-16,0 0 0 0,3 0 0 0,-1 0 0 0,-5 3 0 16,3-3 8-16,-3 0-8 0,3-3 0 0,-4 3 13 0,4 0-2 15,0 0-1-15,0 0 0 0,-1 0 10 0,4-2 3 16,0 2 0-16,0 0 0 0,-1 0-23 0,4-3-13 16,-3 3 1-16,0 0 1 0,-1 0 20 0,-2 0 4 15,0 0 1-15,-3 0 0 0,-1 0-14 0,4-2 0 16,0 2 0-16,0-3 0 0,-3 3 0 0,-1-3 0 15,4 3 0-15,-3-2 0 0,0 2 17 0,-4 0 1 16,4 2 0-16,-6-2 0 0,3 0-10 0,-3 0-8 16,-3 0 12-16,-1 0-12 0,-2 0 16 0,0 0-4 15,-3 0-1-15,0 0 0 0,-3 0-11 0,3 0 0 16,-3 0 9-16,-9 0-9 0,6-2 9 0,-6 2-9 0,0 0 12 0,0 0-12 16,0 0 9-16,0 0-9 0,0 0 0 0,0 0 9 15,0 0 6-15,0 0 1 0,0 0 0 0,0 0-540 16,0 0-108-16</inkml:trace>
  <inkml:trace contextRef="#ctx0" brushRef="#br0" timeOffset="7995.81">10131 5696 403 0,'0'0'17'0,"9"-2"5"0,-3-3-22 0,3 5 0 0,0 0 0 0,3-6 0 16,3 4 73-16,-3 2 11 0,2-6 1 0,1 6 1 15,0 0-58-15,3 0-12 0,0 0-3 0,3 0 0 16,0 0 13-16,2 0 2 0,4 3 1 0,0 0 0 16,3-1-15-16,2 4-3 0,1-6-1 0,0 2 0 15,0 1-10-15,2-1 0 0,1 4 0 0,3-6 0 16,3 2 0-16,-1 1 0 0,1 0 0 0,2 2 8 15,1-5-8-15,0 3 0 0,-1-1 9 0,-2 1-9 16,3-3 14-16,5 3-2 0,1-3 0 0,0 0 0 16,-1 0 13-16,4 0 3 0,-4 2 0 0,4-2 0 0,-3 0-4 15,-1 0 0-15,1 0 0 0,2 0 0 16,4-2 0-16,-4 2 0 0,1 0 0 0,0 0 0 16,-4 0 4-16,4 0 0 0,-1 0 0 0,1 0 0 0,2 0-28 0,1-3 0 15,3 0 0-15,-7 3 0 0,1 0 9 0,-1 0 0 16,1 0 0-16,2-2 0 0,1 2-9 0,3-3 0 15,-4 3 0-15,-2 0-11 0,-1-5 11 0,4 2-10 16,-7 3 10-16,4 0-10 0,3-3 10 0,-7 1 0 16,4 2 8-16,-7 0-8 0,1 0 12 0,3-6-3 15,-7 6 0-15,1-2 0 0,0 2-9 0,-1-3 0 16,1 1 9-16,2 2-9 0,1 0 0 0,-3 0 9 16,2 0-9-16,1 0 0 0,0 0 8 0,-1 2-8 15,1-4 0-15,2 2 0 0,1 0 0 0,0 0 0 16,2 0 0-16,1 2 0 0,-4 1 0 0,1-3 0 15,0 0 0-15,2 0 0 0,1-3 0 0,-1 3 0 16,-2 0 0-16,3 0 0 0,-4 3 0 0,-2-3 0 0,2 0 0 0,-2 0 0 16,6 0 0-16,-4-3 0 0,4 3 0 0,2 0 0 15,-2 0 13-15,-4 3-4 0,1-3-1 0,0 0 0 16,2 0-8-16,1 0 0 0,-4 0 0 0,4-3 0 16,0 3 8-16,-1 0 0 0,-2 0 0 0,-4 0 0 15,4 0-8-15,-3 0 0 0,-1 0 0 0,4 0-11 16,-7-2 33-16,4 2 6 0,-3 0 2 0,-1 0 0 15,-2 0-14-15,-6 0-4 0,2 0 0 0,-2-6 0 16,0 6-12-16,-3-2 11 0,2 2-11 0,1-3 10 16,-3 0-10-16,-3 3 10 0,-1 0-10 0,-2 3 10 15,0-3-10-15,-6 0 12 0,0 0-12 0,-4 3 12 16,1-3-12-16,-3 0 0 0,-3 2 0 0,0 4 0 0,-3-6 0 0,0 2 0 16,0 1 0-16,-3-3 0 0,-6 0-9 0,6 2-4 15,-6-2-1-15,9 6-470 16,-3-6-93-16</inkml:trace>
  <inkml:trace contextRef="#ctx0" brushRef="#br0" timeOffset="8693.95">17763 5736 172 0,'0'0'8'0,"0"0"1"0,9-2-9 0,0-1 0 15,0-2 0-15,3 5 0 0,0 0 168 0,2 0 31 16,4-3 6-16,0 0 2 0,3 1-143 0,0 2-29 0,6 0-6 0,-1-3-1 15,4-2 7-15,6 2 1 0,0 3 0 16,2-3 0-16,4 1-16 0,0 2-4 16,2 0 0-16,-2-6 0 0,0 4 0 0,2-3 0 0,4 5 0 15,0-8 0-15,-1 5 20 0,1-2 3 0,2 2 1 0,-2 0 0 16,3 1 1-16,-4-4 1 0,1 4 0 0,3-6 0 16,2 3 0-16,1-1 0 0,2 4 0 0,-2-1 0 15,-4-2-5-15,-2-1-1 0,-3 4 0 0,-1-1 0 16,4-2-14-16,3 2-3 0,-4 1-1 0,-2-1 0 15,-3 3-18-15,-4 0 10 0,-2 0-10 0,-3 3 8 16,-1-1-8-16,-8 6 0 0,0-8 0 0,-3 3 8 16,-6 2-8-16,0 0 0 0,-3 1 0 0,-4-1 0 15,-2 3-72 1,0 0-16-16,-6 2-3 0,-6 4-1 0</inkml:trace>
  <inkml:trace contextRef="#ctx0" brushRef="#br0" timeOffset="9786.18">1484 6326 633 0,'3'0'56'0,"3"-2"-44"0,0-4-12 0,3 6 0 0,0-5 65 0,9 0 11 15,-9 2 3-15,12 0 0 0,-7 1-35 0,7-1-8 16,6 0 0-16,-6 1-1 0,9-1-13 0,-1 3-2 15,4-2-1-15,6 2 0 0,-6 0-9 0,5 5-2 16,4-3 0-16,0 4 0 0,5-6 7 0,4 2 1 16,8-2 0-16,-2 3 0 0,2 2-2 0,7 1 0 15,5-4 0-15,-5 4 0 0,11-4-5 0,-2 1-1 16,11 2 0-16,-3-2 0 0,1 2-8 0,2-2 8 16,9-3-8-16,-2 5 8 0,5 0-8 0,-3-2 10 15,12-6-10-15,-6 3 10 0,1 0-10 0,-7 0 10 16,3-2-10-16,3-1 10 0,3 0 0 0,-2 1 0 15,-1-1 0-15,0-2 0 0,0 2 2 0,-3 0 1 16,4-2 0-16,-10 0 0 0,3 2 29 0,0-2 6 0,-8 0 0 0,-1-1 1 16,0 1-13-16,1 2-4 0,-4 1 0 0,-3-3 0 15,-5 2-4-15,-1 0-2 0,-2-2 0 0,-1 5 0 16,-8-8-26-16,-1 5 0 0,-5 1 0 0,-4-1 0 16,-5 3 9-16,-3 0 0 0,-4-3 0 0,-5 1 0 15,-3-1-9-15,-4 0 0 0,-2-2 0 0,0 3 0 16,0 2 0-16,-6-6 0 0,-6 4 0 0,2-1 8 15,-5 3-8-15,3-3 10 0,-6 3-10 0,3-2 10 16,-3 2-10-16,0-3-12 0,-3 3 2 0,3 0-804 16</inkml:trace>
  <inkml:trace contextRef="#ctx0" brushRef="#br0" timeOffset="17509.58">14274 13819 1544 0,'0'0'68'0,"0"0"15"0,0 0-67 0,0 0-16 16,0 0 0-16,0 0 0 0,0 0 99 0,0 0 16 15,9-2 3-15,0-1 1 0,0 3-35 0,0 3-6 0,6-1-2 0,0 1 0 16,0 2-37-16,3 3-8 0,0 0-2 0,2 3 0 15,-2 2-18-15,0 0-11 0,-3 0 12 0,0 3-12 16,-3 0 32-16,3 0 0 0,-6 0 0 0,0 0 0 16,-1 2-17-16,-5-2-4 0,-3 0-1 0,-3 2 0 15,-2-2 3-15,-1 3 1 0,-6-6 0 0,0 3 0 16,-3 0-1-16,-3-3 0 0,0 0 0 0,0 1 0 16,0-4-5-16,-2-2 0 0,2 0-8 0,0-3 12 15,3 3-20-15,-3-5-5 0,6-1-1 0,-3-2 0 16,3-2-95-1,3-1-19-15,4-2-4 0,2-3-557 0,6-3-111 0</inkml:trace>
  <inkml:trace contextRef="#ctx0" brushRef="#br0" timeOffset="17748.97">14638 13787 1735 0,'0'0'76'0,"0"0"17"0,0 0-74 0,0 0-19 15,0 0 0-15,-3 3 0 0,-3 2 106 0,0-2 18 16,-3 2 3-16,0 6 1 0,-3-1-28 0,0 4-6 15,-3 4-1-15,0 1 0 0,0 2-33 0,1 3-6 16,-1-3-2-16,6 3 0 0,0 0-32 0,0-1-6 16,0 1-2-16,6-3 0 0,6 0-12 0,3-2 0 15,-3 0 0-15,6-6 0 0,3 3 0 0,0-6 11 16,-3 1-11-16,5-3 10 0,1-3-10 0,3 0 0 16,0-2 0-16,0-3 0 0,0-5 0 0,3-1 0 15,-1-2 0-15,1 1 0 16,0-4-90-16,0-5-14 0,3-2-2 0,0-4-1019 0</inkml:trace>
  <inkml:trace contextRef="#ctx0" brushRef="#br0" timeOffset="17996.18">14227 13666 1627 0,'-9'-3'72'0,"9"3"15"15,0 0-70-15,0 0-17 0,0 0 0 0,0 0 0 16,0 0 46-16,0 0 6 0,9 3 0 0,0 2 1 16,3-2 35-16,0 2 8 0,5-5 0 0,4 3 1 0,0-1-48 0,6 1-9 15,3 0-3-15,-1-3 0 0,1 0-13 0,-3-3-4 16,3 0 0-16,0 3 0 0,-1 0 9 0,-2-2 2 16,0-1 0-16,-6 0 0 0,0 1-31 0,-4-1-20 15,-2 0 4-15,-3 1 0 16,0-1-112-16,-3 0-23 0,-3 1-4 0</inkml:trace>
  <inkml:trace contextRef="#ctx0" brushRef="#br0" timeOffset="18165.56">14551 13602 460 0,'0'0'41'0,"0"0"-33"16,0 0-8-16,9 0 0 0,0 0 212 0,3 0 41 0,0 0 8 0,3 0 2 15,-3 3-131-15,0 0-27 16,3-1-5-16,-4 3 0 0,1 3-20 0,0 0-4 0,0 0-1 0,-3 3 0 15,3-3-29-15,-3 5-6 0,-3-2 0 0,0 2-1 16,0-3-20-16,-6 4-4 0,0-4-1 0,-3 3-994 16</inkml:trace>
  <inkml:trace contextRef="#ctx0" brushRef="#br0" timeOffset="18576.37">15316 13973 2080 0,'-3'-19'46'0,"0"14"10"0,3-3 1 0,0 0 1 0,3-3-46 0,3-2-12 15,-3 0 0-15,3 0 0 0,-3 2 32 0,0 1 4 16,3 2 0-16,-3-3 1 0,0 3 18 0,-3 3 3 15,3 2 1-15,-3 3 0 0,0 0-29 0,0 0-6 16,-3-5 0-16,-3 5-1 0,0 0-3 0,0 0 0 16,-3 5 0-16,-3 0 0 0,3 3 12 0,-5 0 1 15,2 6 1-15,-6-1 0 0,6 0-12 0,-3 6-2 16,0 2-1-16,0 0 0 0,0 3-7 0,3 2 0 16,1-2-1-16,2-3 0 0,0 3-11 0,3-3 10 15,3 0-10-15,3 0 10 0,3-5-10 0,0 0 0 16,0 0 0-16,6-5 8 0,0-1-8 0,2 1 8 0,-2-3-8 15,6 0 8-15,0-3-8 0,3-2 10 0,3-3-10 0,-3 0 10 16,3-3-10-16,-1 3 0 0,1-5 0 0,0-1 0 16,3-2-16-16,-3 0-4 0,-1-2-2 0,1-1 0 31,0 1-136-31,-3-3-27 0,0-3-6 0,-6 0-857 0</inkml:trace>
  <inkml:trace contextRef="#ctx0" brushRef="#br0" timeOffset="18725.03">15182 14012 1882 0,'0'0'84'0,"0"0"16"0,-3 3-80 0,3-3-20 0,0 0 0 0,0 0 0 16,0 0 65-16,0 0 9 0,6 8 2 0,6-3 0 15,0-2-1-15,9-3 0 0,0 0 0 0,3 0 0 0,2-3-51 0,7 1-9 16,-6-1-3-16,6-2 0 16,2 2-154-1,1-2-31-15</inkml:trace>
  <inkml:trace contextRef="#ctx0" brushRef="#br0" timeOffset="18947.13">15831 13769 1152 0,'-9'-8'102'0,"9"8"-82"16,-3-5-20-16,3-1 0 0,0 6 223 0,-3-5 40 16,3 5 8-16,0 0 1 0,0 0-116 0,0 0-23 15,0 0-5-15,0 0 0 0,0 0-68 0,-6 8-12 0,6 0-4 0,-3 3 0 16,0 2-28-16,0 3-7 15,-3 5-1-15,1-3 0 0,-1 6 0 0,0 0 0 0,-3-3 0 0,3 3 0 16,-3 0 0-16,0 0-8 0,3-1 12 16,0 1-4-16,-3 0-8 0,3-3 0 15,3-2 0-15,3-3 0 16,-3-1-98-16,3-1-15 0,3-4-3 0,0-2-1024 0</inkml:trace>
  <inkml:trace contextRef="#ctx0" brushRef="#br0" timeOffset="19169.23">16046 13674 2188 0,'-12'2'97'0,"6"1"20"16,0-3-93-16,0 5-24 0,0 1 0 0,-3 1 0 0,0 1 96 0,0 0 16 16,3 6 2-16,0 1 1 0,0 1-43 0,0 3-8 15,0-1-1-15,0 6-1 0,3-3-22 0,0 3-5 16,0 0-1-16,3-5 0 0,3 2-34 0,-3 0 0 15,6-3 0-15,-3 1 0 16,0-3 0-16,3 0 0 0,0-3 0 0,0 0 0 16,3-5-149-16,-6 0-37 0,3-3-7 0</inkml:trace>
  <inkml:trace contextRef="#ctx0" brushRef="#br0" timeOffset="19574.13">15891 13740 2329 0,'3'-13'51'0,"-3"5"10"0,0 0 3 0,3 0 2 0,3 0-53 0,0 0-13 0,3-3 0 0,-1 1 0 16,4 2 89-16,0 0 15 15,3 0 4-15,0 0 0 0,3 3-36 0,-3-1-6 0,3 1-2 0,0 2 0 16,-1 1-52-16,1-1-12 0,-3 3 0 0,0 3 0 16,0-1 0-16,-3 4 13 0,0-1-4 0,0 3-1 15,-1 3-8-15,-2-1-9 0,-3 1 9 0,-3 2-13 16,0 0 13-16,-3 3 0 0,-3-3 0 0,0 1 0 15,-6 1-28-15,-2-1 1 0,-1-1 0 0,-3 0 0 16,0 0-7-16,-6-2-2 16,3 2 0-16,-3-2 0 0,1-1-12 0,-1 1-4 0,0-3 0 0,3 0 0 15,3-3 39-15,0-2 13 0,3 2-9 0,3-2 9 16,9-3 0-16,0 0 0 0,0 0 0 0,0 0 0 0,0 0 0 0,6-3 11 16,3 0-1-16,3 1 0 0,3-1 3 0,0 3 1 15,3-3 0-15,-3 6 0 0,3-3 14 0,-1 5 4 16,1-2 0-16,0 2 0 0,-3 1-32 15,3 2 0-15,-3-3 0 0,0 3 0 0,2 0 12 0,-5 0-3 16,0 0-1-16,0-1 0 0,-3 1-8 0,3 0 0 16,-3 0 0-16,0 3 0 0,0-6 0 0,-3 3 0 15,3-3 0-15,-3 1 0 16,6-4-139-16,-4 4-29 0</inkml:trace>
  <inkml:trace contextRef="#ctx0" brushRef="#br0" timeOffset="20040.05">16721 13510 2487 0,'-9'-6'55'0,"3"1"11"0,0 0 2 0,-3-1 2 0,-2 1-56 0,2-3-14 0,0 0 0 0,3 0 0 15,-3 0 73-15,0 3 12 0,0 0 3 0,0 0 0 16,3 2-39-16,0 0-7 0,-3-2-2 0,0 2 0 15,0 3-32-15,0-2-8 0,-3-1 0 0,1 3 0 16,-4 3 0-16,3-1 0 0,-3 4 0 0,0 2 0 16,0 2 0-16,3-2 0 0,-3 0 0 0,0 5 0 15,1 0 0-15,-1 1 0 0,3 4 0 0,3-2 0 16,0 3 0-16,0-1 0 0,6 1 0 0,0-3 0 16,6 2 0-16,-3-5 0 0,3 1 0 0,3-4 0 0,3 1 0 0,3-3 0 15,-3-6 0-15,3 4 0 0,0-6 0 0,5 0 0 16,-2-6 0-16,3-2 0 0,0-2 0 0,0-1 0 15,3-5 0-15,-3-2 0 0,-1-1 0 0,-2-2 0 16,3-3 0-16,0 0 0 0,-3 1 0 0,0-4 0 16,3-2 0-16,2-3 0 0,-2-2 0 0,-3 2 0 15,-3-2 0-15,3 2 0 0,0 3 0 0,-6 2 0 16,-9 9 0-16,0 2 0 0,6 5 0 0,-3 4 12 16,-3 1-4-16,0 6 0 0,-12 6 3 0,3 1 0 15,0 7 0-15,-3 2 0 0,-3 2 2 0,3 6 1 16,6 0 0-16,0 2 0 0,0 6 14 0,3-3 2 15,6 3 1-15,3-3 0 0,3 5-31 0,0 1 0 16,3-4 0-16,6 4 0 16,6-3-45-16,3-6-15 0,-7 1-4 0,10-6-1283 0</inkml:trace>
  <inkml:trace contextRef="#ctx0" brushRef="#br0" timeOffset="21095.08">8036 13425 1206 0,'0'0'53'0,"0"0"11"0,0 0-51 0,0 0-13 0,6-5 0 0,0-1 0 15,-1 1 83-15,1 0 13 0,-3 2 4 0,0-2 0 16,0 0-21-16,6-1-4 0,0-2-1 0,3 0 0 15,-3-2-2-15,6 2 0 0,0-5 0 0,3-1 0 16,0-1-9-16,2-1-3 0,4-5 0 0,0-3 0 16,3-3-8-16,3-2-1 0,2-5-1 0,1-3 0 15,6-6-16-15,2-4-3 0,7-4-1 0,0-1 0 16,2-4 8-16,4-2 2 0,-1-3 0 0,4 0 0 16,2-2-8-16,4 2-2 0,2 0 0 0,-2 0 0 15,-3 5-3-15,2 4-1 0,1-1 0 0,-4 5 0 16,1-2-26-16,-7 10 0 0,-2 0-12 0,-1 3 12 0,-8 0 0 15,-6 6 0-15,-1 4 0 0,-5 1 8 0,-3-1 6 0,-3 3 1 16,-3 3 0-16,-3 3 0 0,-4-1-2 0,-2 6 0 16,-3 0 0-16,-3 5 0 0,0-3-2 0,0 6-1 15,-3-3 0-15,3 5 0 0,-6-2-10 0,0 5 0 16,3-5 0-16,-3 5 8 16,0 0-19-16,0 0-4 0,0 0-1 0</inkml:trace>
  <inkml:trace contextRef="#ctx0" brushRef="#br0" timeOffset="21923.95">13730 13436 1094 0,'0'0'97'0,"0"0"-77"0,0 0-20 0,0 0 0 16,0 0 158-16,0 0 28 0,0-6 6 15,3-2 0-15,-3 3-58 0,3-3-12 0,-3-2-2 0,3 2-1 16,-3 0-27-16,0-3-4 0,0 3-2 0,0-5 0 16,0 2-32-16,0-2-6 0,-3-5-2 0,0-1 0 15,-3 1-22-15,-3-6-5 0,-3-5-1 0,-3-3 0 16,-3-3-10-16,-3 1-8 0,-2-6 12 0,-4 1-12 15,0-6 11-15,-3 0-11 0,-3 0 10 0,-5-6-10 16,2 1 19-16,-3-3-3 0,-2-2 0 0,-10-6 0 0,0 8 14 16,-5-5 2-16,2 5 1 0,4-3 0 0,2 6-17 15,1 0-3-15,5-1-1 0,-6 1 0 0,4 5 0 16,-1 0 0-16,3 6 0 0,4-1 0 0,5 3-12 0,0 5 0 16,0 0 0-16,4-2 0 0,5 7 0 0,0 1 0 15,0 0 0-15,6 2 0 0,0 5 0 0,4 1 0 16,-1 2 0-16,3 3 0 0,0-1-23 0,3 4-1 15,0 2 0-15,3 0 0 16,-3 0-36-16,3 5-7 0,-3-2-1 0,6 2-1 16,-3 3-99-16,0 0-19 0,0 0-4 0,0 0-1 0</inkml:trace>
  <inkml:trace contextRef="#ctx0" brushRef="#br0" timeOffset="24427.02">8330 12367 748 0,'0'0'67'0,"0"0"-54"0,-6-3-13 0,0 0 0 15,0-2 108-15,0 2 18 0,-2 1 4 0,2-1 1 16,6 3-39-16,-6-5-7 0,-6 2-1 0,3-2-1 16,6 2-1-16,-3 1 0 0,-3-1 0 0,3 0 0 15,-3 1-27-15,3 2-6 0,-3-3-1 0,0 3 0 16,-3 3-12-16,0-3-4 0,6 5 0 0,-5-2 0 16,-4 2-7-16,3 3-1 0,0 2-1 0,0 4 0 0,3-1-23 0,-3 5 0 15,-6 1 0-15,6 5 8 0,6 2 23 0,-3 1 5 16,-5 2 0-16,5 5 1 0,6-5-22 0,0 3-5 15,-3 2-1-15,0-5 0 0,6 1-9 0,3-4 0 16,3-2 9-16,3-6-9 0,-6 1 0 0,6-3 0 16,14 0 0-16,-2-8 8 0,-6 0 20 0,6-3 4 15,3-5 0-15,3 0 1 0,2-5-23 0,-2-3-10 16,3 0 8-16,0-3-8 0,-1-5 23 0,1-2-1 16,0-1 0-16,0-2 0 0,-4 0-3 0,1-3-1 15,-3 3 0-15,-3-3 0 0,-6-2 0 0,-3-1 0 16,-3 1 0-16,0 2 0 0,-3 0-9 0,-4 0-1 0,-4 3-8 0,-4 3 12 15,-3-1-12-15,0 3 0 0,-9 0 8 0,0 3-8 16,0 0 0-16,-3 2-13 0,-3 1 2 16,1 2 1-16,-4 2 10 0,-3 1 0 0,-3 5-9 0,1 0 9 15,-4 5 0-15,3 6 0 0,-6 0 10 0,7 2-10 32,-7 3-19-32,9 2-10 0,1 3-3 0,5 1 0 0,0 1 32 0,9 1 0 0,6 0 8 0,0-3-8 15,-3 3 0-15,12-3 0 0,9-2 0 0,6 2-12 16,0-8 12-16,9 3 10 0,6-6-2 0,8-2 0 15,7-2 13-15,2-6 3 0,1-3 0 0,6-2 0 16,-1-6-14-16,1 1-2 0,5-4-8 0,4-1 12 16,-4-1-52-16,-2 2-10 0,0-1-2 15</inkml:trace>
  <inkml:trace contextRef="#ctx0" brushRef="#br0" timeOffset="27978.11">18966 15076 1209 0,'8'-8'108'0,"-8"8"-87"0,0 0-21 0,6-5 0 15,6 2 63-15,3 0 8 0,6 1 1 0,3 2 1 16,6-3-41-16,8 1-8 0,4-1-1 0,9 3-1 16,5-3 38-16,10 3 7 0,5 0 1 0,3 3 1 15,4 0-21-15,2 2-4 0,10-3 0 0,5 1-1 16,0 0-13-16,3 2-2 0,0-2-1 0,1 2 0 15,-7-2-17-15,-3-1-10 0,-5 1 12 0,-4 0-12 16,0-3 8-16,-8 0-8 0,-10 0 0 0,-2 0 0 16,-10 0 8-16,1 0-8 0,-12 0 0 0,-4 0 0 0,-2 0 10 15,-3 0-10-15,-6 0 8 0,-6-3-8 0,-1 0 16 0,-2 1-3 16,-3-1 0-16,-3 0 0 0,-3 3-2 0,0-2-1 16,-6 2 0-16,0 0 0 15,0 0-81-15,-3-3-16 0,-3-2-3 0</inkml:trace>
  <inkml:trace contextRef="#ctx0" brushRef="#br0" timeOffset="32481.37">13498 11070 1587 0,'0'0'70'0,"0"0"15"0,0 0-68 0,6-2-17 16,-1-1 0-16,4 0 0 0,0-2 48 0,3 2 7 16,0 1 1-16,0-1 0 0,3 3 5 0,0-3 2 15,3 3 0-15,0 0 0 0,-1 3-23 0,4-3-5 16,0 3-1-16,-3-1 0 0,0 1-2 0,0 2 0 15,0-2 0-15,-4 0 0 0,4-1-13 0,-6 3-3 16,3-2-1-16,-3 2 0 0,-3 1-7 0,-3 2-8 16,-3-3 11-16,-3 3-11 0,-6 2 10 0,0 1-10 15,-6 2 8-15,-6 3-8 0,-3 0 0 0,-2 0-11 16,-7 0 1-16,0 0 0 0,-3 2-4 0,3-2-1 0,1 0 0 0,2 0 0 16,0 2 15-16,0-2 0 0,6-3 0 0,1 1 0 15,-1-4 12-15,3 3 4 0,6-5 2 0,0 3 0 16,6-3 5-16,3-3 1 0,3-5 0 0,0 0 0 15,0 0-7-15,9 3-1 0,6-1 0 0,0-4 0 16,6-1 4-16,3-2 1 0,2-3 0 0,1 3 0 16,3-3-8-16,0 0-1 0,2 0-1 0,-2 0 0 15,3-5-11-15,-3 5 8 0,-4 0-8 0,1-3 8 16,0 3-8-16,-3 0 0 0,-3 0 9 0,-6 0-9 16,-1 1-15-16,-2 1-7 0,-6 1-2 0,0 0 0 15,-6 5-180-15,0 0-36 0</inkml:trace>
  <inkml:trace contextRef="#ctx0" brushRef="#br0" timeOffset="32732.26">13438 10999 403 0,'-15'-8'36'0,"9"3"-36"16,-3 2 0-16,3-2 0 0,-3 2 213 0,3 0 36 15,3 1 7-15,3 2 2 0,-5-3-172 0,5 3-34 16,0 0-8-16,0 0 0 0,0 0 17 0,0 0 4 15,8 3 1-15,1-1 0 0,3-2 2 0,3 3 1 16,3 0 0-16,0-3 0 0,6 2-16 0,2-2-3 16,-2 0-1-16,3 0 0 0,6 3-15 0,-3-3-3 15,-1-3-1-15,1 1 0 0,0 2-30 0,-3-3-13 0,-3-2 1 16,-1 5 0-16,-2-3 12 0,-3 0 0 0,-3 1 0 0,-3-1 0 31,-3 0-32-31,-3 1-12 0,-6 2-4 0,0 0-892 0</inkml:trace>
  <inkml:trace contextRef="#ctx0" brushRef="#br0" timeOffset="33150.35">14468 11060 1267 0,'0'0'56'0,"0"-6"12"0,3 1-55 0,-3 5-13 16,3-5 0-16,0-1 0 0,3 1 69 0,-3 0 11 15,-3 0 3-15,3-1 0 0,-3 6-3 0,0-2-1 16,-3-4 0-16,3 6 0 0,-3-5-13 0,3 5-2 16,0-5-1-16,0 5 0 0,0 0-23 0,0 0-4 15,-3-3 0-15,-3 3-1 0,0 3-19 0,-3 2-3 16,-3-5-1-16,0 5 0 0,-3 3-12 0,0 0 0 15,1 3 8-15,-4 2-8 0,0 0 0 0,3 0 0 16,-3 3 0-16,0 3 0 0,3-1 0 0,3 1 0 16,1-1-8-16,2 1 8 0,0-1 0 0,3-2 0 15,3 0 0-15,3 0 0 0,3-3 0 0,0 1 8 16,3-7-8-16,3 4 0 0,0-3 12 0,2-3-3 0,4-2-1 16,0 0 0-16,3-6 2 0,3 3 0 0,0-5 0 15,3-1 0-15,-1-2-10 0,1 0 10 0,0 1-10 16,0-1 10-16,-3 0-22 0,-1 0-4 0,-2-3 0 0,-3 3-1 31,0 0-110-31,-6 0-21 0,-3-2-5 0</inkml:trace>
  <inkml:trace contextRef="#ctx0" brushRef="#br0" timeOffset="33295.96">14182 11189 1267 0,'0'0'112'16,"0"0"-89"-16,12-2-23 0,0-4 0 15,3 4 94-15,3-1 14 0,3-2 4 0,2 2 0 0,4-2-50 0,0 2-10 16,3 0-1-16,0-2-1 0,-1 3-34 0,1-1-8 16,3 3 0-16,-3-3-838 15</inkml:trace>
  <inkml:trace contextRef="#ctx0" brushRef="#br0" timeOffset="33515.08">14801 10930 1555 0,'0'-8'138'0,"-3"0"-110"16,0 3-28-16,3-1 0 0,0 6 84 0,0 0 12 15,0 0 3-15,0 0 0 0,0 0-67 0,0 0-12 0,0 0-4 16,0 6 0-16,0 4 17 0,0 4 3 16,-3 1 1-16,3 4 0 0,-3 2 5 0,-3 0 1 0,1 3 0 0,2 3 0 15,-6-1-18-15,6 1-3 0,-6 2-1 0,3 0 0 16,0-3-21-16,0 3 8 0,3 0-8 0,0-2 0 31,0-1-136-31,0-2-31 0</inkml:trace>
  <inkml:trace contextRef="#ctx0" brushRef="#br0" timeOffset="33747.37">15010 10824 1440 0,'0'0'128'0,"0"0"-103"0,0 0-25 0,0 0 0 0,0 0 129 16,0 0 21-16,-3 8 4 0,3 0 1 0,0 3-119 16,0 2-23-16,0 3-5 0,-3 2 0 0,3 3 36 0,0 3 8 15,0 0 2-15,0 2 0 0,0 4-15 0,-3-4-3 16,3 0-1-16,-3 4 0 0,3-4-19 16,-3 0-3-16,0-2-1 0,3 0 0 0,-3-3-12 0,0-2 0 15,3 2-12-15,0-3 12 0,-3-2 0 0,3 0 11 16,0-3 0-16,0-2-719 15,3-3-143-15</inkml:trace>
  <inkml:trace contextRef="#ctx0" brushRef="#br0" timeOffset="34216.54">14879 10906 2257 0,'-6'-26'49'0,"6"15"11"0,0 1 1 0,3 4 3 0,-3-2-51 0,6 0-13 0,0 0 0 0,3 3 0 16,2-3 30-16,-2 6 3 0,0-4 1 0,3-2 0 16,-3 6 2-16,3-1 1 0,-3 3 0 0,6-3 0 15,-3 3-19-15,3 3-4 0,-3 2-1 0,2 1 0 16,-2 2-13-16,0-1 0 0,-3 4 0 0,0-3 0 16,0 3 0-16,-3-3 0 0,0 5 0 0,-3-3 0 15,0 1 0-15,-3-1 0 0,0 1 0 0,-3 0 0 16,0 2 0-16,-3-3-16 0,-3 4 3 0,0-6 1 15,-3 2-23-15,0 1-4 0,-3-3-1 0,4 2 0 16,-7-2-16-16,3-2-3 0,-3 1-1 0,3-1 0 16,3-4-16-16,0 4-4 0,0-1-1 15,3-2 0-15,3-3 21 0,6 0 4 0,0 0 0 0,0 0 1 16,0 0 43-16,0 0 12 0,0 0 0 0,0 0 0 0,0 0-15 16,6-3 5-16,0 3 1 0,3 0 0 0,3-3 22 0,0 6 5 15,0-3 1-15,3 3 0 0,0-1 23 0,0 1 5 16,0 2 1-16,-1 1 0 0,1 1 19 0,0-1 4 15,-3 2 1-15,3 0 0 0,-3 2-13 0,-3-2-3 16,3 3 0-16,0-3 0 0,-3 5-9 0,2-5-3 16,-2 2 0-16,3-2 0 0,-3 0-28 0,0 0-7 15,3-2-1-15,-3 1 0 0,0-1-8 0,0-1 8 16,0-5-8-16,-3 0 8 16,3-3-68-16,0-2-13 0,-3 0-3 0,0 0-972 0</inkml:trace>
  <inkml:trace contextRef="#ctx0" brushRef="#br0" timeOffset="34482.78">15284 10417 921 0,'0'0'82'0,"0"-8"-66"0,0 8-16 0,0 0 0 16,0 0 184-16,8 0 34 0,-2 0 6 0,3 2 2 15,0 4-152-15,-3-1-30 0,0 0-7 0,0 3-1 16,0 3 36-16,-3 2 8 0,3 0 0 0,-3 0 1 16,3 3-25-16,0 0-6 0,-3 0-1 0,0 3 0 15,3-4-25-15,-3-1-4 0,-3 2-2 0,0-1 0 0,0 1-10 0,0 0-8 16,0-3 12-16,0 1-12 0,-3-1 8 0,0-3-8 16,0-2 0-16,0 3 0 15,3 0-160-15,-3-6-38 0,3-5-8 0,0 0-2 0</inkml:trace>
  <inkml:trace contextRef="#ctx0" brushRef="#br0" timeOffset="34774.18">15462 10493 2026 0,'0'0'44'0,"0"0"10"0,0 0 2 0,0 0 1 0,6 0-45 0,-6 0-12 0,0 0 0 0,0 0 0 15,0 0 34-15,6 6 5 16,-6-6 1-16,6 5 0 0,-6-5 8 0,3 5 3 0,-3 3 0 0,-3 0 0 15,-3 0-35-15,0 0-6 0,-3-3-2 0,0 6 0 16,-6-1-8-16,0-2 0 0,1 0 0 0,-1 0 0 16,0 0 0-16,0 0 0 0,0 0 0 15,3 0 0-15,3-3 0 0,3 1 0 0,0-1 0 0,6-5 0 16,3 5-11-16,0 0 11 0,6 1-8 16,3-1 8-16,0 0 8 0,6 1 6 0,0-1 2 0,3 0 0 15,2 3 3-15,1-5 1 0,3 2 0 0,-3 0 0 16,0 3-10-16,-4-2-2 0,4-6 0 0,-3 5 0 15,0 0-108-15,-3 1-23 0,12 1-4 16,-13-4-1-16</inkml:trace>
  <inkml:trace contextRef="#ctx0" brushRef="#br0" timeOffset="35326.14">16933 10975 1612 0,'0'0'72'0,"0"0"14"0,-9-5-69 0,9 5-17 15,0 0 0-15,0 0 0 0,0 0 105 0,0 0 18 16,6 8 3-16,-3 2 1 0,-3 1-59 0,0 2-11 15,3 3-2-15,-1 0-1 0,1 5-24 0,-3-3-5 16,-3 4-1-16,3-1 0 0,0 0-13 0,-2 3-3 16,-1-3-8-16,-3 0 12 0,3-2-4 0,0 2-8 15,-3-3 11-15,0 1-11 16,0-3-86-16,3-3-24 0,3-3-5 0</inkml:trace>
  <inkml:trace contextRef="#ctx0" brushRef="#br0" timeOffset="35605.24">17081 11099 1900 0,'0'0'84'0,"0"0"18"0,-6-2-82 0,6 2-20 0,0 0 0 0,0 0 0 15,0 0-8-15,-3 2-7 0,-3 1-1 0,4 2 0 16,-4 1 16-16,-3-1 12 0,0 0-3 0,3 0 0 16,-3 6-1-16,0-3-8 0,0-3 12 0,-3 3-4 15,6 0-8-15,-3 0 0 0,0 0 0 0,0-3 8 16,3 3-8-16,0 0 0 0,0-3 0 0,3 1 0 15,-2-1 0-15,2 0 0 0,3-5 0 0,0 0 0 16,0 0 0-16,0 0 0 0,11 6 0 0,4-4 0 16,0 1 28-16,3 2 4 0,-3-5 1 0,3 3 0 15,6-3-33-15,-1 2 0 0,-5-2 0 0,6 3-9 16,6-6 9-16,-9 3 0 0,-3-2 8 0,-4-1-8 0,1 3 0 0,0 0 0 16,0-2 0-16,-3-1-894 15</inkml:trace>
  <inkml:trace contextRef="#ctx0" brushRef="#br0" timeOffset="35958.29">17695 11044 1324 0,'0'0'118'0,"3"-8"-94"0,2 5-24 0,1-2 0 15,0 0 108-15,-6 5 18 0,0 0 3 16,6-6 1-16,3 4-33 0,-9 2-6 0,0 0-2 0,0 0 0 15,0 0-23-15,0 0-5 0,-9 2-1 0,-3 4 0 16,-2-1-40-16,-1 3-8 0,3 0-1 0,-3 2-1 16,-6 4-10-16,0-4 0 0,3 6 0 0,-2-3 8 15,2-2 0-15,-3 2-8 0,0-2 12 0,3 2-4 16,3-3-8-16,0 4 0 0,0-4 0 0,4 1 8 16,5-3-8-16,0 0 0 0,0-3 0 0,3 0 0 15,3-5 23-15,0 0-1 0,3 6 0 0,-3-6 0 16,9 5-22-16,3 3-12 0,2-3 2 0,1 0 0 15,0 1 10-15,3-4 16 0,3 4-4 0,-3-1-1 16,0-2 0-16,2 4 0 0,4-4 0 0,-3 2 0 16,0 1-11-16,0-4 0 0,-3 1 0 0,-1 0 0 15,4 2 0-15,-9-2 8 0,-3-1-8 0,0 1 12 16,3 0-63-16,-6-1-12 16,-6-2-2-16,0 0-1002 0</inkml:trace>
  <inkml:trace contextRef="#ctx0" brushRef="#br0" timeOffset="36613.23">18174 11152 460 0,'0'0'41'0,"3"-5"-33"0,0 2-8 0,3-2 0 16,-3 0 171-16,3-1 32 0,-3 1 6 0,0 0 2 15,3-3-67-15,-6 3-12 0,0-1-4 0,0 1 0 16,0-3-16-16,-3 3-3 0,0-3-1 0,-3 3 0 16,0-1-62-16,3 4-13 0,-6-4-2 0,3 6-1 15,-3-2-22-15,-3-1-8 0,3 3 0 0,-3 0 9 16,3 0-9-16,-6 3 0 0,0 2 0 0,1 0 0 0,-4 1 0 16,6 1-9-16,0 1 9 0,-3 3-10 15,6 0 10-15,0 2 0 0,0 0 0 0,3 0 0 0,3 0 0 0,-3-2 0 16,3 2 10-16,3 1-10 0,0-1 12 0,3-3-3 15,3-2-1-15,-3-2 0 0,6-1 1 0,0-2 0 16,3-3 0-16,0 2 0 0,0-2 5 0,3 0 1 16,0-5 0-16,-1-3 0 0,1 0-15 0,0 0 8 15,-3-5-8-15,0 0 0 0,0-1 10 0,-3-2-10 16,-3-2 10-16,0-1-10 0,0-2 8 0,0 0-8 16,-3-3 0-16,0 0 9 0,0-5-9 0,-3-2 0 15,3-1 0-15,-3 0 0 0,-3 6 0 0,3 5 8 16,0-3-8-16,0 8 0 0,-3 0 12 0,0 5-4 15,0 3 0-15,-3 3 0 0,3 5-8 0,3 0 0 16,-6 5 0-16,0 6 8 0,0 0-8 0,0 4 0 0,-3 1-12 0,3 6 12 16,3 4 26-16,0 3 13 0,3 0 2 0,0 3 1 15,3-3-14-15,0 3-4 0,3 2 0 0,3 1 0 16,0-1 13-16,6-2 3 0,3-1 0 0,-1 1 0 16,4-3-29-16,3 3-11 0,0-5 8 0,0-4-1232 15</inkml:trace>
  <inkml:trace contextRef="#ctx0" brushRef="#br0" timeOffset="37376.24">16727 11589 1710 0,'-18'-6'76'0,"18"6"15"0,0 0-73 0,0 0-18 0,0 0 0 0,0 0 0 16,0 0 52-16,3-5 6 0,3-3 2 0,-3 6 0 15,-3 2 1-15,9-6 1 0,9 1 0 0,-3 2 0 16,0 1-19-16,0-4-4 0,8 4-1 0,-2-1 0 0,3 0-21 0,-6 3-4 15,0-5-1-15,0 3 0 0,0 2 4 0,-4-3 0 16,-2 0 0-16,0 3 0 0,-3-2-16 0,3-1 0 16,-6 3 0-16,-6 0-10 0,0 0 34 15,0 0 6-15,0 0 2 0,0 0 0 16,0 0-54-16,-6 0-10 0,0 3-3 0,-3-1 0 16,-9 4 5-16,0-4 1 0,-2 1 0 0,2 2 0 15,-3-2-1-15,0 2 0 0,-6 0 0 0,6-2 0 0,4 2 30 0,-4-2 10 16,0 0 0-16,3-1 0 0,3-2 15 0,3 3 3 15,3-3 1-15,0 3 0 0,1-3 4 0,8 0 1 16,0 0 0-16,0 0 0 0,5 0-10 0,10 0-3 0,6 0 0 16,3-3 0-16,0 0-10 0,6-2-3 15,2 2 0-15,1 1 0 0,0-1-8 0,0-2 0 16,-1 2 0-16,1 0 0 0,0 1 13 0,-3-1 1 0,-7 0 0 0,-2 3 0 16,6 0-5-16,-9 0-1 0,-9-2 0 0,-9 2 0 15,0 0-8-15,0 0 0 0,-12 2 0 0,-3 1-768 16,-9 0-154-16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0:36.852"/>
    </inkml:context>
    <inkml:brush xml:id="br0">
      <inkml:brushProperty name="width" value="0.05292" units="cm"/>
      <inkml:brushProperty name="height" value="0.05292" units="cm"/>
      <inkml:brushProperty name="color" value="#FF0000"/>
    </inkml:brush>
  </inkml:definitions>
  <inkml:trace contextRef="#ctx0" brushRef="#br0">14245 8271 345 0,'6'-3'31'15,"6"3"-31"-15,2-5 0 0,4 2 0 16,3 1 88-16,9-4 11 0,3 1 2 0,2 0 1 15,7-1-11-15,6 4-3 0,2-3 0 0,7-1 0 16,5 1-24-16,10 0-6 0,5-1-1 0,4 1 0 0,-1 0-25 0,6 2-6 16,6-2-1-16,1 2 0 0,5 6-11 0,-6-3-2 15,4 0-1-15,-4 0 0 0,0 0-11 0,-6 0 0 16,-5 3 0-16,-7-3 0 0,-5 0 0 0,-4 0 0 16,-8 0 0-16,-4 0 0 15,-5 5-26-15,-9-3-4 0,-7 1-1 0</inkml:trace>
  <inkml:trace contextRef="#ctx0" brushRef="#br0" timeOffset="2944.21">15557 8856 716 0,'18'-6'32'0,"-9"6"6"0,3-2-30 0,0 2-8 0,6 0 0 0,3 0 0 15,8 0 62-15,4 2 11 0,3 1 3 0,6 0 0 16,5-3-20-16,1 2-3 0,5 1-1 0,4 0 0 15,0-1-20-15,5 1-5 0,3-1-1 0,4 1 0 16,-4 0-8-16,7-1-2 0,-4 4 0 0,10-4 0 16,5 1-8-16,-3-3-8 0,-2 5 12 0,2-5-12 15,7 0 0-15,2 0-14 0</inkml:trace>
  <inkml:trace contextRef="#ctx0" brushRef="#br0" timeOffset="3547.74">15019 9594 1324 0,'0'0'118'0,"0"0"-94"16,-3-5-24-16,3 5 0 15,0 0-68-15,9 2-19 0,2 3-3 0,4 1-1 0,6-4 83 0,6 4 16 0,3-4 3 0,11 1 1 16,10 0 40-16,9-1 8 15,11-2 1-15,9-2 1 0,7-1-5 0,11 0-1 16,12-2 0-16,3 0 0 0,6-1-28 0,6 4-5 0,-3-1-2 0,6 1 0 16,3-1-21-16,-3 3-15 0,-9 0 3 15,3-3-661-15</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0:45.170"/>
    </inkml:context>
    <inkml:brush xml:id="br0">
      <inkml:brushProperty name="width" value="0.05292" units="cm"/>
      <inkml:brushProperty name="height" value="0.05292" units="cm"/>
      <inkml:brushProperty name="color" value="#FF0000"/>
    </inkml:brush>
  </inkml:definitions>
  <inkml:trace contextRef="#ctx0" brushRef="#br0">859 7564 403 0,'0'0'17'0,"0"0"5"0,6-2-22 0,-3-1 0 0,-3 3 0 0,9-2 0 15,0 2 103-15,3-3 16 0,0-2 3 0,0 2 1 16,8 0-6-16,4-2-1 0,-3-3 0 0,3 3 0 16,6-3-20-16,2 3-5 0,4-6-1 0,6 3 0 15,-3 3-26-15,2-1-4 0,10 1-2 0,-7 0 0 16,7 0-33-16,0 2-6 0,-4-2-2 0,4 2 0 15,2 0-9-15,-2 1-8 0,-3-1 9 0,2 3-9 16,1 3 11-16,-6-3-11 0,-1 0 12 0,-2 2-12 16,-6-2-9-16,-1 3-9 0,-2 2-2 0,0 1 0 15</inkml:trace>
  <inkml:trace contextRef="#ctx0" brushRef="#br0" timeOffset="566.71">5994 7567 853 0,'0'0'37'0,"0"0"9"0,0 0-37 0,6-3-9 15,3-2 0-15,2 3 0 0,4-1 69 0,3 0 12 16,3-2 3-16,6 2 0 0,0-2-12 0,5 0-1 16,7 2-1-16,3 0 0 0,2 3-22 0,1 0-4 15,0 0 0-15,2 3-1 0,-2 0-20 0,3 2-4 16,2-2-1-16,-2 2 0 0,5-2-10 0,-2-1-8 16,0 4 9-16,-4-4-9 0,1-2 11 0,2 3-11 15,-2-1 12-15,0 1-12 0,2 0 0 0,-8-1-20 0,20 4 2 16,-17-6 1-16</inkml:trace>
  <inkml:trace contextRef="#ctx0" brushRef="#br0" timeOffset="2936.63">1190 10097 230 0,'0'0'10'0,"0"0"2"0,0 0-12 0,0 0 0 16,0 0 0-16,0 0 0 0,0 0 184 0,0 0 33 15,0 0 7-15,11 0 2 0,-2 0-148 0,6 0-30 16,0 0-5-16,6 0-2 0,9 0 22 0,2 2 4 16,1 1 1-16,6-3 0 0,9 2-10 0,2 1-2 15,7-3 0-15,11 0 0 0,4 0-9 0,5 3-3 0,-3-3 0 0,7 2 0 16,8-2-25-16,3 0-6 0,1 3-1 0,-1-3 0 16,0 0-12-16,3-3 0 0,1 1 0 15,-4 2 0-15,-3 0 0 0,0 0 0 0,4-3 0 16,-4 0-10-1,-6 6-126-15,1-3-26 0,68-3-5 0,-45 3-1 0</inkml:trace>
  <inkml:trace contextRef="#ctx0" brushRef="#br0" timeOffset="5936.53">10045 11673 288 0,'0'0'25'0,"-6"-2"-25"16,0 2 0-16,-3-3 0 0,6 3 164 0,3 0 28 15,-6 0 6-15,6 0 1 0,0 0-107 0,0 0-20 16,-6-3-5-16,6 3-1 0,0 0-3 0,0 0-1 16,0 0 0-16,0 0 0 0,0 0-11 0,0 0-3 15,0 0 0-15,6-2 0 0,0-1-17 0,3 3-4 16,0 3-1-16,3-1 0 0,3 1-8 0,2 2-2 16,1-2 0-16,6 2 0 0,0-2 8 0,6 2 2 15,2 1 0-15,4 2 0 0,6-3-6 0,3 0 0 16,2 0-1-16,7 3 0 0,2-2-11 0,4 2-8 15,-1-6 12-15,4 4-12 0,2-4 12 0,4 1-4 0,-4 2 0 0,4-5-8 16,-1 0 9-16,4 0-9 0,-1-5 0 0,3 2 9 16,-2 1-9-16,-4-1 8 0,1-2-8 0,-1 2 8 15,1-2-8-15,-1-1 10 0,-2 4-10 0,-4-4 10 16,1 1 2-16,-4 2 1 0,-5 1 0 0,-1-3 0 16,1 5 15-16,-3-3 2 0,-4 0 1 0,-5 3 0 15,3-2-5-15,-4 2-1 0,-5 0 0 0,0 0 0 16,-7 0-4-16,-2 0-1 0,3 2 0 0,-6 1 0 15,-3-3-20-15,-1 0 9 0,-2 0-9 0,0 0 0 16,-3 0 10-16,-3 0-10 0,-3 0 8 0,-6 0-8 16,3-3 16-16,-6 3-3 0,0 0 0 0,0 0 0 15,-6-2-2-15,-3-4-1 0,0 4 0 0,-6-4 0 16,3 4-10-16,-3-1 0 0,-3 3 0 0,1-3 0 16,-4 1-10-16,-3 2-4 0,0-3-1 0,-6 3 0 15,-2 0-9-15,-1 0-3 0,0-3 0 0,-6 3 0 16,1 0 2-16,-7-2 0 0,3 2 0 0,-5-3 0 0,-1 3 6 0,-5-2 2 15,-4-1 0-15,-2 3 0 0,-4-3 7 0,3 1 2 16,-2-1 0-16,2 0 0 0,-5 1 8 0,2-4 0 16,-2 4 0-16,-1-1 0 0,-2 0 0 0,3 3 0 15,-1-2 0-15,-2 2 0 0,-1 0 0 0,-2 2 0 16,2-2 0-16,1 3 8 0,-1 0-8 0,1-1 0 16,-1 1 0-16,7 0 8 0,-1-1 0 0,7 1 0 0,-1-3 0 0,7 0 0 15,-1 3-8-15,3-1 9 0,1 1-9 0,2 0 10 16,-2-1-10-16,5 1 12 0,6-3-12 0,-3 2 12 15,1 1-12-15,2 0 0 0,0 2 9 0,1-5-9 16,2 3 0-16,0-3 0 0,0 2 0 0,4-2 0 16,-4 3 0-16,3 0 0 0,-3-3 0 0,7 0 0 15,2 2 0-15,0-2 0 0,0 0 0 0,3 3 8 16,0 0-8-16,1-3 0 0,2 5 0 0,0-2 0 16,3-1 0-16,0 1 0 0,3-3 0 0,0 2-8 15,3 1 8-15,3 0 0 0,0-3 0 0,1 0 0 16,2 0 0-16,3 0 0 0,0 0 0 0,0 0 0 15,0 0 0-15,0 0 0 0,0 0 0 0,6 0 8 16,2 0 1-16,7 0 1 0,-3 2 0 0,9-2 0 16,0 0 2-16,3-2 1 0,3 2 0 0,2 0 0 15,7 2-1-15,0 1-1 0,5-3 0 0,1 3 0 0,6-1-11 16,2-2 12-16,4 0-12 0,8 3 12 0,4 2-4 0,2 1-8 16,4-1 12-16,2 3-4 0,1-3-8 0,5 0 0 15,0 1 0-15,4 2 8 0,-4-3-8 0,0 0 0 16,4 0 9-16,-1 1-9 15,-6-4 0-15,4 4 0 0,-7-6 0 0,4 2 0 0,-1-2 0 0,-6-2 8 16,1 4-8-16,-4-2 0 0,-2 0 0 0,-4 0 8 16,4-2-8-16,-7-1 0 0,-2 0 0 0,-3 3 9 15,-4-5-9-15,-2 2 0 0,-7 1 11 0,1-1-11 16,-6 1 10-16,-3-4-10 0,-7 4 8 0,-2-1-8 16,0-2 0-16,-6 2 9 0,0 0-9 0,-6 1 0 15,-3-1 0-15,-1 0 0 16,-8 3-29-16,0 0-5 0,0 0-1 0,0 0-677 15,-11 0-136-15</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1:01.414"/>
    </inkml:context>
    <inkml:brush xml:id="br0">
      <inkml:brushProperty name="width" value="0.05292" units="cm"/>
      <inkml:brushProperty name="height" value="0.05292" units="cm"/>
      <inkml:brushProperty name="color" value="#FF0000"/>
    </inkml:brush>
  </inkml:definitions>
  <inkml:trace contextRef="#ctx0" brushRef="#br0">9289 10869 1389 0,'-12'0'61'0,"6"0"14"0,0 0-60 0,-6 3-15 0,0-3 0 0,0 0 0 15,-3-3 39-15,3 0 5 0,-2 3 0 0,-4-2 1 16,3-3 44-16,0 2 9 0,-3-2 2 0,3-1 0 16,-3-4-47-16,0-4-9 0,4 1-1 0,-1-5-1 15,0-1 2-15,-3-2 1 0,-3-5 0 0,0-1 0 16,3-5 0-16,-2-5 0 0,-4-5 0 0,3-8 0 15,0-3-21-15,-3-5-5 0,0-6-1 0,-2-5 0 16,-1-2 3-16,0-1 1 0,-3-7 0 0,1 8 0 16,5 2 13-16,-3 0 2 0,3 8 1 0,3 0 0 15,0 3-17-15,1 3-3 0,2 4-1 0,0 4 0 16,3 4-6-16,0 4-2 0,0 2 0 0,3 2 0 16,0 1-9-16,1 2 0 0,-1 3 0 0,0 2 0 0,0 1 0 15,0 2 0-15,0 3 0 0,3 3 0 0,-3-1-18 16,3 0 1-16,0 1 0 0,3 2 0 15,-3 3-9-15,1 0-2 0,-1-1 0 0,0 4 0 16,-3-3-13-16,0 5-3 0,3-3-1 0,-3 0 0 16,-3 4-4-16,0 1-1 0,3-2 0 0,0 6 0 15,-2-6-93-15,5 2-18 0,3 1-4 0</inkml:trace>
  <inkml:trace contextRef="#ctx0" brushRef="#br0" timeOffset="564.9">12563 10562 288 0,'0'0'12'0,"0"-8"4"0,0 0-16 0,0-5 0 16,6 0 0-16,0-3 0 0,6-5 322 0,6-3 62 15,-1 0 12-15,4-8 2 0,3 1-218 0,3-6-44 16,6-3-9-16,2-8-2 0,4-5-36 0,6-5-7 15,2-8-2-15,13-11 0 0,-4 9-31 0,7-4-6 16,-1 1-2-16,7-6 0 0,-10 8-2 0,1 6-1 16,0-1 0-16,2 3 0 0,-5 11-17 0,2-3-3 15,-11 11-1-15,-4-1 0 0,-8 6 4 0,-3 8 1 0,-3 3 0 16,-7 2 0-16,-5 3-22 0,0 2 0 0,-9 1 0 0,0 2 0 16,-3 3 0-16,-3 2 0 0,-6 1 0 15,0 2 0-15,-3 0 0 0,-3-3 0 0,-3 3 0 0,-3 0 0 31,-3 3-156-31,4 2-28 0,-4 1-7 0,0-1-897 0</inkml:trace>
  <inkml:trace contextRef="#ctx0" brushRef="#br0" timeOffset="1289.15">10378 8067 1267 0,'0'0'28'0,"0"0"5"0,0-5 2 0,0 0 1 0,0 5-36 0,0 0 0 16,3-6 0-16,-3 6 0 0,0 0 118 0,0 0 17 16,0 0 3-16,0 0 1 0,-3 11-18 0,3-1-3 15,0 6-1-15,0 8 0 0,-3 0-48 0,-3 8-9 16,3 5-3-16,0 8 0 0,3 0 11 0,-6 5 3 15,0 6 0-15,0 2 0 0,-3 0-43 0,1 0-9 16,-1-2-2-16,6-1 0 0,-3-2-17 0,0-5 0 16,0-3-8-16,3-3 8 0,0-5 0 0,3-2 0 15,-3-6 11-15,0 0-3 16,0-8-45-16,3 0-9 0,-6-8-2 0,3 1 0 16,-3-6-81-16,3-3-17 0,3-5-3 0,0 0-832 0</inkml:trace>
  <inkml:trace contextRef="#ctx0" brushRef="#br0" timeOffset="1749.57">10467 7850 288 0,'0'-13'12'0,"0"13"4"0,3-5-16 0,0-1 0 0,3-2 0 0,0 3 0 0,3 0 380 15,6 0 74-15,0-1 14 0,3 1 4 0,3-3-318 0,3 0-63 16,-1 0-13-16,10 0-2 0,0 3-4 0,3 0 0 15,2 2 0-15,4-2 0 0,3 5-47 0,-1-6-9 16,-2 4-3-16,3 2 0 0,-1 0-1 0,1 2-1 16,-1-2 0-16,7 3 0 0,-3 0-11 0,-1-3 0 15,1 0 0-15,3 0 8 0,-7 2-8 0,1 1 0 16,-3-3 9-16,-1 3-9 0,-2-3 0 0,-3 2 0 16,-7 4 0-16,1 2 0 0,-9-1 8 0,-6 1-8 15,-3 6 8-15,-6 4-8 0,0 1 21 0,-9 2 0 16,-3 5 0-16,-3 1 0 0,-9 5 5 0,3-1 1 15,-3 9 0-15,0 5 0 0,3 0-8 0,-2 5-2 16,-1-2 0-16,3 7 0 0,0-4-9 0,6 2-8 16,-3 2 12-16,3 3-12 0,0-2 8 0,3-6-8 0,0 3 0 15,3 0 0-15,3-8 0 0,-3 0 0 0,3-3 8 0,0-2-8 16,3-3 13-16,-3-3-1 0,0 1 0 0,3-6 0 16,3 0-12-16,-3-5 0 0,0 0-9 0,0-3 9 15,0 0 0-15,3-3 0 0,-6-2 0 0,0 0 0 16,0-3 0-16,0-5 10 0,-6 3-10 15,3-3 12-15,-6-3 0 0,-3 1 1 0,-2-4 0 16,-4 1 0-16,-9-6-3 0,-6 3-1 0,-6-2 0 0,-5-4 0 16,-10 4-26-16,-2-6-6 0,-4 0-1 0,-14 0 0 15,-4 2-141-15,-2-4-29 16,0-3-6-16</inkml:trace>
  <inkml:trace contextRef="#ctx0" brushRef="#br0" timeOffset="4154.01">3190 15177 2178 0,'-12'-14'96'0,"9"9"20"0,-3 0-92 0,3-3-24 16,-3 0 0-16,0 3 0 0,0-3 48 0,-3 2 4 15,0-2 2-15,3 3 0 0,0 0 6 0,-3 2 2 16,0 0 0-16,4 3 0 0,-4 3-22 0,-3 0-5 15,-9 5-1-15,6 0 0 0,0 2-34 0,-3 6-9 16,0 3-1-16,-2 2 0 0,-1 5 10 0,0 3 0 16,-3 6 0-16,0 2 0 0,-3 0 0 0,4 5 0 15,-1-2 0-15,3 0 0 0,-6-1 10 0,12 4 7 16,-6-1 2-16,13-2 0 0,8-3-19 0,0-6 0 16,3 1 0-16,5-3 0 0,10-2 0 0,-3-3 0 15,3-1 0-15,3-7 0 0,0-3 0 0,5-2 0 0,-5-3 0 0,9-5 10 16,-6-3-10-16,6-3 0 0,2-5 0 0,4 0 0 15,-6-3 0-15,0-2 0 0,2-3 0 0,1 1 0 16,-3-1 0-16,-3-3-11 0,-3 1 3 0,-4-4 0 16,-2-1 8-16,0 1 8 0,-6 4-8 0,-3-3 11 15,0 2-11-15,-3 6 0 0,0 0-10 0,-6 0 10 16,-9 2 0-16,3 3 0 0,0 3 0 0,-9 2 0 16,0-2 0-16,0 5 0 0,0 0-12 0,0 2 3 15,-2 1 9-15,2 0 0 0,0 2 0 0,6 0 0 16,-3 3 0-16,6 0 0 0,-3-3 0 0,6 3 0 15,3-2 0-15,3 2 0 0,3 0 0 0,0 0 0 16,9-1-17-16,-6-1-5 0,-3 2-1 0,3-3 0 16,3 3 23-16,-3 0 0 0,0 0 0 0,-1 0 0 0,1 0 0 0,0 0 0 15,-3-3 12-15,0 0-4 0,-6-5 6 0,9 8 1 16,-6 0 0-16,3 3 0 0,6-3-15 0,-9 0 0 16,6-3 0-16,3 3-804 15,-3 0-160-15</inkml:trace>
  <inkml:trace contextRef="#ctx0" brushRef="#br0" timeOffset="5185.66">3752 15581 691 0,'-3'-5'61'0,"0"-3"-49"0,0 0-12 0,-6-2 0 16,1 2 398-16,-1 0 77 0,0-3 15 0,-3 3 3 16,0-2-294-16,0 4-59 15,3-2-12-15,-3 3-3 0,-3 0-57 0,6 2-12 0,3 3-3 0,-9 0 0 16,10 3-27-16,-10 2-6 0,9 0 0 0,0 6-1 15,-3 0-28-15,6 2-6 0,-3 5-1 0,6 1 0 16,-3-1 8-16,3 3 8 0,3 1-13 0,3-1 5 31,3-3-20-31,0 1-4 0,3-6-1 0,-3 0 0 16,5-2-2-16,1-3 0 0,6-3 0 0,-6 0 0 16,3-5 5-16,0-2 1 0,3-1 0 0,-13-2 0 0,7-3 4 0,-3-3 1 0,3 3 0 0,-6-5 0 15,3 3 12-15,-9-4 4 0,3-2 0 0,-3 1 0 16,-3-1 0-16,0-3 0 0,-3-2 0 0,-3 0 0 15,3 2-4-15,-6 1-1 0,0-1 0 0,0 1 0 0,-3 5 13 0,0 2-9 16,-2 0 9-16,2 3-8 0,-3 3 8 16,6 3 8-16,-6-1-8 0,3 6 11 0,-3-1-11 0,9 3 0 15,-3 1 0-15,6 2 0 0,0 0 0 0,6 0 0 16,0 2 0-16,6-2 0 0,3 0 0 16,3 0-11-16,6 0 11 0,-6-3-8 0,8-2 8 0,-2-1-13 15,6-2 5-15,-3 0 8 0,0-2-12 0,0-1 12 16,-1 1-10-16,-2-4 10 0,3 1 0 15,-6 0 0-15,0-1 11 0,-3 1-3 0,-3 0 24 0,2 2 6 16,-5-2 1-16,3 2 0 0,-3 1 16 0,0-1 3 16,3 0 1-16,-9 1 0 0,-3 2-19 0,6-3-4 15,0 0-1-15,0 1 0 0,-6 2-12 0,9-3-3 0,-3 0 0 16,-6 3 0-16,6-2-9 0,-6 2-3 0,0 0 0 0,3-6 0 16,3 1-8-16,-6 0 10 0,3 0-10 0,-6-1 10 15,3 4-10-15,-6-4 8 0,0 1-8 16,0 0 8-16,3-1-8 0,-6 4 0 15,0-1 0-15,0 3 0 0,0 0 0 0,0 5 0 0,-3-5 0 16,-3 8 0-16,0-2-15 0,1 7 5 0,-1-2 1 0,0 4 0 16,-6-1 0-16,12 4 0 0,-6 1 0 0,9-1 0 15,-6 1 0-15,6-1 0 0,3 1 0 0,3-1 0 16,3-2-5-16,3 0-1 0,0-3 0 0,6-2 0 16,-3-1 3-16,6-4 1 0,-3 2 0 0,0-8 0 15,0 0-7-15,3-3-2 0,-1-2 0 0,-2-1 0 16,3-2 6-16,0-2 1 0,0 2 0 0,-3-5 0 15,0 2 13-15,-3-2-12 0,0-3 12 0,0 3-12 16,-3 0 12-16,-3-3 0 0,-3 0 12 0,0 0-12 16,0 0 10-16,-3 3-10 0,0 0 8 0,0-1-8 15,-6 6 15-15,3-2-3 0,0 2 0 0,-3 3 0 0,3 2 4 0,-3 0 0 16,6 1 0-16,0 4 0 0,-6 1-16 0,6 2 9 16,0 3-9-16,0 0 8 0,3 3-8 0,-3-1-11 15,3 4 3-15,0 1 0 0,3-1 8 16,3 2 0-16,0-1-9 0,0 1 9 0,0 3 0 0,3-6-11 15,6 3 11-15,-6-3-8 0,3-2 8 0,2 2 0 16,1-8 0-16,6 3-8 0,-6-8 8 0,3 0-8 16,0-2 8-16,3-4-8 0,-3-2 8 0,-1-2-12 15,1-1 12-15,3 1-12 0,-3-4 12 0,-3-2 0 16,3 1 0-16,-6-1 0 0,5-3 0 0,-5 1 0 16,-3-6 0-16,0-3 8 0,3 1-8 0,-6-6 9 15,-3 3-9-15,0-3 10 0,0-5 5 0,-3 3 1 0,0-3 0 0,0 0 0 16,-3 5-2-16,-3 3 0 0,0 0 0 0,0 5 0 15,-3 6-1-15,0 2 0 0,6 5 0 0,-6 3 0 16,3 5-2-16,-3 6-1 0,1 5 0 0,2 5 0 16,-6 6-10-16,0 7 0 0,6 6-10 0,-6 5 10 15,3 8-9-15,3 3 9 0,-3-1-8 0,6 4 8 16,0-6 0-16,3 0 0 0,3-3 0 0,0 0-8 16,6-5 8-16,3 0 0 0,3-2 0 0,-3-6 0 15,6-3 0-15,2-2 0 0,4-3 0 0,3-5-8 16,3-3-93-16,11-2-19 0,-5-3-3 0</inkml:trace>
  <inkml:trace contextRef="#ctx0" brushRef="#br0" timeOffset="5383.36">5032 15277 2530 0,'-9'-3'56'0,"6"3"11"0,-3-2 2 0,0-1 3 0,3 3-58 0,0 0-14 16,1-5 0-16,2 5 0 0,0 0 73 0,0 0 12 16,0 0 3-16,0 0 0 0,5 2-64 0,1 4-13 15,3-1-3-15,0 0 0 16,0 3-183-16,3 0-37 0</inkml:trace>
  <inkml:trace contextRef="#ctx0" brushRef="#br0" timeOffset="5508.46">4949 15626 2516 0,'0'0'56'0,"0"0"11"0,0 0 2 0,0 0 1 0,0 0-56 0,0 0-14 0,0 0 0 0,0 0 0 15,0-8 96-15,6 0 17 0,0 0 3 0,6 3 1 16,0-3-117-16,3 0-16 0,5-2-8 0</inkml:trace>
  <inkml:trace contextRef="#ctx0" brushRef="#br0" timeOffset="6047.27">6032 15113 864 0,'-6'-21'38'0,"6"13"8"0,-6-3-37 0,3 3-9 0,1 0 0 0,-1 1 0 16,0 1 320-16,0-2 63 0,-3 3 12 0,3 0 2 15,0 2-220-15,3 3-44 0,0 0-9 0,0 0-1 16,-6 8-62-16,0 5-12 0,6 6-2 0,-12 5-1 15,3 7-26-15,0 4-6 0,-3 4-1 0,3 1 0 16,-3 5 0-16,3 0 0 0,0 0 0 0,3-5 0 16,0-1-13-16,4 1 9 0,-1-6-9 0,3-2 8 15,3-5-8-15,2-4 0 0,1 1 0 0,0-5 0 16,3-3 0-16,0-3 0 0,0-8 0 0,3-2 0 0,0-3-12 0,3-5-4 16,0-3 0-16,3-6-1 15,-4-1-119-15,1-4-24 0,0 0-5 16</inkml:trace>
  <inkml:trace contextRef="#ctx0" brushRef="#br0" timeOffset="6191.74">5818 15330 1152 0,'0'0'102'0,"0"0"-82"16,0 0-20-16,0 0 0 0,0 0 276 0,6 3 52 16,3-1 9-16,3 1 3 0,0 2-241 0,0-2-48 15,6-1-10-15,2 1-1 0,7 0-40 0,0-1-8 0,0-2-2 0,0 3-730 31,-1-3-145-31</inkml:trace>
  <inkml:trace contextRef="#ctx0" brushRef="#br0" timeOffset="6401.76">6145 15415 2016 0,'-20'5'89'0,"11"-2"19"0,0 2-87 0,0 3-21 0,-3 0 0 0,0 0 0 16,0 2 92-16,3 3 13 0,0-2 3 0,0 2 1 15,6 3-11-15,-6 0-2 0,6 0-1 0,3 2 0 16,3 1-54-16,6 2-10 0,0-2-3 0,3-1 0 15,3-2-18-15,6-3-10 0,-3-2 10 0,6-3-10 16,2-3 8-16,-2-5-8 0,-3-3 0 0,3-4 9 16,6-4-9-16,-7-2 0 0,-2-1-10 0,0-1 10 15,-6-1-24-15,-6 0 2 0,3 0 0 0,-12-3 0 16,0 1-10-16,-9 2-1 0,0-2-1 0,-3 4 0 16,-6-2-46-16,0 6-10 0,6-1-2 0,-5 3-998 15</inkml:trace>
  <inkml:trace contextRef="#ctx0" brushRef="#br0" timeOffset="7018.87">7196 15642 2937 0,'12'0'261'0,"-12"0"-209"0,-3 0-41 0,3 0-11 31,0 0-37-31,0 0-10 0,0 0-1 0,0 0-1 0,0 0 39 0,0 0 10 0,9-5 0 0,-3-3 0 16,-3-3 20-16,3 1 7 0,9-1 1 0,-6-2 0 15,0 0-13-15,3-3-3 0,2-3 0 0,1 3 0 16,-3-2-12-16,0-1 0 0,-3-2 0 0,3-3 0 16,3 1 0-16,-3-4-12 0,-3-5 3 0,0 3 0 31,3 0-14-31,-4 5-2 0,-2 3-1 0,-3 5 0 0,-3 3 10 0,3 5 3 0,-3 0 0 0,0 8 0 15,-9 0-9-15,4 3-2 0,2 5 0 0,-3 0 0 16,-6 5 8-16,6 3 2 0,0-3 0 0,3 0 0 16,0 6 14-16,0-3 0 0,3 0 0 0,3-3-9 15,3 0 9-15,0-2-10 0,0-1 10 0,3 1-10 16,3-3 10-16,-1 0 0 0,1-3 0 0,0 0 0 16,0 1 13-16,0-4-1 0,3 4-1 0,-3-4 0 0,-3 3 13 0,0 1 4 15,6-4 0-15,-4 4 0 0,-5-4-7 0,3 4-1 16,6 2 0-16,-3-3 0 0,0 0-3 0,0 3-1 15,-6-5 0-15,9 2 0 0,0-2-6 0,-3-1-2 16,-3 4 0-16,2-6 0 0,10 0 10 0,-6-3 2 16,-6 0 0-16,6-2 0 15,0 0-43-15,0-3-8 0,-3 0-1 0,-3 0-1 0,-1 0 21 0,1-3 4 16,-3 1 8-16,-3-3-13 0,-6-3 13 0,3-3 0 16,0 1 0-16,0 2 0 0,-6-3-10 0,3 6 10 15,-3 0-10-15,-2 5 10 0,2 3 0 0,-3-1 0 16,-9 4 0-16,6 2 0 0,6 2 24 0,-6 6-1 15,-3 3-1-15,0 5 0 0,9 0-2 0,0 2 0 16,-3 3 0-16,6 0 0 0,-2 1-6 0,8-1-2 16,5-3 0-16,1 3 0 0,3-2 4 0,6-3 0 0,12 0 0 0,-3-3 0 15,2-2-16-15,4-6 0 0,0 3-12 0,6-6 12 32,5-2-127-32,-2-2-18 0,0-1-4 0,-4-2-1 0</inkml:trace>
  <inkml:trace contextRef="#ctx0" brushRef="#br0" timeOffset="7286.89">8473 15343 1594 0,'0'0'71'0,"0"0"14"16,0 0-68-16,0 0-17 0,0-2 0 0,-3-4 0 0,0 1 52 0,0 0 6 15,-3-1 2-15,0 4 0 0,0-4 72 0,-3 4 14 16,1-3 3-16,-7 2 1 0,3 0-38 0,0 1-8 15,-6 2-2-15,3 0 0 0,-3 0-30 0,0 0-7 16,0 5-1-16,1-2 0 0,-1 2-24 0,0 3-4 16,0 2-2-16,3 4 0 0,0 1-4 0,3 1-1 15,0 3 0-15,4-1 0 0,-1 4-16 0,9-4-3 16,3 3-1-16,3-2 0 0,-1 2-9 0,7-3 0 16,9 1 0-16,0-1 0 15,6-2-142-15,3-2-27 0,2-7-6 0,10 1-1 0</inkml:trace>
  <inkml:trace contextRef="#ctx0" brushRef="#br0" timeOffset="9720.85">8881 15341 2354 0,'-12'-6'104'0,"6"1"22"0,0 2-101 0,-3-2-25 0,0-3 0 0,-3 0 0 16,3 0 95-16,-2 0 13 0,-1 3 4 0,3 0 0 15,0-1-15-15,-3 1-2 0,6 0-1 0,0 2 0 16,0 6-50-16,0-3-11 0,0 5-1 0,0-2-1 15,0 2-31-15,3 3 0 0,-3 3 0 0,3 2 0 16,0 3-9-16,0 0 9 0,0 2-13 0,0 3 5 16,0 0-23-16,3 1-4 0,3 1-1 0,-3-1 0 15,3-1-18-15,0-3-4 16,6 1-1-16,-3-3 0 0,3-6 26 0,0 1 5 0,3-1 0 0,0-4 1 16,-3-4 3-16,3 1 0 0,0-3 0 0,0-3 0 0,-1-2 6 0,1 0 2 15,-3-3 0-15,0-3 0 0,0 3 5 0,-3-5 2 16,0 2 0-16,-3-2 0 0,-3 0-2 0,0-3 0 15,-3-2 0-15,0-1 0 0,0-2 3 0,-3 2 0 16,-3-4 0-16,3-1 0 0,0 5-12 0,-3 3-1 16,0 1-1-16,-2 4 0 0,2 0 35 0,0 6 7 15,-3 0 2-15,3 5 0 0,3 2-6 0,-3 1-2 16,3 2 0-16,0 1 0 0,6 2-3 0,0 0-1 16,-3 5 0-16,9-3 0 0,-3 4-10 0,6 1 0 15,0-1 0-15,3-1 0 0,0-3-9 0,6 1 9 16,-4-3 0-16,1-3 0 0,3 1 0 0,0-4-8 15,0-2 8-15,0-2 0 0,0-1 0 0,-4 0 8 0,1 1-8 16,0-6 12-16,0 2 26 0,-6 1 5 0,3-3 1 16,0 3 0-16,0 0 11 0,-3-1 2 15,-3-2 1-15,3 3 0 0,0 0-38 0,2 2-7 0,-5 0-1 0,3 1-1 16,0-1-11-16,-3 3 8 0,-6 0-8 0,9 3 8 16,0-1-8-16,-3 4 0 0,-6-6 0 0,3 8 0 15,3 2 0-15,-6-2 0 0,0 3 0 0,-3-1 0 16,-3-2 0-16,0 0 0 0,3 3 9 0,-3-6-1 15,0 3-8-15,0 0 0 0,0-5 0 0,6-3 0 16,0 0 0-16,0 0-15 0,0 0 4 0,0 0 1 16,0 0-14-16,0 0-4 0,0 0 0 15,9-3 0-15,0-2-4 0,3-3 0 0,0 0-1 16,0 0 0-16,3-3 17 0,0 3 4 0,-1-2 1 0,1-1 0 16,-3 6-12-16,3-3-2 0,0 5-1 0,-3-2 0 0,3 0 26 15,-3 5-8-15,0 0 8 0,-3 0 0 0,-3 5 0 0,2 3 8 16,-2 0 0-16,0 0 0 0,0 2 16 15,-3 4 4-15,3-1 1 0,0-2 0 0,3 2-9 16,0-3-3-16,3 1 0 0,0-1 0 16,0 1-2-16,0-6-1 0,3 1 0 0,2-4 0 0,1-2 7 0,0 0 2 15,3 0 0-15,0-2 0 0,0-4-23 0,2-2 0 16,-5 0 0-16,3-2 0 0,-3-1 0 0,-3-2 0 16,3 0 10-16,-3 0-10 0,0-6 0 0,-4 1 0 15,-2-4 0-15,0 4 0 0,0 2 0 0,-6-2 0 16,0 4 0-16,-3-2 0 0,-3 3-19 0,-3 3 0 15,0 2 0-15,-3 0 0 0,0 5 7 0,0 3 2 16,-2 3 0-16,-1 2 0 0,3 6 2 0,0-1 0 16,-3 6 0-16,3-3 0 0,3 3-3 0,3 0 0 0,0 3 0 0,6-1 0 15,0 1 11-15,3-1-13 0,-3 1 5 0,6-3 8 32,0-1-30-32,3-1 2 0,0-1 0 0,0-3 0 0,-1 1 14 0,4 0 3 15,-3-3 1-15,3-1 0 0,-3 1 10 0,0-2 0 0,3-1 0 0,-9 0 0 16,3 1 11-16,-3 2-3 0,0-6 0 0,-6-2 0 15,0 8-8-15,0-8 0 0,-3 5 0 0,-3 1 0 16,-6-1 18-16,3 0 2 0,-6-2 0 0,3 2 0 16,-6-2-20-16,0-1 0 0,3 1 0 0,1 0 0 15,-1-1 0-15,-3 1 0 0,6 0 0 0,3-3 0 16,-3 2 0-16,6 1 0 0,3 2 0 0,3-5 0 16,0 0 0-16,0 0 0 0,6 6 0 0,3-1 0 15,3-2 0-15,3-3 8 0,0-3-8 0,3 0 0 16,2-2 0-16,1 0 0 0,3-3 0 0,0-3 0 0,3 1 0 0,-4-4 0 15,-2 1 0-15,3-5 0 0,3 2 11 0,-3-5-11 16,0-1 10-16,-1-1-10 0,-2-4 0 0,0-2 0 16,0-3 0-16,-3-5-10 0,0 0 10 0,-4 0 12 15,-2-3-2-15,0-2-1 0,-3 0-9 0,-3 5 0 16,-3 0 0-16,0 5 0 0,-3 0 25 0,-3 8 7 16,0 1 0-16,-3 4 1 0,3 6 0 0,-3 2 0 15,3 3 0-15,-3 3 0 0,0 5-15 0,0 3-3 16,0 2-1-16,3 8 0 0,-2 0-14 0,-1 6 0 15,0-1 0-15,3 9 0 0,0-1 0 0,0 1 0 16,0 5 0-16,-3-1 0 0,6 4 0 0,-3 2 0 0,0-3-10 0,3 1 10 16,0-1 0-16,0 0 0 0,0-2 0 0,3-3 11 15,0-2-11-15,3-6 0 0,3 0 0 16,0-3 0-16,0-4 0 0,2-1 0 0,1-2 8 0,0-6-8 16,3-3 8-16,0-2-8 0,3-2 12 0,0-3-4 15,0-6-8-15,-1-2 0 0,4-3 0 0,0 0 8 16,-3-5-8-16,0 0 0 0,-6-6 0 0,0 3 0 15,3 1-24-15,-7 4-1 0,-2 1 0 0,-3-1 0 16,0 6 17-16,-6 2 8 0,3 1-8 0,-6 2 8 16,0 2-16-16,-2 4 1 0,-4 2 1 0,0 2 0 15,3 4 6-15,-3 2 8 0,0 0-13 0,3 2 5 16,0 1 8-16,3-1-10 0,0 1 10 0,3 2-10 16,3-2-10-16,0 2-3 0,3-3 0 0,0 1 0 15,6 0 1-15,-3-3 0 0,3 0 0 0,0-3 0 16,3 0-8-1,0 0-2-15,0 1 0 0,0-4 0 0,-3 4 32 0,-4-4 0 0,4 1-8 0,0 0 8 0,3 2 24 0,-3-2 8 16,0 2 2-16,-3 0 0 0,3 0-6 0,-3 3 0 16,0-2-1-16,0 2 0 0,3-3-12 0,-3 3-3 15,3-3 0-15,0 3 0 0,-1-3-12 0,1 1-10 16,0-4 2-16,3 4 0 0,0-4 32 0,0-2 6 16,3 0 2-16,-3 0 0 0,0-2-32 0,0-4 0 15,0 1 0-15,-3-3 0 0,2 0 0 0,-2-5-8 16,0 0-1-16,0-1 0 0,-3-4 9 0,3-1 0 15,0-2 0-15,-3-3 0 0,0 1 0 0,-3-1 0 16,0-3 0-16,0 3 0 0,-3 1 0 0,3 4 8 16,-3 1-8-16,0 4 0 0,0 1 15 0,-3 5-2 0,3 3 0 15,0 5 0-15,0 0-3 0,0 0-1 0,-3 8 0 16,-3 2 0-16,-3 6-9 0,3 3 0 0,0 2 0 16,3 3 0-16,-3 0 0 0,3 2 0 0,-3-2 0 0,6 0 0 15,0 2 0-15,3-5 0 0,3 1 8 0,0-4-8 16,0 1 0-16,3-4-9 0,3-1 9 0,0-6-13 15,0 0-2-15,3-6 0 0,-3 1 0 0,-1-3 0 16,1-3 15-16,0-2 0 0,0-3 0 0,-3-3 0 16,0-2 0-16,-3 0 0 0,0 0 0 0,-3-6 0 15,-3 3 0-15,3-5 0 0,0 0 0 0,3 0 0 16,-3 2 0-16,0-2 0 0,0-3 0 0,0 6 0 16,0-1 12-16,0 6-4 0,3 0 0 0,-3 2-8 15,3 3 0-15,-4 3 0 0,-2 5 0 0,0 0 0 16,0 0 8-16,0 0-8 0,0 0 0 0,6 5 0 15,-3 6 0-15,0-1 0 0,-3 1 0 0,6 2 0 16,-6 0 0-16,3 3 0 0,0-2 0 0,0 4 0 0,0-2 0 0,0 2 0 16,0 1 0-16,0-6 0 0,0 3 0 0,3-3 0 15,0 1 0-15,0-4 0 0,3 1 0 0,0-3 0 16,-3-3 0-16,3-2 0 0,3 2 0 0,-3-5 0 16,0-5 0-16,-1 2 0 0,4-5 0 0,-3 0 0 15,3-2 0-15,-3-1 0 0,0-2 0 0,0-6 0 16,3 1 0-16,-3-1 0 0,3-2 0 0,0 0 0 15,3-3 0-15,-4 3-9 0,1 5 9 0,-3 0 0 16,3 0 0-16,-3 3 8 0,0 0 0 0,0 2 0 16,-3 3 0-16,3 3 0 0,0 2-8 0,-3 1 0 0,-6 2 8 15,6 0-8-15,0 2 0 0,0 1 0 0,0 2 0 16,-3 3 0-16,2-3 0 0,-2 3 0 0,0-2 0 0,0-1 0 16,0 3 0-16,0-3 0 0,0 3 0 0,0 0 8 15,-3-8-8-15,0 0 0 0,3 5 0 0,-3-5 8 16,6 6-8-16,-6-6 0 0,0 0 8 0,0 0-8 15,6-3 11-15,-3 0-3 0,-3-2 0 0,0 0 0 16,0-1-8-16,0-1 8 0,-3 1-8 0,-3-2 8 16,0 3-8-16,3-3 0 0,-3 3-12 0,0-3 12 15,-3 3 0-15,1-3 0 0,2 2 0 0,-3 4 12 16,3-1-12-16,-3 3-16 0,0 3 4 0,0-1 1 16,0 1 3-16,0 5 0 0,0 0 0 0,0 2 0 15,0 4 8-15,0 2-13 0,0-1 5 0,3 4 8 16,1 2 0-16,2 0 0 0,-3 0 0 0,3 3 0 15,3 0-11-15,0 0 3 0,6 0 0 0,0-3 0 0,2-3 8 0,4 1 0 16,3-1 0-16,3-2-8 0,6-2 8 0,3-7 0 16,-1 1 10-16,4-2-10 0,6-4 8 15,0-2-8-15,-4-2 0 0,4-4 0 0,0 1 10 0,-6-5-10 16,2-1 10-16,-5-5-10 0,0 0 11 0,-3-5-11 16,0-3 12-16,-4-5-12 0,1-3 0 0,-3-2 0 15,0-6 0-15,-3 1 0 16,-3-6-31-16,0-3 0 0,-3-2 0 0,0-1 0 15,-1-4-5-15,-5 7 0 0,0 3-1 0,0 8 0 0,-6 5 37 0,3 6 0 16,-3 8 12-16,-3 4-4 0,6 9 8 0,0 5 0 16,-8 3 1-16,-1 7 0 0,0 6-17 0,-3 5 8 15,3 6-8-15,0 2 0 0,0 5 11 0,0 3-11 16,0 0 10-16,0 3-10 0,-3 2 15 0,6 1-3 0,0-4-1 0,0 4 0 16,3-4 1-16,3-2 0 0,3 0 0 0,3-5 0 15,0 0-12-15,3-6 12 0,0-4-12 0,3-1 12 16,3-5-12-16,-3-3 0 0,3-5 9 0,0-3-9 15,3-5 0-15,-1-3 0 0,4-2 0 0,3-8 0 16,-3 0-91 0,3-6-13-16,-3-2-2 0,2-3-713 0,-2-8-142 0</inkml:trace>
  <inkml:trace contextRef="#ctx0" brushRef="#br0" timeOffset="9841.41">11884 15018 1324 0,'-6'5'118'15,"-6"0"-94"-15,1 1-24 0,-1 2 0 16,3 0 263-16,-3-1 48 0,3 1 9 0,0-2 3 15,3 2-193-15,3-3-38 0,0 3-8 0,0-3-2 16,3 3-125-16,0-8-25 0,0 0-4 0,3 5-2 0</inkml:trace>
  <inkml:trace contextRef="#ctx0" brushRef="#br0" timeOffset="10007.18">9851 15087 2833 0,'-12'-14'62'0,"12"12"13"0,0 2 2 0,9-3 3 0,6-2-64 0,6 2-16 15,3-5 0-15,6 3 0 16,5-3-25-16,10 0-9 0,3 0-2 0,5 0 0 0</inkml:trace>
  <inkml:trace contextRef="#ctx0" brushRef="#br0" timeOffset="10924.74">12667 14785 1324 0,'-3'-16'59'0,"3"11"12"0,0-3-57 0,0 3-14 15,0-3 0-15,0 5 0 0,0 3 239 0,0 0 45 16,0 0 8-16,0 8 3 0,0 2-157 0,0 9-31 15,3 2-7-15,0 8 0 0,0 3-36 0,-3 8-6 16,0-1-2-16,3 1 0 0,0 2-38 0,-3 1-8 16,0-1-2-16,3-2 0 0,0-3-8 0,0 0 10 15,3-5-10-15,-3-1 10 0,3-4-10 0,3-3 0 16,-3-6 0-16,3-5-11 16,3-5-23-16,-1-2-5 0,4-6-1 0,0-3 0 0,3-8 21 0,0-2 4 15,-3-3 1-15,6-2 0 0,-3-9 1 0,-1 1 0 16,-2-1 0-16,0-4 0 0,0-4 13 0,-3 3 0 15,0-2 0-15,0-3 0 0,-6 0 0 0,0 3 0 0,-3 2 0 0,0 5 0 16,-3 4 14-16,0 4 6 0,-3 3 0 0,-3 6 1 16,0-1 23-16,0 6 5 0,6 5 1 0,-6 0 0 15,-3 5-25-15,3 0-5 0,0 6 0 0,0 2-1 16,0 3 8-16,0 3 1 0,3-1 1 0,-3 3 0 16,3 3-16-16,0 0-3 0,-3 2-1 0,3-2 0 15,3-3-9-15,-3 3 0 0,0-3 9 0,3 0-9 16,-3 1 8-16,3-7-8 0,3-1 8 0,-3-1-8 15,0-3 0-15,3-2 0 0,3-2 0 0,-6-6 0 16,0 0 0-16,9 0 0 0,0-6 0 0,3-2 0 16,3-2 0-16,0-1-15 0,0-2 3 0,3-3 0 15,-4 3-16-15,4 0-4 0,3 0 0 0,-3 2 0 0,0-2 15 0,-3 5 2 16,0 0 1-16,0 3 0 0,-4-1 14 0,1 4 0 16,0 2 0-16,0 0 0 0,-3 2 0 15,-3 4-12-15,0 1 12 0,3 1-12 0,-6 3 22 0,6 2 5 16,-3 0 1-16,0 1 0 0,3 2-16 0,0-1 9 15,0-1-9-15,2 2 8 0,-2-3-8 0,3-3 0 16,0 1 0-16,3-3 0 0,-3-3 0 0,3-2 13 16,-3-1-3-16,3 1-1 0,0-3 11 0,-1-3 3 15,4-4 0-15,-3-1 0 0,0 0-23 0,0-3 0 16,0-2 0-16,-3-3 8 0,3 0-8 0,-4-2 0 16,-5-4 0-16,3 1 0 0,-3-5 0 0,3-1 12 15,0-2-4-15,-3 0 0 0,-3 5-8 0,0 3-12 0,-3 3 4 16,-3 2 0-16,0 3 8 0,-3 5 0 15,0 2 0-15,-3 6 0 16,-6 3-29-16,3 5-1 0,-2 5 0 0,-1 3 0 0,3 5 30 0,0 0 0 0,0 3-8 0,3 3 8 16,0-4-8-16,3 4 8 0,3 2-13 0,0 0 5 15,3 0 8-15,3-2 0 0,3-9 10 0,0 3-10 16,6-2 0-16,0-1 8 0,3-4-8 0,3-4 0 16,0 1 0-16,2-6 0 0,1-2-9 0,0-6 9 31,3 0-101-31,0-2-15 0,-3-3-2 0,-4-2-710 0,1-4-143 0</inkml:trace>
  <inkml:trace contextRef="#ctx0" brushRef="#br0" timeOffset="11057.98">12545 14875 2930 0,'-33'-8'130'0,"21"5"26"0,4 3-124 0,5 3-32 15,3-3 0-15,0 0 0 16,8 8-25-16,10 0-11 0,12-3-3 0,9-2-805 15,5 2-162-15</inkml:trace>
  <inkml:trace contextRef="#ctx0" brushRef="#br0" timeOffset="11696.15">14462 15153 1324 0,'-3'-14'118'0,"3"14"-94"0,0-7-24 0,0-1 0 16,-3-3 164-16,0 0 29 0,0 1 6 0,0-1 1 15,-3-2-95-15,-3 5-18 0,3-2-4 0,0 2-1 16,0 2 67-16,0 4 14 0,0-1 2 0,1 3 1 16,-1 0-81-16,0 5-16 0,0 1-3 0,0 2-1 15,0 2-49-15,-3 6-16 0,3 2 10 0,0 1-10 16,0 7 0-16,3 1 8 0,0-3-8 0,0 5 0 15,0-3 8-15,3 3-8 0,3 1 0 0,0-7 8 16,0 1-20-16,3-3-4 0,3-5 0 0,0 0-1 16,0-5-15-16,3-3-2 0,0-3-1 0,-1-2 0 15,4-6 11-15,-3-5 3 0,3 0 0 0,-3-3 0 16,6-2-3-16,-3-5-1 0,-3-1 0 0,3-2 0 0,-1-3 16 0,4-2 9 16,-3-1-10-16,0-2 10 0,0 0 0 15,0 0 0-15,0 2 0 0,0 6 0 0,-4 0 20 16,1 3 9-16,-3 2 3 0,3 3 0 0,-6 5-19 15,3 2-3-15,-3 1-1 0,-6 5 0 0,9 0 2 0,-9 0 0 16,6 8 0-16,0 0 0 0,0 2-3 0,-3 1-8 16,-3 0 12-16,0 2-4 0,0 0-8 0,0 3 10 15,-3-3-10-15,0 6 10 0,0-6-10 0,0 3 0 16,3-3 0-16,-3 0 0 0,0 0 0 0,3-5 0 16,0 0 0-16,0-8 0 0,0 0-15 0,0 0-1 15,0 0-1-15,0 0 0 0,6-5 2 0,3 0 1 16,0-3 0-16,-3 0 0 0,3-5 6 0,6-3 8 15,-7 0-13-15,4 0 5 0,3 0 8 0,0-2 0 0,3 2 0 0,-3 3-8 16,0-1 8-16,0 6 12 0,-3 0-2 0,-3 3-1 16,-4 0-9-16,4 5 0 0,0 3-10 0,-3 2 10 15,3 0 0-15,-3 3 18 0,0 5-2 0,0 0-1 16,0 1-4-16,0 2-1 0,0 2 0 0,0 1 0 16,3-1-10-16,3 3 0 0,-3-2 0 0,3-3 8 15,2 0-8-15,-2-3 0 0,3-3 0 0,-3 1 0 16,0-3 0-16,-3-3-19 0,3-2 3 0,-6-3 1 31,-6 0-139-31,6-5-28 0,0-3-6 0</inkml:trace>
  <inkml:trace contextRef="#ctx0" brushRef="#br0" timeOffset="11822.32">14441 14732 2660 0,'0'0'118'0,"0"0"24"0,0 0-114 0,6 8-28 16,0 0 0-16,9 0 0 15,6 2-23-15,6 4-10 0,5-1-3 0,4 5-730 16,6 1-146-16</inkml:trace>
  <inkml:trace contextRef="#ctx0" brushRef="#br0" timeOffset="12889.33">15346 15137 2484 0,'-15'-11'110'0,"12"9"22"0,-6-1-105 0,3 0-27 15,-3-2 0-15,3 5 0 0,0 0 107 0,1 0 16 16,-1 5 3-16,0 3 1 0,0 5-65 0,0 3-13 0,3 6-2 0,-3 1-1 16,3 4-23-16,-3 2-5 0,3 5-1 0,-3 1 0 15,0 2-17-15,3 0 0 0,-3 0 0 0,3 0 0 16,-6-3 0-16,3 3 0 0,0-5 0 0,3 2 0 16,3-2 0-16,-3-5 0 0,3-9 0 0,0 1 0 15,0-6-9-15,0-3-3 16,0-10 0-16,0 0 0 15,0 0-11-15,6-5-2 0,0-8-1 0,0 0 0 0,-3-8 10 0,3-1 1 0,-3-4 1 0,0-1 0 16,0-4 14-16,-3-4-9 0,3-4 9 0,-3-4-8 16,0-2 8-16,3 0 0 0,0-2 8 0,0-1-8 15,6 6 27-15,-3 2 1 0,0 3 0 0,3 3 0 16,0 5-2-16,0 2 0 0,2 6 0 0,1 2 0 0,3 6-26 16,0 3 0-16,0 2 0 0,0 2 0 0,0 6 0 0,0 3 0 15,-1 0 0-15,1 5 0 16,-3 2-21-16,0 1-7 0,-6 2 0 0,0 0-1 0,-3 3 29 0,-3 3 0 15,-3-1 0-15,-3-2 0 16,-3 3-24-16,-3-1-1 0,-3 1-1 0,-2-4 0 16,2 4-18-16,-3-3-4 0,0-3-1 0,-3-2 0 15,0 2 22-15,6-3 5 0,-2-2 1 0,-1 0 0 0,6-2 21 0,3-1 0 16,6 0-9-16,3-5 9 0,0 0 0 0,0 0 0 16,3 0 0-16,9-2 9 0,3-1 0 0,5-2 0 15,1-1 0-15,9 1 0 0,3 0-1 0,0-1 0 0,2-4 0 16,-2 2 0-16,0 0-8 0,-3 0-11 15,2-3 3-15,-5 4 0 0,0-4 8 0,-3 0 0 0,-3 3 0 0,-4 1-8 16,-5-4 8-16,0 0 0 0,-3 1 0 16,-6 2 8-16,-3 0 9 0,-3 0 3 15,3 0 0-15,-6 0 0 0,0 0 17 0,-3 0 4 0,3 0 1 0,-3 3 0 16,3 2-10-16,0-2-1 0,1 2-1 0,-1 3 0 16,6 0-12-16,0 0-2 0,0 0-1 0,0 0 0 15,0 0-15-15,0 0 0 0,3 6 0 0,0 2 0 16,5 0 0-16,-2 2 0 0,0-2 0 0,3 3 0 15,0-1 0-15,3-2 0 0,0 3 0 0,0-3 0 16,0 0 0-16,0 2 0 0,3-4-8 0,-3-1 8 16,-4 0-14-16,4-2 1 0,-3-1 0 0,3-2 0 15,-3 0-2-15,0-2 0 0,-9 2 0 0,6-6 0 16,0 1 15-16,-3 0 0 0,0-3 9 0,-3 3-9 0,-3-3 8 0,0 0-8 16,0 0 0-16,-3 0 9 0,3 0 16 0,-3 0 3 15,3 3 1-15,-3-3 0 0,3 2-6 0,3 6-2 16,0 0 0-16,0 0 0 0,0 0-7 0,0 0-2 15,0 0 0-15,0 0 0 0,0 0-12 0,0 0 0 16,0 0 0-16,3 11 0 0,6-3 0 16,0 5-8-16,0-2 8 0,0 5 0 15,3-3 0-15,3 3 0 0,-3 0 0 0,2-3 0 0,1 0 0 0,0-2 0 16,0-3 0-16,0 0 0 0,3-3 0 0,-3-2-10 16,0-3 10-16,3 0-8 0,-4-3 8 0,4-5 8 15,3 0-8-15,-3-5 11 0,3-3-11 0,-3 0 0 16,-1 0 0-16,1-5 0 0,3 0 0 0,-3-3 0 15,-3-2 0-15,0-4 0 0,3-4 0 0,-3-6 0 16,2 1 8-16,1-4-8 0,-3-2 0 0,0 0 0 0,0 0 0 0,-3 0 8 16,0 6-8-16,-3 7 8 0,-3 0-8 0,0 8 8 15,-3 9-8-15,-3 1 0 0,3 4-12 0,-3 2 12 16,0 5 0-16,0 3 10 0,-3 8 1 0,-3 5 0 16,0 6-11-16,-3 5 0 0,0 5 0 15,-3 5 0-15,-3 6 0 0,3 5 0 0,-6-3 0 0,6 3 0 16,0 3 0-16,3-3 0 0,1-3 0 0,5 0 0 15,0-2 0-15,0 0 0 0,3-3 0 0,6-3 0 16,0-2 0-16,2-6-14 0,1 1 2 0,6-6 0 16,-3-5-6-16,6-3-1 0,3-5 0 0,0-5 0 15,-3-3-121-15,2-6-25 0,1-1-5 0,0-7-1 16,-3-2-43-16,0-2-9 0,-3-6-1 0</inkml:trace>
  <inkml:trace contextRef="#ctx0" brushRef="#br0" timeOffset="12977.81">16412 14888 2714 0,'0'0'60'0,"0"0"12"0,0 0 2 0,0 0 2 0,0 0-60 0,0 0-16 16,6-3 0-16,6-2 0 0,2 3 32 0,4-4 4 16,6-2 1-16,6 3-863 15,3 0-173-15</inkml:trace>
  <inkml:trace contextRef="#ctx0" brushRef="#br0" timeOffset="13923.58">8006 2516 1728 0,'0'0'38'0,"0"0"8"0,0 0 2 0,0 0 0 0,0 0-39 0,0 0-9 15,6-2 0-15,3-1 0 0,3 3 53 0,0-5 9 16,-4 2 2-16,7 0 0 0,6 1 51 0,0 2 10 16,6-6 3-16,3 4 0 0,5-4-52 0,7 6-9 15,3-7-3-15,14 1 0 0,1 1 0 0,8-3 0 16,10 3 0-16,14-3 0 0,-3 2-51 0,9 6-13 16,4-5 0-16,20 5 0 0,-9-2 0 15,0 4 0-15,0 3 0 0,15 1 0 0,-15-6 22 0,0 2 2 16,-3 9 0-16,12-3 0 0,-15-8-39 0,7 8-7 15,-22 2-2-15,0 4 0 0,-15-9 24 0,-2 3 0 16,-7-3 0-16,-2 3 0 0,-19-3 23 0,-5-5 9 16,-9 3 1-16,-6 2 1 0,-7-5-23 0,-8 0-11 15,-12 0 10-15,0 0-10 0,0 0 0 0,-14-8 8 16,-7 3-8-16,-3 0 0 16,-3 0-29-16,0 2-9 0,3-2-2 0,1-1 0 15,2 4-70-15,6-4-14 0,-9 4-4 0,24 2 0 0</inkml:trace>
  <inkml:trace contextRef="#ctx0" brushRef="#br0" timeOffset="14624.22">11289 2686 1594 0,'9'-6'35'0,"-9"6"7"0,0 0 2 0,0 0 1 0,9-8-36 0,-3 8-9 0,3 3 0 0,6-6 0 16,-3 3 66-16,8-2 11 0,1-1 3 0,6 3 0 15,0-5 10-15,8 5 2 0,10-6 1 0,9 4 0 16,8 2-29-16,10-6-7 0,5 1-1 0,21 3 0 15,0 2 7-15,7-6 1 0,5 6 0 0,27-8 0 16,-6 3-52-16,9 5-12 0,8-8 0 0,28 3 0 0,-33 0 0 0,9 2 0 16,3 3 0-16,23 8 0 0,-29-8 32 0,-3 8 3 15,-6 2 1-15,20-2 0 0,-26 5-20 0,6-5-4 16,-27 3-1-16,6-6 0 0,-11 3-11 0,-31-5 0 16,0 0 0-16,-5-3 0 0,-7 0 13 0,1-3 4 15,-10 0 1-15,-5 3 0 0,-3-5-18 0,-1 2 0 16,-11-2 0-16,-6 0 0 0,-10-1 35 0,-5 4 3 15,-6-4 1-15,-6 1 0 0,-3 5-14 0,-12-2-2 16,-3-4-1-16,1 1 0 0,-7 2-22 0,3 3 0 16,-3-5 0-16,6 5 0 15,0 5-100-15,3-5-24 0,-2 3-4 0,-1 2-1120 0</inkml:trace>
  <inkml:trace contextRef="#ctx0" brushRef="#br0" timeOffset="16877.98">10271 14362 1324 0,'0'0'59'0,"0"0"12"0,0 0-57 0,0 0-14 15,0 0 0-15,0 0 0 0,12-3 110 0,-3-2 19 16,6 2 4-16,3-2 1 0,2-1-10 0,7 1-3 15,6-3 0-15,9 0 0 0,2 0-28 0,7 0-5 16,5-2-2-16,7 2 0 0,5-3-35 0,4 3-7 16,-1 0-2-16,1 3 0 0,-4-3-42 0,1 3 0 15,-1 2-11-15,-5 1-785 16,-4 2-158-16</inkml:trace>
  <inkml:trace contextRef="#ctx0" brushRef="#br0" timeOffset="18282.73">10447 11597 1645 0,'-9'-8'72'0,"9"8"16"0,-3-6-70 0,3 6-18 0,0 0 0 0,0 0 0 16,0 0 36-16,0 0 4 0,9-2 1 0,6-1 0 16,8 3 26-16,1 0 5 0,9 0 0 0,3 0 1 15,8 0-2-15,7 0-1 0,11-2 0 0,7-1 0 16,5 0-41-16,13 1-8 0,2-1-1 0,15-5-1065 16</inkml:trace>
  <inkml:trace contextRef="#ctx0" brushRef="#br0" timeOffset="24354.18">14641 7162 2026 0,'0'0'44'0,"0"0"10"0,0 0 2 0,0 0 1 0,0 0-45 0,0 0-12 0,0 0 0 0,0 8 0 16,3 3 79-16,-3 2 13 0,3 0 4 0,0 6 0 15,-1-3-26-15,-2 2-5 0,0 3-1 0,3 1 0 16,-3-1-16-16,0-3-3 0,0 3-1 0,0 1 0 15,0-4-19-15,-3 1-4 0,1-1-1 0,2-5 0 16,-3 1-11-16,0-4-9 0,3-5 12 0,0-5-12 16,0 0 12-16,0 0-12 0,0 0 12 0,0 0-12 15,0-5 23-15,0-5-3 0,3-4 0 0,0 1 0 16,-1-5-20-16,4-4 0 0,-3-1 0 0,6-1 0 31,0 0-21-31,0 0-9 0,0 0-2 0,0 1 0 0,3-1 32 0,-3 5 0 0,3 3 0 0,0 3 0 0,0 3-12 0,-3-1 3 16,2 3 1-16,1 5 0 15,-3 1 8-15,3 2 0 0,0 2 0 0,0 4-8 0,0 2 8 0,-3 2 0 16,-3 1 0-16,3 5 0 0,-3-1 0 16,-3 1 0-16,-3 6 8 0,0-4-8 0,0 1 0 15,0-1 9-15,0 1-9 0,-3-4 0 0,-3 1 9 0,3 0-9 16,-3-3 0-16,3 1 9 0,-3-4 6 0,3-2 1 16,0-5 0-16,3-3 0 0,-6 5-6 0,6-5-1 15,0 0 0-15,0 0 0 0,-3-5-9 0,3 0 12 16,3-3-12-16,0-6 12 0,3 1-12 0,3-3 0 15,0-2 0-15,3-1 0 0,0-2-20 0,-1-3 4 16,1 0 1-16,6-2 0 0,-3 2-7 0,6 3-2 16,-6 0 0-16,6 2 0 0,-3 3 12 0,-1 1 1 15,-2 4 1-15,0 0 0 0,0 6 10 0,-3 0-8 16,3 5 8-16,-3 2-8 16,-3 1-15-16,0 2-2 0,3 3-1 0,-4 0 0 0,1 6 72 0,-3-1 14 15,-3 3 4-15,3 2 0 0,-3 1-52 0,0 2-12 16,-6 0 0-16,3-2 0 0,-3 4 0 0,0-1 0 0,-3-4 0 0,3 3 0 15,0-2 0-15,0-1 0 0,0-2 0 0,0 0 0 32,0-3-124-32,3-2-28 0,3-3-6 0,-3-8-963 0</inkml:trace>
  <inkml:trace contextRef="#ctx0" brushRef="#br0" timeOffset="24941.17">15420 7136 1267 0,'-3'0'112'0,"0"-3"-89"15,-2 1-23-15,2-1 0 0,0 3 199 0,3 0 35 16,0 0 7-16,0 0 2 0,0 0-82 0,0 0-16 16,0 0-3-16,0 0-1 0,3 8-77 0,-3 0-16 15,0 5-4-15,0 3 0 0,0-3-19 0,0 3-4 16,-3 0-1-16,3 2 0 0,-3 4-20 0,3-4 0 16,0 3 0-16,0 0 0 0,0-2 0 0,0-1 0 15,6 1 0-15,-3-3 0 0,0 0 14 0,5-6-2 16,1 1 0-16,0-6 0 15,3 0-32-15,-3-2-8 0,0-6 0 0,3-2-1 16,0 0-15-16,0-6-2 0,0 1-1 0,-3-4 0 0,3 1 57 0,-4-3 11 16,1-5 3-16,3 3 0 0,-3-6-39 0,0 0-7 15,6-2-2-15,-6 2 0 0,3 3 71 0,0 2 13 16,0 1 4-16,-3 4 0 0,0 4-64 0,-3 2-20 16,2 3 0-16,1 2 0 0,-6 3 28 0,3 3 4 15,-3 2 2-15,3 3 0 0,-3 2-6 0,-3 6-8 0,0 3 11 0,-3-1-11 16,0 1 19-16,0-1-3 0,0 3-1 0,-3 3 0 15,0-3-15-15,0 1 0 0,0-4 0 0,1-2 0 16,-1 0-16-16,3-3 3 0,0-2 1 16,3-3 0-16,-6-3 21 0,6-5 5 0,0 0 1 0,0 0 0 15,0 0-15-15,6-5 9 0,-3-1-9 0,6-4 8 16,-1-3-8-16,1-3-16 0,3-3 4 0,3 1 1 16,0-4 3-16,0-1 0 0,3-1 0 0,-3-3 0 15,3 4-13-15,-4-1-3 0,4 5 0 0,-3 1 0 16,3 2 24-16,-6 5 0 0,0 1 0 0,-3 4 0 15,0 1-10-15,-3 2 10 0,-6 3 0 0,6 6-9 0,-6-6 22 16,3 8 5-16,0 2 1 0,0 3 0 16,-3 3-9-16,0 3-2 0,0 2 0 0,-3 0 0 0,0 0-8 0,0 3 0 15,0 0 0-15,0 0 0 0,3 0 14 0,-3-1-2 16,3-1-1-16,0-1 0 0,0-3-3 0,3 1-8 16,0-3 12-16,3 0-4 0,3-6-8 0,-1-2 0 15,1-5 0-15,3-1 0 16,-3-2-24-16,6-2-6 0,-3-6-2 0,3-3 0 15,-3-2-172-15,-3-3-36 0</inkml:trace>
  <inkml:trace contextRef="#ctx0" brushRef="#br0" timeOffset="25099.32">15513 6768 2811 0,'0'0'62'0,"0"0"13"0,0 0 2 0,0 0 2 0,0 0-63 15,0 0-16-15,0 0 0 0,9 5 0 0,3 1 18 0,2-1 1 0,4-2 0 0,6 2 0 32,3 0-169-32,6 0-34 0,2 1-6 0,4-1-2 0</inkml:trace>
  <inkml:trace contextRef="#ctx0" brushRef="#br0" timeOffset="25411.03">17072 6826 2649 0,'0'0'58'0,"0"0"12"0,0-5 2 0,0 5 4 0,0 0-61 0,0 0-15 15,-6-3 0-15,-2 3 0 0,8 0 54 0,0 0 8 16,8 6 2-16,1 2 0 0,-3 2 0 0,0 6 0 15,0 0 0-15,-6 5 0 0,-3 3-52 0,0 5-12 16,3 0 0-16,0 3 0 0,-9 0 38 0,3 2 5 16,3 0 1-16,-2 3 0 0,2-2-20 0,-3-1-3 15,0-2-1-15,3 0 0 0,3-3-34 0,-3-5-7 16,-3-1-2-16,3-1 0 16,6-4-117-16,-3-5-23 0,0-2-5 0,-3-3-696 15,3 0-139-15</inkml:trace>
  <inkml:trace contextRef="#ctx0" brushRef="#br0" timeOffset="25633.31">17421 6670 1497 0,'0'-16'133'0,"0"11"-106"0,0 0-27 0,0-1 0 16,-3 1 193-16,-3 5 34 0,0-3 6 0,6 3 2 16,0 0-69-16,0 0-14 0,3 8-2 0,0 6-1 15,0 2-68-15,0 2-13 0,-3 3-4 0,0 6 0 16,3 4-28-16,-3 4-5 0,-3-1-2 0,0 3 0 15,3 3-2-15,0-3-1 0,-6 3 0 0,0-1 0 16,0-4-14-16,0 4-2 0,3-4-1 0,-3 2 0 0,0-5-9 0,0-3 0 16,3-3 0-16,0-2 0 15,-3-5-49-15,6-4-12 0,0-4-3 0,3-3-887 16,-3-8-177-16</inkml:trace>
  <inkml:trace contextRef="#ctx0" brushRef="#br0" timeOffset="25933.29">17742 6922 2649 0,'0'0'117'0,"0"0"25"0,3-6-114 0,0 1-28 15,3 0 0-15,3 2 0 0,0 0 57 0,3 3 6 0,3 0 1 0,3 0 0 16,-4 6 0-16,4-1 0 15,0 0 0-15,3 6 0 0,-3-3-52 0,0 2-12 16,0 1 0-16,-4 2 0 0,4-2 0 0,-6 2 0 0,0 0 0 16,-3 3 0-16,-3-3 0 0,-3 1 0 15,0-1 0-15,-3 0 0 0,-6 0 13 0,0-2 0 0,-3 2 0 0,-6-2 0 16,-3-1-13-16,1 1-18 0,-7-1 4 0,-3 1 1 16,0-3-32-16,0 2-7 0,4 1 0 15,-4 0-1-15,6-6-126 0,3-2-25 0,0 2-4 0,12-3-880 16</inkml:trace>
  <inkml:trace contextRef="#ctx0" brushRef="#br0" timeOffset="26134.18">18153 6842 2167 0,'0'0'48'0,"0"0"9"0,0 0 3 0,0 0 0 0,-6 0-48 0,6 0-12 16,-6 5 0-16,0 3 0 0,-3 0 110 0,0 3 19 15,-3 2 4-15,0 6 1 0,3-3-56 0,-2 2-11 16,-1 1-3-16,6 2 0 0,0 3 0 0,3-3 0 15,0-3 0-15,0 1 0 16,3-3-51-16,0-1-13 0,3 1 0 0,3 0 0 0,0-3 0 0,6 1 0 16,0-6 0-16,8 2 0 0,1-7 20 0,0-3 0 15,6-5 1-15,0-1 0 16,-4-2-136-16,4-2-27 0,-3-3-6 0,0-3-1119 0</inkml:trace>
  <inkml:trace contextRef="#ctx0" brushRef="#br0" timeOffset="26553.29">17927 6805 1267 0,'0'0'56'0,"0"0"12"0,0 0-55 0,0 0-13 0,0 0 0 0,0 0 0 15,0 0 149-15,0 0 27 0,0 0 6 0,0 0 1 16,0 0-37-16,0 0-7 0,0 0-2 0,6-3 0 0,-3-2-59 16,3 0-12-16,0-3-2 0,0 0-1 0,-1 0-12 15,4 0-3-15,-3-2 0 0,3-4 0 0,0 1-16 16,3 0-4-16,0-3-1 0,0 0 0 0,0-2-27 0,0 2-11 16,3-3 1-16,-3 6 0 0,-4-3 27 0,1 5 6 15,3 1 1-15,-3 5 0 0,-3-6 12 0,0 6 4 16,0-1 0-16,0 1 0 0,0 3-51 0,-6 2-9 15,0 0-3-15,0 0 0 0,0 0 23 0,0 0 18 16,0 7-3-16,0 4-1 0,3 0-14 0,-3-1 9 16,3 1-9-16,-3 2 8 0,0 0-8 0,0 3 8 15,3-3-8-15,0 1 8 0,-3-1-8 0,6 0 0 16,0 0 0-16,3 0 0 0,-3 1-12 0,0-1-5 16,3-2-1-16,2 2 0 15,-2-5-178-15,6 2-36 0,9 4-8 0,0-9 0 0</inkml:trace>
  <inkml:trace contextRef="#ctx0" brushRef="#br0" timeOffset="26754.22">18599 6951 1209 0,'0'0'108'0,"6"2"-87"0,3 1-21 0,0 0 0 16,3-3 286-16,-3 2 53 0,-9-2 10 0,12 3 3 16,9-3-192-16,0-3-39 0,-1 1-7 0,1-4-2 0,3-2-56 0,0 3-11 15,0-3-2-15,0-2-1 16,-1-1-182-16,1-2-36 0,3-1-7 0</inkml:trace>
  <inkml:trace contextRef="#ctx0" brushRef="#br0" timeOffset="27029.16">19204 6768 2624 0,'3'-5'58'0,"3"2"12"0,-3-2 2 0,5 2 1 0,4 1-58 0,-3 2-15 15,3-3 0-15,0 3 0 0,0 3 62 0,0-1 10 16,3 3 1-16,0 3 1 0,-3 3-10 0,3 0-3 15,-4-1 0-15,-2 1 0 0,-3 2-49 0,-3 0-12 0,-3 0 0 16,0 3 0-16,0 0-11 0,-6-3-5 0,0 3 0 16,-6 5-1-16,7-5 17 0,-1 3 11 0,-6-6-2 15,3 0 0-15,-3-2-1 0,-3-1 0 0,0-2 0 0,0-2 0 32,0-1-114-32,0-2-23 0,3-1-5 0,4-2-706 0,-1-2-142 0</inkml:trace>
  <inkml:trace contextRef="#ctx0" brushRef="#br0" timeOffset="27234.67">19504 6694 2188 0,'0'0'48'0,"0"0"11"16,0 0 1-16,0 0 1 0,-3 5-49 0,3 1-12 0,-3 1 0 0,0 4 0 0,-6 2 105 0,1 1 19 16,-1-1 3-16,3 3 1 0,-3 0-4 0,0 2-1 15,0-2 0-15,3 5 0 0,0 0-43 0,0 6-9 16,3-3-2-16,0-1 0 0,6-2-55 0,0 1-14 15,3-4 0-15,3-2 0 0,3-3 0 0,0-2 0 16,6-1 0-16,2-4 0 16,4-6-48-16,3 0-13 0,0-3-3 0,-3 0-887 15,-1-4-177-15</inkml:trace>
  <inkml:trace contextRef="#ctx0" brushRef="#br0" timeOffset="27657.07">19936 6400 2188 0,'0'0'48'0,"0"-2"11"0,0-4 1 0,0 6 1 0,-3-2-49 0,3 2-12 16,0 0 0-16,0 0 0 0,0 0 146 0,0 0 26 15,-3 8 6-15,3 5 1 0,0 3-82 0,-3 5-16 16,0 3-3-16,0 7-1 0,-3 1-61 0,3 5-16 15,-9-2 0-15,3-6 0 16,0 3 0-16,0 2 0 0,0 0 0 0,4 1 0 0,-4-4 0 0,3 1 0 16,0 0 0-16,0 2 0 0,0-5 0 0,3-7 0 15,0-1 0-15,3-5 0 16,3-3-160-16,0-3-36 0,3-4-6 0,3-4-2 0</inkml:trace>
  <inkml:trace contextRef="#ctx0" brushRef="#br0" timeOffset="27867.25">20174 6379 2419 0,'0'0'53'0,"0"0"11"0,0-5 3 0,0 5 1 0,0 0-55 0,0 0-13 0,0 0 0 16,3 8 0-16,-3 2 116 0,3 6 21 0,-3 0 4 0,0 8 1 16,-3 0-74-16,3 2-14 0,-3 3-3 0,-3 3-1 15,3 0-17-15,-3 0-3 0,0 2-1 0,-3 0 0 16,0 3 5-16,3-2 1 0,-3-3 0 0,1 2 0 15,2-8-27-15,0 1-8 16,0-3 0-16,3-3 0 0,-3-3-25 0,6 1-9 0,-3-6-2 16,3-5 0-16,3 0-168 0,-3-8-33 0</inkml:trace>
  <inkml:trace contextRef="#ctx0" brushRef="#br0" timeOffset="28423.09">20242 6115 1346 0,'0'0'60'0,"0"0"12"0,0 0-58 0,0 0-14 0,0 0 0 0,0 0 0 15,3-3-12-15,-3 3-6 0,0 0-1 0,3-3 0 16,3 3 64-16,-6 0 13 0,3-5 2 0,-3 5 1 16,6-3 33-16,-6 3 6 0,0 0 2 0,0 0 0 15,0-5-10-15,0 5-1 0,3-3-1 0,-3 3 0 16,0 0-5-16,0 0-1 0,0 0 0 0,0 0 0 15,0 0-28-15,0 0-7 0,0 0-1 0,0 0 0 16,0 0-20-16,0 0-5 0,0 0-1 0,0 0 0 16,0 0 13-16,3-5 2 0,-3 5 1 0,6-3 0 15,-6 3-30-15,6-2-8 0,0-1 0 0,-6 3 0 16,0 0 0-16,0 0 0 0,6 0 0 0,0-5 0 16,-6 5 44-16,0 0 7 0,0 0 1 0,0 0 1 15,0 0-33-15,0 0-8 0,0 0 0 0,0 0-1 0,0 0 5 0,0 0 2 16,0 0 0-16,0 0 0 0,0 0-6 0,0 0-2 15,6-3 0-15,-6 3 0 0,6 0-10 0,-6 0 0 16,0 0 0-16,0 0 0 16,3-5-23-16,-3 5-3 0,3-3-1 0,-3 3 0 0,0 0 53 0,0 0 10 15,0-5 3-15,-3 2 0 0,3 3-11 0,0 0-3 16,0 0 0-16,0 0 0 0,-3-2-40 0,3 2-8 16,0 0-1-16,0 0-1 15,0 0-28-15,-6 0-6 0,0 0-1 0,0 2-867 16,0-2-173-16</inkml:trace>
  <inkml:trace contextRef="#ctx0" brushRef="#br0" timeOffset="28955.85">20266 6048 1440 0,'0'0'64'0,"0"0"12"0,0 0-60 0,0 0-16 15,0 0 0-15,3-2 0 0,-3 2 118 0,3-8 21 16,0 3 4-16,0 2 1 0,3-2 34 0,3-1 7 15,-3-2 2-15,-3 6 0 0,0-1-95 0,0-2-18 16,3 2-4-16,0 0-1 0,3-2-17 0,0 3-4 16,0-1-1-16,6 0 0 0,-1 3-24 0,-2 0-5 15,6 0-1-15,-3 0 0 0,3 3-5 0,0 0-2 16,0 4 0-16,-3-1 0 0,2 4-10 0,-5 1-14 16,0 0 3-16,0 2 1 0,-3-3 10 0,-3 1 16 15,0 2-4-15,-3 0-1 0,3 1-11 0,-6 1-16 16,0-1 4-16,-6 2 1 0,0 2 11 0,-6 3 0 15,-3-2 0-15,-3 2 0 0,-3-5 0 0,1 2 0 16,5-2 0-16,-6 0 0 0,-6 0 0 0,3-5 0 16,3-1 0-16,4 1 0 0,-1 2 8 0,3-5 4 15,0 2 1-15,6-2 0 0,0-2-13 0,3-1 8 0,0-2-8 16,6-3 0-16,0 0 17 0,0 0-2 0,12 2-1 0,3-4 0 16,6-1 9-16,3 0 1 0,2-2 1 0,7 2 0 15,3-2-10-15,0 0-3 0,2 0 0 0,1 2 0 31,0-2-33-31,2-1-7 0,-2 1-2 0,3 2-945 0,-7 1-189 0</inkml:trace>
  <inkml:trace contextRef="#ctx0" brushRef="#br0" timeOffset="29751.95">20269 7075 1152 0,'0'0'51'0,"0"0"10"0,0 0-49 0,0 0-12 15,0 0 0-15,0 0 0 0,0 0 182 0,0 0 34 16,9 3 6-16,0 2 2 0,-6-2-70 0,3 2-14 16,0 0-2-16,0 3-1 0,-3 0-65 0,0 0-14 15,0 3-2-15,0-1-1 0,0 3-55 0,0 1 0 16,-3-1 0-16,-3-3-12 0,0-2 12 0,-3 3 9 0,-3-1-1 0,0-2-8 16,3 3 0-16,-3-3 0 0,3-3 0 15,-6 6 0-15,3-3 58 0,0 0 5 16,4 0 1-16,-1 0 0 0,0-3-52 0,6-5-12 0,0 0 0 0,0 0 0 15,3 5 0-15,0 0 0 0,5-2 0 0,4 0 0 16,3-3 54-16,6 0 8 0,6 0 2 0,6 0 0 16,-4 0-52-16,4-3-12 0,3 0 0 0,-3 3 0 15,2-5 0-15,13 0 0 0,-3-3 0 0,-1 0-919 16,-5 3-186-16</inkml:trace>
  <inkml:trace contextRef="#ctx0" brushRef="#br0" timeOffset="31870.63">15200 7773 1868 0,'0'0'41'0,"0"0"9"0,-3-2 2 0,0-1 0 0,-3-2-42 0,0 2-10 0,0 3 0 0,0-2 0 15,0 2 95-15,1 0 17 0,-4 0 3 0,3 2 1 16,-3 1-29-16,3 0-6 0,0 2-1 0,0 3 0 16,0 0-25-16,3 5-6 0,-3 0-1 0,0 6 0 15,0-1-30-15,3 3-6 0,0 3-2 0,0 0 0 16,3 0 0-16,0-3 0 16,0 3 0-16,6-3 0 0,0 0-10 0,3 0 0 0,3-5 0 0,3 0 0 15,0-5 0-15,2-3 0 0,4-3 0 0,6-5-11 16,-3-3 11-16,3-2 0 0,2-3 0 0,1-3 0 15,0-4 0-15,-3-1 0 0,0-3 8 0,-1 1-8 16,-5-1 9-16,0 1-9 0,-3-1 12 0,-3-2-12 0,-6-3 16 16,-3 0-4-16,-3 3-1 0,-3-5 0 15,-6 2-11-15,-6 3 0 0,-6 2 0 0,0 6 0 16,-6 0-49-16,-6 5-12 0,1 5-3 0,-4 6 0 16,0 2 40-16,1 3 7 0,-1 0 1 0,3 5 1 0,3-2 15 0,3 2-12 15,4 3 12-15,5-3-12 0,3 0 12 0,6-2 10 16,3 2-2-16,6-2 0 0,3-1 29 0,6 1 6 15,6-3 1-15,2-3 0 0,4-2 6 0,9-3 2 16,3-3 0-16,2 0 0 0,1-2-52 16,3-3-20-16,2 0 0 0,1-2 1 15,0-4-36-15,-4 1-7 0,1 0-2 0,6-3 0 0</inkml:trace>
  <inkml:trace contextRef="#ctx0" brushRef="#br0" timeOffset="33495.17">15721 7964 806 0,'0'0'72'0,"0"0"-58"16,0 0-14-16,6 3 0 0,3-1 208 0,0 1 38 15,-6 2 8-15,3 0 2 0,-3 3-103 0,-3 0-20 16,3 3-4-16,-6 2-1 0,0 0 0 0,-3 3 0 15,0 0 0-15,-3 0 0 0,-3 0-60 0,0 2-12 16,3-2-2-16,-3 0-1 0,0 0-34 0,1-3-7 16,-1 1-2-16,3-1 0 15,3-5-187-15,3-3-38 0,3-5-7 0,0 0-2 0</inkml:trace>
  <inkml:trace contextRef="#ctx0" brushRef="#br0" timeOffset="33820.99">16242 7771 2649 0,'0'0'58'0,"0"0"12"0,-6-3 2 0,0-2 4 16,0 2-61-16,6 3-15 0,-3-2 0 0,3 2 0 0,-9 2 54 0,3 4 8 16,0-1 2-16,-3 5 0 0,3 1-10 0,-3 2-2 15,-2 0 0-15,2 6 0 0,3 2-33 0,-3 3-7 16,0 0-2-16,3 2 0 0,0-2-10 0,3 2 0 15,3 4 0-15,3-7 0 16,3-1-48-16,3-4-11 0,3 1-2 0,3-6-1 16,2-5 29-16,4-6 5 0,0-4 2 0,6-4 0 15,0-1-10-15,-3-4-1 0,-1-2-1 0,-2-3 0 0,-3 0 38 16,0-3 0-16,0 1 0 0,-9-3 0 0,0 0 0 0,-3-1 0 16,-3-1 0-16,-3-1 0 0,-6-3-12 0,0 1 12 15,-3-1-10-15,-6 4 10 16,0 7-75-16,-6 3-9 0,-6 2-1 0,-2 3-1 15,-1 8-12-15,0 0-2 0,0 8-1 0,3-3-527 16,4 3-104-16</inkml:trace>
  <inkml:trace contextRef="#ctx0" brushRef="#br0" timeOffset="34051.91">16349 7551 1094 0,'0'-5'97'0,"0"-3"-77"0,0 3-20 0,0 5 0 15,0 0 305-15,0 0 58 0,0 0 11 0,0 0 2 16,0 0-209-16,-3 10-43 0,0 4-8 0,-3 4-1 16,0 6-37-16,-3 5-7 0,3 5-2 0,-6 6 0 15,4 5-8-15,-7 5-1 0,0 3-1 0,0 3 0 16,0-3-27-16,0 0-6 0,6 0-1 0,-3-1 0 16,3-4-25-16,0-3 0 0,3-5 0 0,1-1 0 15,-1 1-208-15,-3-3-36 0,-12 32-8 16,0-21-1006-16</inkml:trace>
  <inkml:trace contextRef="#ctx0" brushRef="#br0" timeOffset="34986.25">13986 9422 1497 0,'0'0'66'0,"0"0"14"0,0 0-64 0,3-5-16 0,-3-1 0 0,0 1 0 16,-3-3 55-16,3 3 7 0,0 5 2 0,-3-6 0 15,-3 1 51-15,0 0 10 0,0 0 3 0,-3-1 0 16,3 6 0-16,-6-2 0 0,0-1 0 0,0 3 0 16,0 3-52-16,0-1-9 0,-2-2-3 0,-1 6 0 0,0-1-52 0,-3 5-12 15,0 6 0-15,-3 0 0 16,3 3 0-16,-2-1 0 0,2 6 0 0,0 2 0 0,3 4 0 15,3-4 0-15,3 1 0 0,3 2 0 0,3-3 26 16,6-2 2-16,3 0 0 0,3-6 0 0,6-2-28 0,3-3 0 16,6-5-14-16,-1-2 5 0,7-4 9 0,-3-4-12 15,6-4 12-15,-1-4-12 0,1-1 12 0,-3 1 0 16,0-4 0-16,0-2 0 0,-4 1-13 0,-5-4-1 16,-6 0 0-16,0 1 0 0,-6-3 14 0,-3 0 0 15,-6 2 0-15,0 1 0 0,-9-1 0 0,0-2 0 16,-6 5 0-16,-3 3 0 0,-3 2 0 0,1 6 0 15,-7 0 0-15,-3 2 0 16,3 0-54-16,-3 6-8 0,4 2-2 0,-1 3 0 0,3-2 52 0,0-1 12 16,3 3 0-16,7 0-788 15,5 0-154-15</inkml:trace>
  <inkml:trace contextRef="#ctx0" brushRef="#br0" timeOffset="35209.32">13992 9226 2419 0,'0'0'53'0,"-3"-5"11"0,0-1 3 0,-3 1 1 0,0 0-55 0,3 2-13 0,-3 1 0 0,-3-1 0 15,0 6 106-15,0 2 18 0,3 3 4 0,-3 2 1 16,-3 9-41-16,3-1-9 0,0 6-2 0,-2 5 0 16,2 8-21-16,-3 3-5 0,3 2-1 0,-3 6 0 15,3 2-30-15,-3 3-7 0,3-3-1 0,0 3 0 16,0-5-12-16,3-3 8 0,-3 3-8 0,3-1 0 15,-2 1-132-15,-1-3-33 0,-3-5-7 16</inkml:trace>
  <inkml:trace contextRef="#ctx0" brushRef="#br0" timeOffset="36691.03">9321 11843 1465 0,'0'0'32'0,"0"0"6"0,-5-6 2 0,2 1 2 0,-3 3-34 0,0-1-8 0,-3 3 0 0,-3 5 0 16,-3 0 71-16,-3 3 12 0,-3 6 2 0,-3-1 1 15,-2 8 4-15,-7 5 1 0,-3 6 0 0,-8 8 0 16,-1 8-20-16,-6 4-4 0,-2 7-1 0,-4 2 0 16,-2 7-19-16,-7 6-4 0,-2 3-1 15,-4 0 0-15,4 2-26 0,-4 1-6 0,1-4-1 0,2 1 0 16,-2-5-9-16,5-1 0 0,10-2 0 0,8-6 0 16,4-2 0-16,8-5-11 0,9-6 1 0,6-5 0 15,9-5-142-15,6-3-28 0</inkml:trace>
  <inkml:trace contextRef="#ctx0" brushRef="#br0" timeOffset="37208.58">11700 11782 2091 0,'-3'-8'46'0,"3"0"10"0,-3 0 1 0,3 0 2 0,0-2-47 0,3 4-12 0,3-2 0 0,0 6 0 15,-3-4 0-15,6 4-14 0,0-1 3 0,5 3 1 16,4 0 10-16,6 5 16 0,0 1-4 0,3 7-1 16,2 3 37-16,4 5 7 0,3 3 1 0,6 8 1 15,2 2-9-15,7 8-1 0,-4 1-1 0,10 10 0 16,3-1-22-16,-1 7-5 0,1-1-1 0,5 0 0 15,7 0-18-15,5 3 0 0,0-3 0 0,-2-2 0 0,-1-3 19 0,-2 0 3 16,-1 0 1-16,-3-3 0 0,-5-2 30 0,-6-3 7 16,-4-3 0-16,-5 0 1 0,-4 3 7 0,-5-3 2 15,-3 1 0-15,-3-3 0 0,-1 2-50 0,-2-2-11 16,0-3-1-16,-3-3-8 0,-7 0 10 0,1-5-10 16,0 3 8-16,-3-8-8 0,0 0 8 0,0-6-8 15,-3 1 0-15,-4-3 8 0,-2-6-8 0,3-2 0 16,-6-2 0-16,3-6 8 15,-9 0-108-15,12-6-21 0,-6-7-5 0,3 0-1142 0</inkml:trace>
  <inkml:trace contextRef="#ctx0" brushRef="#br0" timeOffset="37355.19">14260 12766 1152 0,'0'0'51'0</inkml:trace>
  <inkml:trace contextRef="#ctx0" brushRef="#br0" timeOffset="37841.49">14260 12629 1612 0,'0'0'144'0,"0"0"-116"16,-6 0-28-16,-3 0 0 0,0-3 117 0,0 3 18 15,0-3 3-15,-3 3 1 0,0 3-29 0,-3 0-6 16,3 2 0-16,-3 5-1 0,1 1-24 0,-1 0-5 15,0 2-1-15,0 3 0 0,0 2-14 0,3 3-3 16,0 1-1-16,3 1 0 0,3 1-39 0,0-3-8 16,6 6-8-16,0-3 11 0,6-3-11 0,3 3 0 15,3-3 0-15,3 3 8 0,0-6-8 0,3-2 0 16,3-3 0-16,-1-5 8 0,4 0-8 0,0-3 10 16,3-2-10-16,-3-3 10 0,-1-3-2 0,1-2 0 15,-3-3 0-15,3 0 0 0,-3-5-8 0,-3 0 0 16,0-3 0-16,-7 0 0 0,1 0 0 0,-6 0 0 15,0-5 0-15,-3 0 0 0,-6-3 0 0,-3 6-16 0,-3-4 3 0,-3 7 0 16,-2-4 1-16,-1 3 1 0,-6 6 0 0,0-1 0 16,-3 3-10-16,-3 3-3 0,-2-1 0 15,-1 4 0-15,-6 2 8 0,3 2 0 0,-5 4 1 0,2-1 0 16,6 0 15-16,6 3 10 0,1 0-2 0,5 3 0 16,6-3 19-16,9 2 3 0,3 1 1 15,6-1 0-15,9 1-15 0,6 0-4 0,11-3 0 0,7-3 0 16,6 0 7-16,5-5 1 0,7 0 0 0,8-5 0 15,1 0-20-15,5-3 0 0,-5 0 0 0,5-3 0 16,-5-2-84-16,2 2-21 0,-2 1-4 0,-1 2-1 0</inkml:trace>
  <inkml:trace contextRef="#ctx0" brushRef="#br0" timeOffset="40740.73">16882 7718 748 0,'0'0'67'0,"0"0"-54"0,0 0-13 0,0 0 0 16,0 0 47-16,0 0 6 0,6 5 2 0,3 0 0 16,0-2-1-16,6 0 0 0,2-3 0 0,7 0 0 0,9-3 18 0,6 0 4 15,5-4 1-15,10-1 0 0,8 2 6 0,1 1 1 16,-1 0 0-16,13-3 0 0,11 3-28 0,4-1-4 15,2 1-2-15,3 2 0 0,6 3-6 16,0 3 0-16,1-3-1 0,5 3 0 0,3-1-11 0,0 1-1 16,-3 2-1-16,3-2 0 0,1-1-3 0,-4 4-1 15,-3-4 0-15,-3 1 0 0,-9-3-9 0,1 3-1 16,-4-3-1-16,-6 0 0 0,-2-3-7 0,-16 3 0 16,-8 0-8-16,-7-3 12 0,-8 1-1 0,-3-1-1 15,-7 0 0-15,-5 3 0 0,-9 0-10 0,-3-2 0 16,-3 2 0-16,-6 0 0 0,-6 0 28 0,0 0 3 15,0 0 1-15,0 0 0 0,-9 0-32 0,0 2 0 16,0 1 0-16,0 0 0 16,-3-1-29-16,0 1-12 0,0 2-3 0,-3-2 0 15,4 0-25-15,-1 2-6 0,0-2-1 0,3 2-883 0</inkml:trace>
  <inkml:trace contextRef="#ctx0" brushRef="#br0" timeOffset="52937.26">14578 8554 759 0,'0'0'33'0,"0"0"8"0,-3-3-33 0,3 3-8 0,0 0 0 0,0 0 0 15,0 0 79-15,0 0 13 0,3-8 4 0,3 3 0 16,0 0-20-16,3 2-3 0,3-2-1 0,6 2 0 15,3-2 23-15,-1 2 4 0,7-2 1 0,6 2 0 0,3 1-20 0,11-1-4 16,10 0-1-16,2 6 0 0,7 0-41 0,-1-1-8 16,7 1-2-16,2 2 0 0,7 1-10 0,-1-1-2 15,-3 0-1-15,7 0 0 0,2 1-11 16,-3-4 0-16,-2 1 0 0,-1 2 8 0,-9-2-8 0,1 0 8 16,-1-1-8-16,-8 4 8 0,-4-6-8 0,-5 5 0 15,-9 0 0-15,-7 0 8 0,-11 1-20 0,-3-1-5 16,-6 3-1-16,-9-3-608 15,-3 1-122-15</inkml:trace>
  <inkml:trace contextRef="#ctx0" brushRef="#br0" timeOffset="54485.23">14233 8808 1785 0,'-3'-13'159'0,"3"13"-127"0,0 0-32 0,0 0 0 16,0 0 24-16,-3 8 0 0,3 2-1 0,0 9 0 15,0 5-23-15,0 5-8 0,0 5 0 0,0 8 0 16,-3 9 18-16,0 2 4 0,-3 7 1 0,0 4 0 15,-3 7 17-15,-3 4 4 0,3 7 1 0,-3 2 0 16,3 4-19-16,0 1-4 0,1 7-1 0,2-1 0 16,0 3 5-16,6 0 1 0,0-3 0 0,6 0 0 0,0 1-10 0,-1-4-1 15,4-5-8-15,3 1 12 0,-3-1-12 16,0-2 11-16,3-6-11 0,-3-2 10 0,0-3-2 16,0-3 0-16,-3-2 0 0,3-3 0 0,-3-2 5 0,-3-6 1 15,0-2 0-15,3-4 0 0,-6-1 8 0,3-1 2 16,0-5 0-16,0-3 0 0,0 3-4 0,-3-8-1 15,2-2 0-15,1-4 0 0,-3-1-8 0,3-7-2 16,-3-1 0-16,0-1 0 0,-3-5-9 0,0-3-9 16,1-5 9-16,-4 2-728 15,0-7-139-15</inkml:trace>
  <inkml:trace contextRef="#ctx0" brushRef="#br0" timeOffset="54703">13626 11538 1785 0,'0'0'79'0,"3"-2"17"0,5 2-77 0,4 5-19 0,3 3 0 0,3 3 0 16,6 5 48-16,3-1 7 0,5 4 1 0,4-3 0 16,3 2-47-16,3-2-9 0,-1 0 0 0,4 0 0 15,3 0 0-15,-1 0 0 0,1 0 0 0,-4-1 0 16,1-1 0-16,0-1-14 0,-4-3 1 0,-2-2-569 15,0 0-114-15</inkml:trace>
  <inkml:trace contextRef="#ctx0" brushRef="#br0" timeOffset="54850.03">14706 11454 2257 0,'-6'2'49'0,"-3"6"11"0,0 0 1 0,-6 14 3 0,-2 1-51 0,-1 6-13 15,-3 11 0-15,0 0 0 0,0 2 8 0,-3 3-8 16,1 0 11-16,2 3-11 16,3-1-70-16,-3 9-21 0,-30 50-4 0,13-22-1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4:37.343"/>
    </inkml:context>
    <inkml:brush xml:id="br0">
      <inkml:brushProperty name="width" value="0.05292" units="cm"/>
      <inkml:brushProperty name="height" value="0.05292" units="cm"/>
      <inkml:brushProperty name="color" value="#FF0000"/>
    </inkml:brush>
  </inkml:definitions>
  <inkml:trace contextRef="#ctx0" brushRef="#br0">2946 6977 288 0,'0'0'12'0,"0"0"4"0,0 0-16 0,0 0 0 16,0 0 0-16,0 0 0 0,0 0 101 0,0 0 18 16,0 0 3-16,6 0 1 0,6-3-83 0,-9 1-17 15,-3 2-3-15,8 0-1 0,1 0 4 0,0 0 1 16,0 0 0-16,3-3 0 0,0 3-6 0,6-3-1 16,-3 1 0-16,3 2 0 0,0 0 0 0,2 0 0 15,1 0 0-15,3 0 0 0,3 2 8 0,-3 1 2 16,2 0 0-16,-5-1 0 0,3 1-12 0,0 0-3 15,3-1 0-15,-1 1 0 0,4 0-3 0,0-1-1 16,0-2 0-16,2 3 0 0,-2 0 0 0,3-1 0 16,0-2 0-16,2 0 0 0,-5 6 0 0,3-6 0 15,0 0 0-15,2 0 0 0,1 0-8 0,0 2 0 16,3-4 0-16,2 2-11 0,-5-3 35 0,9 0 6 16,-4 3 2-16,1 0 0 0,6 0-20 0,-4 0-3 0,4-2-1 15,2-1 0-15,1 0-8 0,0 3 0 0,2-2 0 16,7-1 0-16,2 3 19 0,7 0 5 0,-10-5 0 0,7 2 1 15,5 3-5-15,1 0-2 0,2-3 0 0,0 3 0 16,-5 3-18-16,2-3 8 0,7-3-8 0,-1 6 0 16,3-3 12-16,1 5-4 0,-7-5 0 0,7 3-8 15,2-3 10-15,0 3-10 0,-5-1 8 0,2-2-8 16,-3 0 0-16,4 3 0 0,-1-3 0 0,1 3 0 16,-7-1 0-16,3-2 0 0,4 0 0 0,-4 0 0 15,3 0 0-15,-2 0 0 0,-4 0 0 0,4 0 0 16,8 0 0-16,-3 0 8 0,-2 0-8 0,-4 0 0 15,-5 0 12-15,2 0-4 0,6 0 0 0,-5 0 0 16,-4 0-8-16,4 0 0 0,-4-2 0 0,0 2 0 0,1 0 0 0,-1 0 0 16,4-3 0-16,-4 3 8 0,4 0 5 0,-1 0 1 15,0-3 0-15,1 1 0 0,-1-1 2 0,1 3 0 16,-1-3 0-16,-2 1 0 0,-1-1-2 0,3 3 0 16,4-3 0-16,-7 1 0 0,-2 2-6 0,-1-3 0 15,4 0-8-15,-1 1 12 0,0 2-12 0,-2-3 9 16,-7 1-9-16,-2-1 8 0,-6 0-8 0,-4 1 0 15,1 2 0-15,-4-6 0 0,1 1 9 0,-6 2 0 16,-1-2 0-16,-5 2 0 0,0 1-9 0,-1-1 0 16,-5-2 0-16,-3 5-11 0,0-5 11 0,-6 5 0 15,-1-6 8-15,-5 4-8 0,0-1 17 0,-6 0-1 0,0-2 0 0,-3 2 0 16,0 1-6-16,-6 2-2 0,3-6 0 0,-3 6 0 16,0 0-8-16,-3-5 0 0,-3 0 0 0,0 2-11 31,-3 1-31-31,0 2-6 0,-3 0-2 0,0 0-750 0</inkml:trace>
  <inkml:trace contextRef="#ctx0" brushRef="#br0" timeOffset="4449.03">11593 6033 1440 0,'0'0'128'0,"0"0"-103"0,0 0-25 0,-3 5 0 15,-3 3 82-15,0-3 11 0,3 3 3 0,-3 0 0 16,3 5-16-16,0 0-2 0,-3-2-1 0,0 5 0 16,0 0-14-16,0 5-3 0,0 0-1 0,0-2 0 15,0 4-18-15,-3 4-3 0,-3 2-1 0,3-3 0 16,-5 3-1-16,2 3 0 0,-3-3 0 0,0 3 0 15,-3 0-7-15,3-3-1 0,0-3-1 0,-3 1 0 16,0-3-8-16,4-1-2 0,-1-1 0 0,3-4 0 0,3-2-3 0,0 0-1 16,-3-3 0-16,3 0 0 0,3-2-13 15,3 0-13-15,-3-4 2 0,6 1 1 16,3-5-165-16,-3-3-33 0,0 0-6 0</inkml:trace>
  <inkml:trace contextRef="#ctx0" brushRef="#br0" timeOffset="5187.82">12408 6117 1094 0,'-3'0'97'0,"3"0"-77"15,0 0-20-15,0 0 0 0,0 0 108 0,0-8 19 16,0 3 3-16,0 5 1 0,0-5-5 0,0 5-1 15,0-6 0-15,0 6 0 0,3 0-73 0,-3 0-16 16,-3-8-2-16,3 3-1 0,0 5 7 0,0 0 2 16,-6 0 0-16,0 0 0 0,-3-5-9 0,0 10-1 15,-2-5-1-15,-1 5 0 0,0 3-15 0,-6-5-4 16,0 8 0-16,0-1 0 0,0 3 1 0,0-2 0 16,1 2 0-16,2 0 0 0,3 3-13 0,3-2-18 15,6 1 4-15,-3 1 1 0,6-2 13 0,-3 1 16 16,-3-1-3-16,6-1-1 15,3 0-34-15,6 0-7 0,0-2-2 0,6-1 0 16,0 1-1-16,-1-3 0 0,4 0 0 0,3 0 0 0,-3 0 8 0,3 0 2 0,-3 0 0 16,0 2 0-16,-1 1 22 0,1-3 0 0,-3 2 0 15,0 1 0-15,-3 0 0 0,0-4-9 0,-3 7 9 0,-3-4-10 16,3 1 10-16,-3-1 0 0,-6 1 0 0,3 0 0 16,-3-1 8-16,0 1 0 0,-6-3 0 0,-3 2 0 15,3-2 6-15,-3 0 2 0,-3 0 0 0,0 0 0 16,-3 0-8-16,0 0 0 0,0-3-8 0,-2 1 12 15,-1-1 0-15,-3-3 0 0,-3 1 0 0,3-3 0 16,3-3-12-16,-3-2 11 0,-2 0-11 0,8 0 10 16,9-3-78-16,6 0-16 0,-3-3-4 0,0 3 0 0</inkml:trace>
  <inkml:trace contextRef="#ctx0" brushRef="#br0" timeOffset="6428.9">12661 6519 1764 0,'0'0'78'0,"0"0"16"0,0 0-75 0,3 6-19 0,-3 2 0 0,3 0 0 15,-3-1 46-15,6-1 6 0,-6-6 0 0,6 8 1 16,0 0-1-16,3-6 0 0,0 1 0 0,3 2 0 16,0-5-16-16,-3 3-4 0,2-1-1 0,1-2 0 15,0-2-23-15,3-1-8 0,-3-2 0 0,-3 0 9 16,3-3-1-16,0 0 0 0,-3 2 0 0,3-4 0 16,-3-1-8-16,0 1 0 0,-1-1 0 0,-5-2 8 15,3 2-8-15,-3 1 0 0,0-6 0 0,-3 3-11 16,0-1 1-16,-3 1 0 0,3 3 0 0,-3 2 0 15,-3 0-10-15,3 5-3 0,-2-2 0 0,-1 2 0 16,0 0 15-16,-3 3 8 0,3-2-10 0,-3 4 10 0,3 1 0 0,-3 2 10 16,-3 1 0-16,0 2 0 0,0 2 7 0,0 1 2 15,0 2 0-15,0 3 0 0,1 0-19 0,2 2 10 16,0-2-10-16,0 3 8 0,3-1-8 0,0 1 0 16,6-1 0-16,0-2 0 0,0 0 0 15,6 0 0-15,3-3 0 0,0 0 0 16,6-5-38-16,-1 0-3 0,4-2-1 0,0-4 0 0,0-2 18 0,3 0 4 15,3-2 1-15,-1-6 0 0,1-3 19 0,3 0 0 16,0-2 0-16,3-5 0 0,-1 2 0 0,-2-3 0 16,-3-2-11-16,-3-3 11 0,0 3-9 0,0-5 9 15,-1-3 0-15,-2-3 0 0,0 3 0 0,0-3 0 16,-3-2 0-16,-3-1 0 0,3 3 0 0,-6 3 0 16,-1 3 0-16,-2-3 0 0,0 5 8 0,-3 5 3 15,-3-2 0-15,-3 8 0 0,0 0 33 0,0 2 6 16,0 3 2-16,-3 3 0 0,1 2-23 0,-1 1-4 0,-3 4-1 15,6 1 0-15,-3 2-2 0,3 3-1 0,-3 0 0 0,3 5 0 16,0-2-21-16,0 2 0 0,0 3 0 0,3 0 0 16,0 0 0-16,-3 2 0 0,3-2 0 0,-3 3 0 15,0-1 0-15,0 1 0 0,3 2 0 0,-3-5 0 16,-3 0 20-16,3 2 0 0,0 1 0 0,0-1 0 16,0 3-20-16,0-2 0 0,3-1 0 0,0-2 0 15,-3 3 11-15,0-3-3 0,6-3 0 0,-3 3 0 16,-3-3-8-16,3 3 0 0,0-3 0 0,0 3 0 15,0-3 0-15,0 0 0 0,0-2 0 0,3 2 0 0,-3-2 0 0,3 2 0 16,0-5 0-16,0 3 0 0,3-6 0 0,0 6 8 16,0-9-8-16,3 3 8 15,-3-2-8-15,3-3 0 0,0 0 0 0,6 0 0 0,-6-3 0 0,5-2 0 16,-2 3 0-16,3-9 0 0,0 3 0 16,0-3 0-16,3-2 0 0,-3-3 0 0,3 0 0 0,-4-5 0 15,4 0 0-15,3-5 0 0,-3-1 0 0,-3 1 0 16,3-3 0-16,0 0-11 0,-6-1 11 0,-1 4 0 15,1-3 0-15,-3 2 0 16,-3 4-24-16,-3-1-2 0,3 3-1 0,-3-1 0 0,-6 7 73 0,0 1 14 16,-3 1 4-16,6 3 0 0,-3-1-64 0,0 6-24 15,0 2 0-15,-3 0 1 0,0 1 23 0,6 2 0 16,0 0 0-16,-6 5 0 0,-3 0 0 0,4 3 0 16,2 0 0-16,0 8 0 0,-3-3 0 0,0 3 0 15,3 5-11-15,-3 0 11 0,-3 6 0 0,3-3 0 16,0 2 0-16,0 6-8 0,-3 2 8 0,3 3 0 0,-3-2 0 0,0 2 0 15,3-3 0-15,-3 3 9 0,0 0-9 0,0 0 0 16,1 0 8-16,-1 3-8 0,3-6 0 0,0 4 0 16,-3-7 0-16,3-2 0 0,0 3 0 0,0-5-9 15,3-1 9-15,-3-2 0 0,3-3 0 0,0 0 0 16,0-2 0-16,3-1 0 0,-3-2 0 0,6-3 0 16,-3 1 0-16,3-4 0 0,0-2 0 0,3-3 0 15,0 1 0-15,3-6 0 0,0 0 0 0,3-3 11 16,3-2-11-16,-1-1 0 0,-2-4 0 0,6 2 0 15,0-3 0-15,0-2 12 0,0 0-2 0,-3-3 0 16,0 3-10-16,-1-6 0 0,-5 3 0 0,0-2 0 0,3-3 8 0,-6 2 5 16,3 1 2-16,-3-4 0 0,-3 1-15 0,-3 0 0 15,0 0 0-15,-3 0 0 16,-3-3-43-16,-3 5-11 0,3-2-2 0,-9 3-1 16,0 5-1-16,-2-3 0 0,-4 5 0 0,3 1 0 0,3 2 58 0,-3 2 0 15,0 1 0-15,3 5 8 0,1 0 12 0,2 3 4 16,3-3 0-16,3 2 0 0,6-2 12 0,0 0 4 15,0 0 0-15,0 0 0 0,6 6-32 0,6-4-8 16,2 4 0-16,4-12 0 16,6 4-197-16,0-4-41 0,27-10-8 0,-4 1-2 0</inkml:trace>
  <inkml:trace contextRef="#ctx0" brushRef="#br0" timeOffset="6619.37">13807 6511 1875 0,'0'0'83'0,"0"0"17"0,6 0-80 0,3 0-20 0,-3-2 0 0,3-1 0 16,3 0 74-16,-3 1 10 0,0-1 3 0,6 1 0 16,-4 2-19-16,7-6-3 0,-3 1-1 0,0 2 0 15,0-5-153-15,0 6-31 0,15-12-7 16,-7 7-1-16</inkml:trace>
  <inkml:trace contextRef="#ctx0" brushRef="#br0" timeOffset="8765.4">14563 6331 1908 0,'6'-7'84'0,"-3"1"18"0,3-2-82 0,0-2-20 15,0-1 0-15,3 1 0 0,-3-1 43 0,0-2 4 16,-3 5 1-16,0 0 0 0,3-3 28 0,-6 6 7 16,0 5 1-16,0-8 0 0,-3 0-41 0,3 8-8 15,-9-3-2-15,-3 1 0 0,0 2-11 0,-3 0-2 16,3 0-1-16,-6 5 0 0,1 6 1 0,-4-1 1 16,6-2 0-16,0 5 0 0,0 3-13 0,6 0-8 15,-3 0 8-15,3 3-8 0,3-4 15 0,3 1-2 16,0 3 0-16,6-3 0 15,3 0-35-15,3-3-7 0,3 0-2 0,0 3 0 0,6-5 7 0,0 2 2 16,0-3 0-16,2-2 0 0,4 3 3 0,-3-3 1 16,0 0 0-16,-3 0 0 0,-3 2 10 0,0-2 8 0,-4-2-12 0,1 1 12 15,-6-1 0-15,3-1 0 0,-3 0 0 0,-3 1 0 16,-3-6 0-16,0 0 0 16,-3 5 8-16,-6 3-8 0,0-3 10 0,0 0-10 0,-5-2 10 15,-1 2-10-15,3-2 0 0,-6 0-16 0,0-1 1 0,0 1 1 16,-3-3 14-16,3 3 0 0,-2-1 0 0,2 1 0 15,6-3 0-15,-3 0-9 0,6 0 9 0,0 3 0 16,9-3-10-16,0 0 10 0,0 0-12 0,0 0 12 16,0 0-20-16,6 0 4 0,3 0 0 0,6 0 0 15,3 0 8-15,0 0 8 0,2 0-12 0,4 0 12 0,3-3 0 16,-3-2 0-16,3 2 0 0,-1 0 0 16,1-2 0-16,3 0 8 0,-3-3-8 0,6 0 0 0,-7 0 14 0,1 3-3 15,-3-9-1-15,0 1 0 0,0 3 18 0,-4-6 4 16,-2 0 1-16,0-3 0 0,-3 1-16 0,-3-3-3 15,0-1-1-15,-3 1 0 0,0 3 6 0,-3-3 1 16,-3 2 0-16,-3 1 0 0,0 2 25 0,-3 2 6 16,-3 1 1-16,3 3 0 0,-3-1-8 0,0 6 0 15,0 2-1-15,-3 0 0 0,3 1-20 0,0 2-4 16,0 2-1-16,3 4 0 0,-3-1-18 0,3 0 0 16,3 6 8-16,0 0-8 0,0 2 0 0,3 0 0 15,0 0-8-15,3 3 8 0,3 0-10 0,0 2 10 16,0-4-10-16,3 4 10 0,3-2-13 0,-4 0 3 15,4-3 1-15,-3 0 0 16,0-2-35-16,0-3-6 0,0 0-2 0,0-5 0 0,3 2 32 0,-6-5 7 16,3-5 1-16,-3 2 0 15,-1-5-16-15,1 0-4 0,-3 3 0 0,0-9 0 0,0 7 52 0,-3-7 9 0,3 6 3 0,-3-5 0 16,-3 0-32-16,0 0 0 0,-3-1 0 0,0 1 0 16,0 0 22-16,3 2-2 0,-3-2 0 0,0 3 0 15,3 2-6-15,0 0-2 0,-3 2 0 0,3 6 0 16,0 0-12-16,0 0 0 0,0 0 0 0,0 0 0 15,0 0 0-15,3 8 0 0,3-2 0 0,0 4 0 16,0 1 0-16,0-1 0 0,3 4 0 0,0-4 0 16,0 1 0-16,6-1 0 0,-3 4 0 0,6-1 0 15,2 0 0-15,-2-8-16 0,0 3 3 0,0-5 1 16,0 0-22-16,0-3-4 0,-3 0-1 0,2-3 0 0,-2 0 39 0,0-5 0 16,-3 3 0-16,3-3 0 0,-9 0 0 0,3 0 0 15,-3-2 0-15,0 2 0 16,-6 0 0-16,3-3 0 0,-3 1 0 0,3-4 0 0,-6 1 0 15,3 3 0-15,0-1 0 0,-3 6 0 0,6-3 0 0,-6 0 0 16,3 3 0-16,0 5 0 0,0 0 0 0,0 0 0 16,0 0 0-16,9 2 0 0,-3 4 0 0,0 4 0 15,0 1 0-15,-3 2 0 0,-3 5 0 0,3 4 0 16,-3 1 0-16,0 4 0 0,-3 2 0 0,0 3 0 16,0-3 0-16,-3 3 0 0,-3-1 0 0,0 1 0 15,0 0 0-15,0 0 0 0,3-3 0 0,-3-3 0 16,-3 3 0-16,6-5 0 0,0 0 0 0,-3-3 0 15,3-5 0-15,0 0 0 0,3-3 0 0,0-5 0 16,0 0 0-16,3-8 0 0,-3 3 0 0,3-3 0 16,0 0 0-16,0 0 0 0,6-6 44 0,0-4 16 0,-3-4 3 0,6-4 1 15,-3-3-52-15,0-6-12 0,0-2 0 0,0-3 0 16,0-2 0-16,-6 0 0 0,0-6 0 0,-3 0 0 16,-3 3 0-16,0 0 0 0,-3 3 0 0,-3-1 0 15,3 9 0-15,0-1 0 0,4 4 0 0,-4 1 0 16,0 7 0-16,6-1 0 0,3 3 0 0,0 2 0 15,0-2 0-15,3 2 0 0,6 3 0 0,2-2 0 16,4 4 0-16,0-2 0 0,3 3 0 0,3 0 0 16,-3-1 0-16,3 4 0 0,-1-1 0 0,-2 1 0 15,3 2 18-15,-3 0 1 0,0 2 0 0,0 3 0 16,0 1-19-16,-3 2 0 0,-1-3 0 0,-2 3 0 16,0 0-23-16,0 0-8 0,-3-3-1 0,-6 3-1 0,-3 3 33 0,-3-1 0 15,0-2 0-15,-3 3 0 0,-3-1 0 0,-3 1 17 16,0-1-3-16,0 1-1 0,-2 0-13 0,-1-1 0 15,-3 1 0-15,6-3 0 16,-3 0-48-16,3 0-13 0,-3-3-3 0,0 3 0 0,6-3 52 0,3 3 12 16,-2-5 0-16,5-1 0 0,-3 1 0 0,6-3 0 15,0 0 0-15,0 0 0 0,0 0 0 0,12 5 0 16,-1-5 0-16,4 0 0 16,0 0-54-16,0 0-8 0,3-5-2 0,0 0 0 0,6 2 103 0,-1 0 20 15,-2-2 4-15,6 0 1 16,0 0-103-16,-3-1-20 0,-4-2-4 0,1 3-1 0,3 0 52 0,0-3 12 15,-3 0 0-15,0 0 0 0,-1-3 0 0,-2 3 0 16,0-5 0-16,-3 3 0 0,-3-6 0 0,0 3 0 0,-3 2 0 16,0-5 0-16,-3 3 48 0,-3-3 13 0,-3 3 3 15,0-1 0-15,-3 4-64 0,-3-1-18 16,-3 6-1-16,-3-3 0 0,3 0 27 0,-3 8 6 0,-3-2 1 0,3 2 0 16,0 2-15-16,3 3 9 0,-2 6-9 0,-1-6 8 15,3 3-8-15,3 5 0 0,-3 3 0 0,6 0 0 16,0 0 0-16,3 0 0 0,3 3 0 0,3-4 0 15,6 1 0-15,-3-3 0 0,3-2 0 0,2 0 0 16,1-3 0-16,0 0 0 0,0-3 0 0,0 0 0 16,3-5 0-16,0 0 0 0,-6-3 0 0,2 1 0 15,4-6 0-15,0 0 0 0,-3 0 0 0,3-3 0 16,-3-2 0-16,3 0 0 0,0 0 0 0,-1-3 0 16,-5 0 0-16,3 0 0 0,0-2 0 0,-3-1 0 15,3 3 0-15,-6 0 0 0,-3 0 0 0,0 3 0 16,-6 3-24-16,0 2-8 0,-3 2 0 0,0 1-1 15,0 2 1-15,3 3 1 0,-9 3 0 0,0 2 0 0,0 1 39 0,3-1 7 16,0 0 1-16,-3 3 1 0,0 0-27 0,6 0-6 16,0 0 0-16,3 5-1 0,3-10 17 0,0 5 0 15,6-3 0-15,3 3 0 16,3-5-55-16,0 2-7 0,0 0-2 0,3 1 0 0,-4-1 48 0,-2 0 16 16,3-2-9-16,0 5 9 0,-6-3 49 0,0 3 15 15,0 0 4-15,0 0 0 0,-3 2-4 0,0 4 0 16,0-4 0-16,0 1 0 0,3-1-51 0,-3-2-13 15,2 3 0-15,4 0-1175 0</inkml:trace>
  <inkml:trace contextRef="#ctx0" brushRef="#br0" timeOffset="9740.58">16590 6133 2332 0,'0'0'52'0,"0"0"10"0,0 0 2 0,0 0 1 0,0 0-52 0,6-3-13 0,-6 3 0 0,0 0 0 15,0 0 63-15,0 0 9 0,9 6 3 0,-3-1 0 16,0 3-28-16,0 5-6 0,6-2-1 0,0 7 0 16,-3-7-28-16,0 7-12 0,3 1 8 0,-1-1-8 15,7 1 0-15,-3-3 0 0,-9 0 0 0,3 0-11 16,0-1 11-16,3-1 0 0,-9-1 0 0,0-5 0 16,-3 0 0-16,3 0-12 0,0-6 12 0,-3-2-12 15,-9 3 0-15,9-3-1 0,9-3 0 0,-3 1 0 16,-9-6-6-16,6 0-1 0,3-8 0 0,3 3 0 15,3-6 40-15,-3 1 8 0,-4 2 2 0,7 0 0 0,3-5-22 16,-3 5-8-16,-6 0 0 0,6 3 0 0,0-3 0 0,-3 5 0 16,-6 6 0-16,3-6 0 0,0 6 0 0,3 0 0 15,-3 5 0-15,-6 0 0 0,0 0 12 0,9 0-3 16,2 5-1-16,-2 0 0 0,-3 1-8 0,0 2 0 16,6-3 0-16,-3 3 0 0,3 0 0 0,-3 0 0 15,0-3 0-15,6 3 0 0,0-3 0 0,0 3 0 16,-10-2 0-16,7-4 0 0,6 1 0 0,-6-1 0 15,-6-2 0-15,3-2 0 0,3 2-9 0,0-3 9 16,-3-2-12-16,-3 0 12 0,-9-3 0 0,3 0 0 16,12-3 0-16,-6-2 0 0,-12 2-17 0,6 1-3 15,9-1-1-15,-3 1 0 0,-3 2 41 0,-3-3 9 16,0 0 2-16,5 6 0 0,4-3-10 0,-6 3-1 16,-9 0-1-16,6 5 0 0,9-3 0 0,-9 3 0 0,0 0 0 15,0 0 0-15,0 0-10 0,0 0-1 0,0 0-8 0,0 11 12 16,-3-1-12-16,3 3 8 0,-3 1-8 0,0 2 0 15,0 2 0-15,6-5 8 0,3 6-8 16,3-1 0-16,-6 1-10 0,3 2-5 0,0-2-1 0,3-4 0 16,6 4 25-16,-6-1 5 0,-3-4 1 0,3-1 0 15,3 0-24-15,0-2-5 0,-3-6-1 0,-1 3 0 16,7-5 15-16,-3-1 0 0,0-2 0 0,0-5 0 16,0 0 0-16,0-3 0 0,3-6 0 0,-3-1 0 15,-3-1-208-15,-3-3-38 16</inkml:trace>
  <inkml:trace contextRef="#ctx0" brushRef="#br0" timeOffset="9892.89">17260 5892 2419 0,'-9'0'53'0,"3"0"11"0,6 0 3 0,0 0 1 0,0 0-55 0,-3 6-13 15,-3-1 0-15,6-5 0 0,12 5 54 0,0 3 8 16,-3-3 2-16,6 1 0 15,3-4-210-15,2 4-42 0</inkml:trace>
  <inkml:trace contextRef="#ctx0" brushRef="#br0" timeOffset="10498.91">17659 6165 403 0,'0'0'36'15,"0"0"-36"-15,0 0 0 0,0 0 0 0,0 0 465 0,0 0 87 0,12 2 16 0,0-2 4 16,-3 3-416-16,-1-3-84 0,-5 8-17 0,6-5-3 16,3 2-16-16,0 3-4 0,-6 0 0 0,3 2 0 15,0 1 0-15,-3 0 0 0,0-1 0 0,-3 3 0 16,3 6-32-16,-3-8 0 0,3 2 0 0,-3-3 0 16,0 4-44-16,0-1-16 0,0-5-4 0,3-3 0 15,-6-5 52-15,0 0 12 0,0 0 0 0,0 0 0 16,0 0 0-16,6-5 0 0,-3-1 0 0,3-2 0 0,2 1 0 0,-5-4 0 15,3-2 0-15,0 0 0 0,0 2 0 0,0-5 0 16,0-2 0-16,3 2 0 16,0 0 0-16,-3 0 0 0,3 0 0 0,0 0 0 0,-3 6 0 0,0-1 0 15,0 0 0-15,3 6 0 0,-3-3 48 0,0 3 13 16,-3 2 3-16,-3 3 0 0,3 0-64 0,-3 0-16 16,5 3-2-16,-2 5 0 0,3 0 18 0,-3 0 0 15,3 2 0-15,0 4 9 0,-3 4-9 0,3-5 10 16,0-2-10-16,3 2 10 0,0 0-1 0,-3 1 0 15,-3-1 0-15,6 0 0 16,9 0-58-16,0-5-12 0,-4 3-3 0,4-6 0 0,0-5 52 0,3 3 12 16,-6-6 0-16,3 3 0 0,0-5 0 0,0-1 0 15,-1-1 0-15,1-1 0 0,-3-3 0 0,-3 0 0 16,3-2 0-16,-3 0 0 0,0 0 0 0,-6-3 0 16,6 0 9-16,-3 0-9 0,-4-2 20 0,1 2-1 15,-3 0-1-15,0 0 0 0,0 0-33 0,-3 3-6 16,-3 0-2-16,0-1 0 0,-3-1 70 0,0 4 13 15,1 3 4-15,-1 3 0 0,-3 2-52 0,3 3-12 0,-3 3 0 16,0 2 0-16,-3 3 0 0,3 3 0 0,-3 2 0 0,0 3 0 16,3 5 0-16,0 0 0 0,3 3 0 0,0 2 0 15,3 1 0-15,0-1 0 0,3 1-9 0,3-1 9 16,3 1 0-16,3-1 0 0,0-8 0 0,6 1 10 16,0-3-10-16,0-6 0 0,3-2 0 0,3 0 0 15,-1-8-108-15,7-2-23 0,3-4-5 0,-3-2 0 16</inkml:trace>
  <inkml:trace contextRef="#ctx0" brushRef="#br0" timeOffset="12039.21">17954 6133 1209 0,'0'0'108'0,"2"-5"-87"15,1-1-21-15,0 1 0 0,0 0 101 0,0 0 16 16,-3 2 3-16,0 3 1 0,0-8-4 0,-3 5-1 16,0 3 0-16,-3-5 0 0,1 2-25 0,-1 3-6 15,-3-2-1-15,0 4 0 0,-3 1-36 0,0 2-8 16,-3-2-2-16,0 5 0 0,-6 0-10 0,3 0-3 16,1 2 0-16,-1 4 0 0,0-1-17 0,3 0-8 15,3-2 0-15,0 5 8 0,6-3-8 0,0 3 0 16,-3 0 0-16,6-1 0 0,9 4 0 0,-3-8 8 15,0 2-8-15,6 0 12 0,6 0-12 0,-3-2 0 0,6-1-10 16,0 1 10-16,0 0-11 0,-1-1 11 0,4-2-12 0,3 0 12 16,-3-3 0-16,0 3-8 15,0-2 8-15,-1 1 0 0,1-1 0 0,0 2 0 0,-6 0-8 0,0-3 8 16,-3 0 0-16,-3 0 0 0,-3 3 0 0,0-2 0 16,-6 2 0-16,-3-3 0 0,-3 3 12 0,-6-3-3 15,-3 3 24-15,-3-3 5 0,-3 1 1 0,-3 2 0 16,1 0-31-16,-7-3-8 0,3 0 0 0,-9 0 0 15,1 1 0-15,-1 2 0 0,3 0 8 0,0-6-8 16,4 4-13-16,5-4-7 0,6 1-2 0,9-1-778 16,3-4-156-16</inkml:trace>
  <inkml:trace contextRef="#ctx0" brushRef="#br0" timeOffset="12534.33">18716 6220 2386 0,'0'0'52'0,"0"0"12"0,2-5 1 0,4-3 3 0,-3-2-55 0,3-1-13 15,-3 3 0-15,0-5 0 0,0 0 52 0,0 2 8 16,3-2 2-16,-3 0 0 0,0 2-41 0,-3 0-8 15,0-2-1-15,-3 3-1 0,0-1 17 0,0 0 3 0,-6 1 1 0,3 5 0 16,-3-3-22-16,-2 5-10 0,-4-2 10 0,0 5-10 16,-6 2 28-16,0 1-1 0,-3 5 0 0,0 0 0 31,4 8-48-31,2 0-10 0,-3 2-1 0,3 3-1 0,3 0 23 0,0 1 10 0,3 4-8 0,3 0 8 16,4-2-37-16,2 0-3 0,6 0 0 15,2-3 0-15,4-2-33 0,6-4-7 0,3 1-2 0,0-5 0 16,0-6-12-16,3-5-2 0,3 0-1 0,-1-5 0 15,1-3 77-15,0-5 20 0,0-3 0 0,-3 0 0 16,-1-2 52-16,-2-4 13 0,0-1 3 0,-3-4 1 16,-3 3-8-16,0-7-1 0,3-4-1 0,-3-2 0 0,-3-5 4 15,-1-1 1-15,4 1 0 0,-3-3 0 0,0 8-52 0,-3 3-12 16,0 5 0-16,-3 7 0 0,0 7 0 0,0 1 0 16,-3 6 0-16,0 3 0 0,0 5 54 0,0 0 8 15,-6 13 2-15,-3 3 0 0,3 5-52 0,0 6-12 16,0 5 0-16,0 5 0 0,0 5 0 0,3 0 0 15,0 6 0-15,6 2 0 16,0-2-56-16,3 2-13 0,6-5-3 0,9 8-1136 0</inkml:trace>
  <inkml:trace contextRef="#ctx0" brushRef="#br0" timeOffset="14240.98">12724 5157 1839 0,'0'0'81'0,"0"0"18"0,0 0-79 0,0 0-20 0,0 0 0 0,0 0 0 16,0 0 39-16,0 0 4 0,0 0 1 0,0 0 0 15,0 0 22-15,6 5 5 0,-3 3 1 0,3 3 0 16,-3 2-24-16,-3 5-5 0,0 1-1 0,-3-1 0 16,3 6-18-16,-3 0-4 0,0-6-1 0,0 4 0 15,3-1-7-15,-3-3 0 0,0 4-1 0,3-4 0 16,0-5-11-16,-3 0 8 0,3-2-8 0,3-3 8 16,-3-8-8-16,0 0 0 0,0 0 0 0,0 0 0 15,0 0-8-15,0 0 8 0,9-5-10 0,0-3 10 0,-4-3-15 0,7 1 3 16,-3-1 1-16,0-2 0 0,0 5 11 0,3-5 0 15,-3-1 8-15,3 4-8 0,-3 2 0 0,0 3-12 16,3-3 2-16,-3 2 0 0,0 4 10 0,-1-1 0 16,1 0 0-16,0 3 0 0,0 0 0 0,0 3 0 15,0 2 0-15,0 1 8 0,3-1-8 0,-3 3 11 16,3 2-11-16,0 1 12 0,0 0-3 0,0-6 0 16,2 3 0-16,4 0 0 0,-3 0-9 0,-3 2 0 15,0-4-12-15,0-4 12 0,0-2 0 0,0 0 0 16,0 0 9-16,-3 0-1 0,2 0-8 0,1-2 9 15,0-4-9-15,-3 1 10 0,-3-3-10 0,3-5 10 16,-3 0-10-16,-3-1 10 0,3-1 1 0,-3-4 0 16,0 3 0-16,-3-2 0 0,-3 2-11 0,3-3 0 0,-6 3 0 15,3 0 8-15,-3 3 21 0,0 5 4 0,-3-5 1 0,6 2 0 16,-6 9-34-16,3-6 0 0,0 5 0 0,0 3 0 16,6 0 0-16,0 0 0 0,0 0 0 0,0 0 0 31,9 11-224-31,0-6-51 0</inkml:trace>
  <inkml:trace contextRef="#ctx0" brushRef="#br0" timeOffset="14921.02">13477 5413 1324 0,'-3'-5'118'0,"3"-3"-94"16,0 3-24-16,0-3 0 0,0 3 175 0,-3-1 30 15,3 1 7-15,0-3 0 0,0 3-116 0,0 5-24 16,0 0-5-16,0 0-1 0,3-5-18 0,-3 5-3 16,0 0-1-16,0 0 0 0,0 0-24 0,0 0-4 15,3 7-2-15,3 4 0 0,-3 0 6 0,0 2 2 16,0 0 0-16,0 0 0 0,-3 1-11 0,3-1-3 16,0 3 0-16,3 0 0 0,-4-1-8 0,7 1-11 15,0-5 3-15,0 2 0 16,0-2-25-16,0-3-5 0,3 0-1 0,3-6 0 15,0-2-18-15,3 0-4 0,0-2-1 0,-1-6 0 16,1-3-7-16,-3 0-2 0,0-2 0 0,0 0 0 0,-6-8 59 0,3 0 12 16,0 2 0-16,-6-2 0 0,0-3 42 0,0-2 6 15,-1-1 2-15,-2-2 0 0,-3 3 2 0,3-3 1 16,-3 5 0-16,0-3 0 0,0 1 3 0,0 5 1 16,-3 2 0-16,3 6 0 0,0 0-15 0,0-1-3 0,0 9-1 15,-3-3 0-15,3 3-28 0,0 5-10 0,0 0 0 0,0 0 9 16,0 0 0-16,0 13 0 0,-3-8 0 0,1 9 0 15,2 7-9-15,-3-5 0 0,3 5 9 0,-3 5-9 16,0-2 8-16,3 0-8 0,0 2 10 0,0 1-10 16,0 2 0-16,3-3 0 0,0 1 0 0,0-1 0 15,5-2 0-15,-2 0-8 0,3-5-1 0,3-4 0 16,3-4-2-16,-3 2 0 0,3-7 0 0,0-1 0 16,6-5-13-16,-4-3-4 0,4-2 0 0,0-3 0 15,0 0 28-15,0-11 8 0,-3 4 0 0,3-1 0 0,-4-3 8 16,1-5 1-16,-3 6 1 0,3-11 0 0,-6 2-18 0,0 1 0 15,0-3 8-15,-3-6-8 0,0 1 10 0,-3 0-2 16,-6 2 0-16,0 5 0 0,0 1 4 0,-6 2 0 16,0 6 0-16,0 7 0 0,0-2-12 0,-3 5 8 15,0 3-8-15,0 5 8 0,0 2 0 0,0 3-8 16,0 3 12-16,3 6-4 0,-3 1-8 0,6 4 0 16,0 7 0-16,3 1 0 0,-3 2 0 0,3 3 0 15,0 2-14-15,0 1 5 0,6-1 9 0,-3-5 0 16,0 3 0-16,3 0 0 0,3-1 0 0,-3-7-8 15,3 0 8-15,0 0-8 0,3-6-4 0,-3-2 0 16,3-5 0-16,3-1 0 16,-1-4-32-16,1-4-6 0,0-2-2 0,3-5-730 0,-3-6-146 0</inkml:trace>
  <inkml:trace contextRef="#ctx0" brushRef="#br0" timeOffset="15070.8">13530 5141 2318 0,'0'0'51'0,"0"0"10"0,6 0 3 0,3 3 1 0,3-1-52 0,0 1-13 0,6-6 0 0,3 3-684 16,6 3-140-16</inkml:trace>
  <inkml:trace contextRef="#ctx0" brushRef="#br0" timeOffset="15478.33">14935 5268 1612 0,'6'-13'144'0,"-3"7"-116"16,-3-2-28-16,3 6 0 0,0-9 134 0,-3 9 21 15,0-9 4-15,0 8 1 0,0-7-84 0,0 7-17 16,0 3-3-16,0 0-1 0,-6-8-11 0,0 5-1 0,6 3-1 0,-6-2 0 16,-3 4-19-16,3-2-4 15,-5 3-1-15,2 0 0 0,0 5 18 0,-3 2 3 0,3-4 1 16,-3 4 0-16,6 1-40 0,0 2-8 0,-3 3-2 0,9 0 0 16,-3-3 10-16,6 0 0 0,-3 0 0 0,9-2 0 31,-3 2-21-31,3 0-9 0,6 1-2 0,0-4 0 0,0 1 10 0,5 2 2 0,1-8 0 0,6 6 0 31,-3-3-9-31,-3 0-2 0,-1-3 0 0,-2 0 0 0,0 9 31 0,-6-6 0 0,0 0 8 0,-3-1-8 16,-3 1 0-16,0-2 0 0,-3 2 0 0,-3-3-12 15,0-5 60-15,-6 5 13 0,-3 1 3 0,0-1 0 16,-6 0 0-16,-3 0 0 0,0-2 0 0,-5 2 0 16,-4 1-103-16,3-4-20 0,6 4-4 15,0-6-752-15,3 0-150 0</inkml:trace>
  <inkml:trace contextRef="#ctx0" brushRef="#br0" timeOffset="16602.56">15406 5255 2570 0,'-12'-6'114'0,"12"6"23"0,-3-5-109 0,3 0-28 15,-6 5 0-15,0-8 0 0,0 3 60 0,0-1 8 16,-3 4 0-16,0-1 1 0,0 0-16 0,3 3-3 15,0 0-1-15,-3 0 0 0,-3 3-41 0,6 2-8 16,-3 1 0-16,1 7 0 0,2-8-20 0,-3 8 1 16,0 1 1-16,6-1 0 15,-3 3-10-15,3-1-3 0,0-1 0 0,3 2 0 16,3-1-10-16,-3 1-3 0,3 3 0 0,6-6 0 16,0 0-16-16,3-5-3 0,-1 0-1 0,1 0 0 0,3-5 52 0,0-1 12 0,0-2 0 15,0-2 0-15,0-1-19 0,0-5-1 16,3 0 0-16,-1 0 0 0,-5-2 20 0,3-1-12 0,-3 1 12 15,-3-4-10-15,0-2 10 0,-3 3 11 16,-3-5-3-16,0 2 0 0,-3 0 0 0,-3-8 0 0,-3 6 0 16,0-6 0-16,0 5-8 0,-6-5 0 0,-3 6 0 0,0 2 0 15,0 3 0-15,1 2 15 0,2 1-4 0,-3 7-1 16,3 0-10-16,0 6 0 0,0 2 0 0,3 3 0 16,0 3 0-16,0 2 0 0,6 3 0 0,0 0 0 0,3-3 0 15,3 0 0-15,6 6 0 0,3-3 0 16,3-3 0-16,3 0 0 0,-3-2 0 0,6 2 0 15,5-8 0-15,-2 3 0 0,-3-8 0 0,3 0 0 0,-3 0-12 16,0-5-5-16,-1 0-1 0,-2 2 0 16,-3-5 29-16,0 3 5 0,3-8 2 0,-6 5 0 0,-3-3-18 0,3 0 0 15,-3 1 0-15,-4-1 0 0,1-5 55 0,0 3 7 16,0 0 2-16,-3-3 0 0,0 3 0 0,0 0 0 16,-3 5 0-16,0-6 0 0,0 6-52 0,0 3-12 15,-3-3 0-15,3 8 0 0,0 0 37 0,0 0 5 16,0 0 1-16,0 0 0 0,0 0-18 0,-3 8-3 15,0-5-1-15,0 7 0 0,0 4-21 0,0-6 0 16,3 5 0-16,0 3 0 0,0-3 0 0,0 3 0 16,0 2 0-16,3-4 0 15,0 1-47-15,3-1-13 0,0-1-4 0,3 3 0 16,0-8 0-16,3 0 0 0,0 2 0 0,3-10 0 16,0 3 0-16,-6-3 0 0,0-3 0 0,-1-2 0 15,4-3 0-15,3 0 0 0,0-3 0 0,-6 1 0 0,0-1 52 0,0-2 12 0,-3 0 0 0,0 0 0 16,-6-3 48-16,3 0 13 0,3 0 3 0,-3-3 0 15,0 4 0-15,0-1 0 0,-3 0 0 0,0 3 0 16,3 5 0-16,-3 0 0 0,0 0 0 16,3 2 0-16,-3 6-52 0,0 0-12 0,0 0 0 0,0 0 0 15,0 0 0-15,0 0 0 0,3 6 0 0,0 2 0 16,0 5 0-16,0-5 0 0,0 2 0 0,0 4 0 16,-1 2 0-16,1-3 0 0,0 3 0 0,0-3 0 15,3 3 0-15,-3-3 0 0,3 0 0 0,0-2 0 16,0-3-20-16,0 2-6 0,-3-4-2 0,3-1 0 15,3 0-6-15,0-2-2 0,-3-3 0 0,3-3 0 0,0 1 36 0,0-1 0 16,0-2 0-16,0-1 0 0,-1-2 0 0,1 0 0 16,0 1 10-16,3-7-2 0,-6 4-8 0,0-1-10 15,3-2 10-15,0 2-13 0,0 1 39 0,-3-1 8 16,0 1 2-16,3 2 0 0,0-3-7 0,-3 3-1 16,0 3 0-16,3 2 0 0,-4-2-28 0,4 2 0 15,-3 1 0-15,0 2 0 0,-3 2 0 0,3 6 0 16,0-5 0-16,-3 2 0 0,0 6 0 0,0-3 0 15,0 0 0-15,-3 0 0 0,0-1 0 0,0 1 0 16,-3 0 0-16,3 0 0 0,-3 3-12 0,3-11-8 16,-6 2-1-16,6-2-1 15,0 0-16-15,0 0-3 0,0 0-1 0,0 0 0 0,0 0 15 0,9 0 3 16,-3-2 1-16,3-3 0 0,0-1 1 0,3-2 0 0,-3-2 0 0,6-3 0 16,0-1 2-16,-1 1 1 15,4 0 0-15,0 2 0 0,0-2 19 0,0 5 0 16,-6-3 0-16,3 4 0 0,-6 1 0 0,3 1 0 15,-4 5 0-15,1 0 0 0,-9 0 48 0,6 3 12 0,0 2 4 16,0 0 0-16,0 6-52 0,-3-1-12 16,0 4 0-16,0 1 0 0,0-1 40 0,-3-1 6 0,3 3 1 15,0 0 0-15,0 0-31 0,0-3-7 0,0-3-1 0,6 4 0 32,-3-4-101-32,3 1-21 0,0-3-4 0,6-3-1 0,-1-2-99 0,4-3-20 15</inkml:trace>
  <inkml:trace contextRef="#ctx0" brushRef="#br0" timeOffset="16964.95">16846 5114 2188 0,'3'-5'48'0,"0"0"11"0,0 2 1 0,0-7 1 0,0 2-49 16,0-3-12-16,-6 6 0 0,0-6 0 0,3 3 105 0,-6 3 19 15,3-8 3-15,-6 5 1 0,0 3-52 0,3-3-9 16,3 2-3-16,-6-2 0 0,-5 3-13 0,5 0-3 16,3 2-1-16,0 0 0 0,-9 1-25 0,3 2-5 15,3 2-1-15,0 1 0 0,0 5-16 0,-3-3 0 16,-3 6 0-16,6 0 0 0,-2 2 0 0,2 0 0 15,0 3 0-15,0 2 0 0,3 1 0 0,3 2 0 16,0 3 0-16,3-6 0 16,-3 4-39-16,6-1-14 0,3 3-3 0,0-9-1 15,0-1-17-15,0 2-3 0,9-3-1 0,-4-8 0 16,-2-2 17-16,3 2 3 0,0-10 1 0,6 2 0 0,-3-2 57 0,3-6 24 16,-6 1-2-16,6-4 0 0,-1-2-35 0,-5-2-7 15,-6-6-2-15,0 0 0 0,3-2 69 0,-3-9 13 0,-3 4 4 0,0-6 0 31,0-3-72-31,3-2-15 0,0-3-2 0,-3-3-1 0,-3 0 42 0,3 6 8 16,6 5 1-16,-6 3 1 0,-3 7 30 0,3 9 7 0,-3 2 1 0,3 5 0 16,-3 6 0-16,0 5 0 0,0 0 0 0,0 8 0 15,3 5-64-15,-3 6 0 0,-3-1-12 0,0 9 2 16,6 2 10-16,0 2 0 0,0 6-9 0,-3 3-902 16,3 0-180-16</inkml:trace>
  <inkml:trace contextRef="#ctx0" brushRef="#br0" timeOffset="17846.97">17575 5141 2250 0,'-11'0'100'0,"11"0"20"16,0 0-96-16,0 0-24 0,0 0 0 0,6-5 0 0,-3-1 56 0,2-2 6 15,4 0 2-15,0-2 0 0,3-3 0 0,0-1 1 16,3-2 0-16,3 1 0 0,0-1-65 0,-3-8-16 16,5-3-1-16,-2 1-1 0,0 0 49 0,0-4 9 15,-3 1 3-15,-3 0 0 0,3-3-35 0,-6 1-8 16,0 4 0-16,-3-4 0 0,-4 9 0 0,-2-4 0 15,-2 7 0-15,-1 6 0 0,-3 3 19 0,0 2 1 16,0 5 1-16,-3 3 0 0,-3 3-21 0,3 7 0 16,-3 3 0-16,0 9 0 0,-3-4 0 0,6 9 0 15,-3 2 0-15,6-5 0 0,6 7-11 0,-3-4-6 16,0 4-2-16,6 1 0 0,3 3 31 0,0-4 5 16,-3-2 2-16,3 9 0 0,6-4-19 0,3-5 0 15,0-5 0-15,3 0 0 16,-3-8-20-16,3-3-8 0,-1-5-2 0,1-3 0 0,0-5 30 0,3 0 0 0,-3-5 0 0,0-6 10 15,0 1 12-15,-1-6 2 0,1 2 1 0,-3-4 0 16,3 2-25-16,-6-5 0 0,6 0 0 0,-6 0 0 16,-3 2 27-16,0 3 0 0,-6 3 0 0,2 0 0 15,1 2-7-15,3 3-2 0,-3 3 0 0,-3-3 0 16,3 5 1-16,-6 3 0 0,0 0 0 0,0 0 0 16,0 0-19-16,0 0 0 0,0 0 0 0,0 0 0 15,3 11 0-15,0-3 0 0,0 2 0 0,0 4 0 16,-3 1 0-16,3 1 0 0,0 6 0 0,0-4 0 15,-3 1 0-15,3-1 0 0,0 3 0 0,0 0 0 16,0-5 0-16,3 0-11 0,0 0 2 0,3-3 0 16,0-2 9-16,3 2 12 0,0-8-2 0,-1 3-1 0,7-8-27 0,-3-5-6 15,0 2 0-15,0-2-1 16,3-8-11-16,-3 0-3 0,3-3 0 0,-4 0-833 16,1-11-166-16</inkml:trace>
  <inkml:trace contextRef="#ctx0" brushRef="#br0" timeOffset="17977">18171 4704 2386 0,'-12'-5'106'0,"12"5"22"0,-6 3-103 0,0-1-25 15,0 4 0-15,0-1 0 0,-3 3 48 0,9-8 5 16,0 2 1-16,0 9 0 0,0-6-3 0,6 3-1 16,3 6 0-16,6-12 0 15,0 6-131-15,3-3-27 0,2 3-4 0</inkml:trace>
  <inkml:trace contextRef="#ctx0" brushRef="#br0" timeOffset="18192.8">18468 4680 2246 0,'0'0'200'0,"0"0"-160"0,0 0-32 0,0 0-8 15,0 0 88-15,0 0 16 16,0 0 3-16,0 0 1 0,0 0-32 0,3 3-7 0,3 2-1 0,0 3 0 15,3 0-28-15,-6 6-5 0,3 4-2 0,0-2 0 16,-3 5-17-16,0 6-3 0,-3 2-1 0,0 2 0 16,0 1 6-16,0-3 1 0,-3 0 0 0,0 3 0 15,0-5-169 1,3 2-34-16,-3-6-6 0,3-4-2 0</inkml:trace>
  <inkml:trace contextRef="#ctx0" brushRef="#br0" timeOffset="18707.91">18796 4882 2649 0,'0'0'58'0,"0"0"12"0,0 0 2 0,0 0 4 0,-3 0-61 0,3 0-15 15,-6 0 0-15,0 2 0 0,-3 6 54 0,3-5 8 16,-3-1 2-16,0 6 0 0,-3-2-52 0,0 2-12 16,4-3 0-16,-4 3 0 0,-3 5 0 0,0-8 0 15,-3 3 0-15,0 3 0 16,6-3-48-16,-3 0-13 0,3 0-3 0,1 2 0 15,-1-7 6-15,0 0 1 0,6-1 0 0,0 4 0 16,6-6-63-16,0 0-13 0,0 0-3 0,6-6 0 16,-6 6 54-16,9-2 10 0,6-1 3 0,5 0 0 15,-2 3 1-15,0 0 1 0,0-8 0 0,3 8 0 0,0 0 67 0,-1 3 0 0,-2 2 8 0,3-5 1 16,-3 6 36-16,3 2 7 0,-6-3 2 0,3 3 0 16,-1-3 5-16,1 3 1 0,-3-5 0 0,3 5 0 15,-6-3 7-15,0 0 1 0,6-2 1 0,0 2 0 16,-6-5 3-16,2 3 1 0,1-3 0 0,0 0 0 15,0-3-7-15,0 0-2 0,0-2 0 0,0 0 0 16,3 0 0-16,-4-3 0 0,-2-3 0 0,6 0 0 16,-3 4-51-16,0-7-13 0,-6-4 0 0,3 2 0 15,-6 0 0-15,3 0 0 0,-3 3 0 0,-3-3 0 16,-3 0 12-16,0 0 0 0,3 6 0 0,0-4 0 0,-6 4-12 16,0 2-13-16,-6-5 2 0,3 7 1 0,0 1-12 0,-3 2-2 15,-3 3-1-15,3 3 0 0,-3 2 9 0,0 6 3 16,-3-3 0-16,3 5 0 0,-2 3 13 0,2 0-12 15,0 5 12-15,3 0-12 0,6 3 43 0,3 0 9 16,3 0 1-16,6 2 1 0,3-2-34 0,3 2-8 16,2-2 0-16,4-3 0 0,3-5 25 0,0-2 3 15,6-4 1-15,5-5 0 16,1-7-80-16,3-4-16 0</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2:20.679"/>
    </inkml:context>
    <inkml:brush xml:id="br0">
      <inkml:brushProperty name="width" value="0.05292" units="cm"/>
      <inkml:brushProperty name="height" value="0.05292" units="cm"/>
      <inkml:brushProperty name="color" value="#FF0000"/>
    </inkml:brush>
  </inkml:definitions>
  <inkml:trace contextRef="#ctx0" brushRef="#br0">18778 15232 1152 0,'9'-8'102'0,"3"0"-82"16,3-2-20-16,9-4 0 0,-1 1 93 0,10 0 15 15,3 0 2-15,8-1 1 0,10 1-29 0,0 0-6 16,5 2 0-16,7 1-1 0,8-3-24 0,9 2-5 15,7 0-1-15,8 4 0 0,9-4-12 0,9 3-2 16,3 0-1-16,12 3 0 0,3-1-5 0,6 1-1 0,6 0 0 0,0 2 0 16,0 1 5-16,11 2 1 0,13-3 0 0,6 3 0 15,8-3-17-15,-5 3-3 0,-7-2-1 0,1 4 0 16,3 1-9-16,-4 0 0 0,-2-3 9 0,-6 0-9 16,-7 0 8-16,-14 2-8 0,-9-2 8 0,-6 0-8 15,-12-5 0-15,-6 0 8 0,-11-1-8 0,-10 1 0 16,-9-3 0-16,-2-2 9 0,-4-4-9 0,-5 4 0 15,-16-6 21-15,-2 3-2 0,-10-1-1 0,-2 1 0 16,-6 0 14-16,-6 0 4 0,-3-1 0 0,-7 1 0 16,-2 3-11-16,-3-1-1 0,0 1-1 0,-6-1 0 15,0 3-11-15,-3-3-1 0,-6 6-1 0,3 5 0 16,-6-5-118-16,-3 2-24 16,-3 1-5-16</inkml:trace>
  <inkml:trace contextRef="#ctx0" brushRef="#br0" timeOffset="1763.96">21150 9739 633 0,'6'0'56'15,"3"-2"-44"-15,0-1-12 0,3 0 0 0,3-2 80 0,3 2 13 16,6-2 3-16,2 3 1 0,13-1-17 0,3 0-3 16,-1-2-1-16,7 2 0 0,3 1-14 0,5-4-3 15,10 4-1-15,2-1 0 0,7 0-8 0,-1 1-2 16,3-4 0-16,7 6 0 0,8-2-26 0,3 2-6 16,0-3 0-16,4 3-1 0,2 0-3 0,3-2 0 15,-9 2 0-15,4 0 0 0,-4 0 4 0,3 0 1 16,3-3 0-16,-5 3 0 0,-7-3-7 0,0 1-2 15,0-1 0-15,-2 0 0 0,-10 1 4 0,-8-1 0 16,-7 0 0-16,1-2 0 0,-7 0 8 0,-2-3 3 16,-10 0 0-16,-5 0 0 0,-3 0-2 0,-6 3 0 15,-10-3 0-15,1 3 0 0,0-1-11 0,-6 4-2 0,0-1-8 16,-3 0 12-16,0 3-12 0,3 3-8 16,-4-3 8-16,1 3-610 0,-3-1-114 15</inkml:trace>
  <inkml:trace contextRef="#ctx0" brushRef="#br0" timeOffset="4055.73">21165 8964 403 0,'12'5'17'0,"-3"-5"5"0,0-2-22 0,3 2 0 0,0 0 0 0,6-3 0 16,0-2 135-16,5 2 22 0,7-2 5 0,6 2 1 15,8-2-62-15,1-3-12 0,3 5-2 0,5-2-1 0,10 0-18 0,5-3-4 16,4 3-1-16,-1-1 0 0,1 6-23 0,2-2-4 16,9-1 0-16,1 0-1 0,-4 3-12 15,3 3-3-15,-2 2 0 0,2-5 0 0,0 6 0 16,1-4 0-16,-10 1 0 0,4-1 0 0,-1-2-10 0,-3 6-2 15,4-1-8-15,-4-2 12 0,-2-3-12 0,-7 2 8 16,-2 1-8-16,-1 0 0 0,7-3 18 0,-4 0-2 16,-5 0-1-16,-4-3 0 0,-5 3 1 0,-1 0 1 15,-8 3 0-15,-3-6 0 0,-4 0-7 0,-2 1-2 16,-3-4 0-16,-3 1 0 0,-6 0-8 0,-4 0 8 16,1-1-8-16,-6 1 8 0,-3 0 2 0,0-1 0 15,-6 1 0-15,0 0 0 0,-3-3-10 0,-6 3 0 16,0-3 0-16,-6 5 0 15,0-2-49-15,-3 2-12 0,-2 0-3 0,-4 3 0 0</inkml:trace>
  <inkml:trace contextRef="#ctx0" brushRef="#br0" timeOffset="5940.99">21088 9721 403 0,'0'-8'17'0,"0"8"5"0,0 0-22 0,0 0 0 0,0-5 0 0,3-1 0 16,3 4 104-16,3-1 17 0,0 0 3 0,5 1 1 16,7 2-93-16,6 0-18 0,3-3-4 0,12 0-1 0,8 1 3 0,7-1 0 15,8 0 0-15,7-2 0 0,11 3 31 0,3-4 6 16,1 4 2-16,5-1 0 0,12 0 11 0,-3 3 2 15,3 0 1-15,1 0 0 0,2 0-5 0,-3 0 0 16,6 0-1-16,-6 3 0 0,0-3-23 0,1 3-4 16,-1-3 0-16,-9 2-1 0,-6-2 2 15,1 3 1-15,2-3 0 0,-6 0 0 0,-5 3-10 0,-7-1-3 16,-5-4 0-16,-7 2 0 0,-5 0 2 16,-4-3 0-16,-2-2 0 0,-10 2 0 0,-2 3-3 0,-9 0 0 15,-9-5 0-15,-3 2 0 0,-4 3-20 0,-8-5 0 16,0 2 0-16,-6 3 8 15,0 0-104-15,-12-3-21 0,-5 1-4 0,-4 2-658 0</inkml:trace>
  <inkml:trace contextRef="#ctx0" brushRef="#br0" timeOffset="11229.91">18724 4784 698 0,'0'0'31'0,"0"0"6"0,0 0-29 0,0 0-8 0,9 2 0 0,-3-2 0 16,3 0 40-16,3 0 8 0,-3 0 0 0,3 0 1 15,3 0-8-15,0 0-1 0,3 0-1 0,-1-2 0 16,7-1 11-16,6 0 2 0,9 1 1 0,-1-4 0 16,7 4-14-16,0-1-3 0,2 1-1 0,4 2 0 0,0-8-6 0,2 5-1 15,10 0 0-15,-1-5 0 0,1 3-12 16,-4 5-2-16,-2-5-1 0,-4 2 0 0,-5 0 9 0,-6 1 2 15,-4 2 0-15,-5 0 0 16,-3 0-45-16,-9 0-9 0,0 0-2 0,-7 2 0 16,-2 1-99-16,-3 0-20 0,-9-3-4 0,0 0-1 0</inkml:trace>
  <inkml:trace contextRef="#ctx0" brushRef="#br0" timeOffset="12354.22">18596 11795 172 0,'15'0'16'0,"-6"0"-16"0,3-3 0 0,3 1 0 16,3-3 146-16,3-1 26 0,3 1 6 0,2-3 1 15,1-3-63-15,6 1-13 0,6-3-3 0,5-1 0 0,4 1-14 0,5 0-3 16,4 0-1-16,0 2 0 15,-1-2-22-15,10 5-5 0,2-3-1 0,6 3 0 0,1 3-38 16,-10 0-7-16,1 2-1 0,-7 3-756 16</inkml:trace>
  <inkml:trace contextRef="#ctx0" brushRef="#br0" timeOffset="13662.73">18846 4154 115 0,'0'0'0'0,"-3"-5"10"0,-2-1-10 0,2 1 0 15,-3 2 0-15,-3-4 0 0,0 4 149 0,-3 3 28 16,-3 0 6-16,-3 3 1 0,0-1-136 0,-6 3-26 16,-2-2-6-16,2 8 0 0,-6-6 0 0,0 8 0 15,-2 0 0-15,-4 3 0 0,3 0 6 0,0 5 2 16,7-7 0-16,-4 4 0 0,-3 3 8 0,0 0 3 15,-5 3 0-15,-4 3 0 0,-6-3-15 0,7 10-2 16,-7 0-1-16,3 9 0 0,-5 7-4 0,-1 5-1 16,1-2 0-16,2 0 0 0,3 6-12 0,1 4 0 15,-1 8 0-15,3 4 0 0,4 7 0 0,5 5 0 16,6-2 8-16,-3 2-8 0,7 8 0 0,2 3 0 16,3-8 8-16,0 8-8 0,3 2 11 0,0 4-1 15,0-4 0-15,0 3 0 0,4 6-10 0,-1-3 0 0,3-6 0 0,0 1 0 16,3-1 0-16,0-7 8 15,-3-1-8-15,3-4 8 0,3-1-8 0,0 0 12 16,0 3-12-16,-3-5 12 0,0-3 9 0,3 0 3 0,3 0 0 0,0 3 0 16,3 2 0-16,0-2 0 0,3-1 0 0,0 6 0 15,3 0-8-15,-3-2 0 0,6-1-1 0,0 3 0 16,-3 2-15-16,0 4 9 0,-3-1-9 0,5-2 8 16,-2-1 1-16,0-2 0 0,-3 0 0 0,0-5 0 15,3-3-9-15,0-5 12 0,-3-3-12 0,3-3 12 16,0 0-12-16,3-4 0 0,-3-1 0 0,3-5 0 15,-3-3 20-15,5-3 1 0,4-2 1 0,-3 3 0 0,-3-3 10 16,6 2 3-16,9-2 0 0,0 0 0 16,-1-3-18-16,1-2-3 0,3-3-1 0,0-3 0 15,-4 1 3-15,1-1 0 0,3-5 0 0,0 0 0 16,0 0-8-16,-1-5-8 0,4-3 11 0,3 0-11 0,2-5 30 0,1 0-1 16,0-3 0-16,0 0 0 0,2 0-16 0,-2-5-3 15,0-3-1-15,-1 3 0 0,1-3-9 0,3-2 8 16,-4 0-8-16,4 2 8 0,0 0-8 0,-7-2 0 15,1-1 0-15,0 1 0 0,-6-1 0 0,-4-2 0 16,-2 0 0-16,-3 3 0 0,-6-3 0 0,0 2 0 16,-3 1 0-16,-3-3 0 0,-3 0 0 0,0-3 0 15,-6-5 0-15,0 0 0 0,3 8 0 0,-3-8 0 16,0 0 0-16,0 0 0 0,0 0 8 0,-6 3 0 0,-3 2 0 16,3-2 0-16,-3-3-8 0,3-3-17 0,-3 0 4 0,0 1 1 31,0 2-75-31,0-6-14 0,0 1-3 0,3 0-1 0</inkml:trace>
  <inkml:trace contextRef="#ctx0" brushRef="#br0" timeOffset="13864.4">18704 10612 288 0,'-6'-15'25'0,"3"7"-25"0,0 0 0 0,0 2 0 16,3-2 238-16,0 8 42 0,0 0 9 0,0 0 2 15,0 0-204-15,6 0-41 0,3 6-8 0,0-1-2 16,2 3-22-16,-2 5-5 0,3-2-1 0,0 5 0 15,0 2 26-15,0 3 5 0,-3 1 1 0,0-1 0 16,0 3 3-16,-6-1 1 0,-3 4 0 0,-3 2 0 16,0-3-36-16,-9-4-8 0,-3-1 0 0,-6-3 0 15,-9 3-29-15,-5-2-5 0,-4-3-1 0,-6-3-475 16,-2 0-95-16</inkml:trace>
  <inkml:trace contextRef="#ctx0" brushRef="#br0" timeOffset="15028.59">20225 4228 576 0,'6'-13'51'0,"-6"5"-41"0,3 0-10 0,-3 3 0 15,0-1 45-15,0 6 7 0,0 0 2 0,0 0 0 16,8 0-6-16,-8 0 0 0,6 6-1 0,0 7 0 0,3 0-39 0,0 0-8 16,0 6 0-16,0 5 0 0,0-1 0 0,6 4 16 15,0 5-4-15,0 2 0 0,3 8 20 0,-1 3 3 16,1 8 1-16,0 6 0 0,-3 1-13 0,0 4-3 15,3-1 0-15,0 11 0 16,2 8-6-16,-2 3-2 0,6 0 0 0,0 2 0 0,0 6-4 0,0-1-8 16,-1 4 11-16,-2-4-11 0,-3 1 8 15,0 2-8-15,-3 6 0 0,0-1 0 0,-3 1 0 0,-1 2 0 16,1 3 0-16,-3 5 0 0,-6-8 10 0,3 5-10 16,-3 1 8-16,-3-1-8 0,-3 1 8 0,-3-1-8 15,0 1 8-15,0-3-8 0,-3 2 19 0,1-2-2 0,-1 0 0 0,-3-3 0 16,3-2 11-16,-3-1 3 15,3 3 0-15,0-2 0 0,0-9-3 0,3 6 0 16,0 0 0-16,0 3 0 0,3-1-3 0,3-2-1 0,0-3 0 16,3 1 0-16,0 2-12 0,0-6-4 0,3-4 0 0,0-1 0 15,3 3-8-15,-3-6 0 0,-3-1 0 0,0-7 0 16,3-2 0-16,-3-2 0 0,-3-3 0 0,0-1 0 16,-3 4 32-16,0-6 2 0,-3 0 0 0,0-5 0 15,-3 2-13-15,3-2-2 0,-3 0-1 0,0-3 0 16,0 1 7-16,0-7 2 0,3-4 0 0,0-3 0 15,4 0-6-15,-4-5-1 0,3-1 0 0,0-2 0 16,0-5-9-16,0 0-3 0,3-3 0 0,-3-2 0 16,0-6-8-16,0 0 0 0,0-5 0 0,0-3 0 15,0 0 12-15,-3-5 0 0,3-5 0 0,-3-1 0 16,3-2 3-16,-3-2 1 0,3-6 0 0,-3 0 0 0,3-5-16 0,3-6 0 16,0-2 0-16,0 2 0 15,0-2-128-15,3 0-29 16,0-29-6-16,3 13-1 0</inkml:trace>
  <inkml:trace contextRef="#ctx0" brushRef="#br0" timeOffset="15244.14">20183 10478 1220 0,'-6'-3'27'0,"6"3"5"0,0 0 2 0,0 0 0 0,0 0-34 0,0 5 0 0,0 6 0 0,6-1 0 16,3 1 0-16,3-1 0 15,3 4 0-15,3-1 0 0,-1 0 39 0,7 0 1 0,3-2 0 0,3 2 0 16,0 0-20-16,-4 1-3 0,4-1-1 0,0-3 0 16,0 1-6-16,2 0-2 0,-2-3 0 0,0 0 0 15,0-1-8-15,-1-4 0 0,1 0 0 0,0-3-428 16,-3 0-87-16</inkml:trace>
  <inkml:trace contextRef="#ctx0" brushRef="#br0" timeOffset="15341.88">20763 10528 1681 0,'-6'0'36'0,"0"0"8"0,-2 2 2 0,-4 1 2 0,0 2-38 0,0 6-10 0,-3 2 0 0,-3 6 0 16,3 2 37-16,-3 3 6 0,0 5 1 0,1 5-569 15,-1 6-114-15</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2:39.248"/>
    </inkml:context>
    <inkml:brush xml:id="br0">
      <inkml:brushProperty name="width" value="0.05292" units="cm"/>
      <inkml:brushProperty name="height" value="0.05292" units="cm"/>
      <inkml:brushProperty name="color" value="#FF0000"/>
    </inkml:brush>
  </inkml:definitions>
  <inkml:trace contextRef="#ctx0" brushRef="#br0">9545 7120 1105 0,'3'-8'24'0,"-3"-3"4"0,0 1 2 0,3 2 2 0,-3-5-32 0,3 7 0 0,0 1 0 0,3 0 0 16,0 0 13-16,2 2-4 0,1 3-1 0,3 0 0 15,0 0-8-15,3 3 0 0,-3-3 0 0,9 2 0 0,-3 1 0 0,5-1 0 16,4-2 0-16,6 3 0 0,6-3 47 0,5 3 7 16,7-3 2-16,9 0 0 0,5 0 6 0,6 0 2 15,4 0 0-15,8 0 0 0,15 0-40 0,-2 0-7 16,2 2-1-16,6-2-1 0,3 3-5 0,-3-3-1 16,-2 0 0-16,2 0 0 0,0 0-9 0,-3 0 8 15,-9-3-8-15,1 1 8 0,-1 2-8 0,-3-3 0 16,-5 0 0-16,-7 3-11 0,-9 0 11 0,-5-2-8 15,-1-3 8-15,-11 5-492 16,-3 0-92-16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2:44.312"/>
    </inkml:context>
    <inkml:brush xml:id="br0">
      <inkml:brushProperty name="width" value="0.05292" units="cm"/>
      <inkml:brushProperty name="height" value="0.05292" units="cm"/>
      <inkml:brushProperty name="color" value="#FF0000"/>
    </inkml:brush>
  </inkml:definitions>
  <inkml:trace contextRef="#ctx0" brushRef="#br0">13417 5644 115 0,'-3'-11'10'0,"3"11"-10"0,-3-5 0 0,3-1 0 16,-3 1 145-16,3 0 27 0,0 0 6 0,0 2 1 15,0-5-72-15,3 3-15 0,3-1-2 0,0 1-1 16,0 0-38-16,6-1-8 0,-3 1-2 0,6 3 0 16,-3-1-2-16,3 0-1 0,5 3 0 0,-2 0 0 15,6 0-26-15,0 0-4 0,6 3-8 0,-1 0 11 16,4 4 2-16,3-4 1 0,3 0 0 0,5 2 0 15,4-2-14-15,5-1 9 0,7 4-9 0,6-1 8 16,11 3-8-16,3-5 8 0,7-1-8 0,8 6 8 0,6-5 0 16,3-1 0-16,3 1 0 0,6 0 0 0,4-1 10 15,5 1 2-15,3 0 0 0,3-3 0 0,0 0-2 0,3 0 0 16,6 0 0-16,-1 0 0 0,-2-3 22 0,-3 0 4 16,0 3 0-16,-3-2 1 0,0-1-16 0,-6 3-3 15,0 0-1-15,-6-3 0 0,-8 1-13 0,-7 2-4 16,-6 0 0-16,-9 0 0 0,-2 0 19 0,-13 0 3 15,-2-3 1-15,-7 3 0 0,-5-5-31 0,-4 2-13 16,-5 3 1-16,-6 0 0 0,-4 0 12 0,-5 0 16 16,-6 0-3-16,-3-2-1 0,-4 2-12 0,-5-3 0 15,-3 3 0-15,-3 0 0 0,-3 0 0 0,0 0 0 0,-6 0 0 16,0 0 0 0,0 0-24-16,0 0-8 0,-6 5-2 0,0 3-831 0</inkml:trace>
  <inkml:trace contextRef="#ctx0" brushRef="#br0" timeOffset="148654.15">9503 7176 345 0,'0'0'31'0,"0"0"-31"0,0 0 0 0,12 0 0 16,-3-3 80-16,3 3 11 0,0-3 1 0,6 1 1 16,-4-1-21-16,1 0-5 0,3 1-1 0,3-1 0 15,0-2 8-15,0-3 2 0,0 2 0 0,5 1 0 16,1 0-13-16,6 0-3 0,3-1 0 0,-1 4 0 15,4-4-14-15,6 1-3 0,-1 0-1 0,4-1 0 16,2 4-9-16,-2-1-1 0,6-2-1 0,-1 2 0 16,4 1-11-16,2-1-3 0,7 0 0 0,-7 1 0 15,4 2-9-15,-4 0-8 0,4 0 9 0,-1 0-9 16,1 0 9-16,-4 0-9 0,1 0 8 0,-3 0-8 16,-4 0 9-16,-2 0-9 0,-1 2 10 0,-2 1-10 15,0-6 14-15,-4 3-3 0,1 0-1 0,-3 3 0 16,-4 0-2-16,-2 2-8 0,-6-2 12 0,-3-1-4 0,-4 1 0 0,1-1-8 15,-6 1 12-15,0-3-4 0,-3 0-8 16,-3 0 0-16,0 0 0 0,-4-3 0 0,-2 1 0 0,-6 2 8 16,0 0-8-16,0 0 8 0,0 0-8 0,0 0 0 15,-3-3 9-15,-2 3-9 0,-4-2 0 0,0-1 0 16,-3 3 0-16,0 0 0 0,-3-3-8 0,0 1 8 16,-3-1-8-16,-6 0 8 0,1 1 0 0,-4 2 0 15,0-3 0-15,-3 3 0 0,-2-3-11 0,-1 3 11 16,-6-2-13-16,3 2 5 0,-2 0 0 0,-1 0 0 15,0 0 0-15,-2 0 0 0,-4 0 8 0,-3 0-12 16,1 0 12-16,-4 0-12 0,-2 0 12 0,2 2-10 16,0 4 10-16,-5-4-10 0,-4 1 10 0,4 0 0 15,-4-1-9-15,4 4 9 0,-1-1-9 0,3 0 9 16,4-2-12-16,-1 2 12 0,-2 0 0 0,2 1 16 0,0-1-2 0,7 0 0 16,-1-2-25-16,4 0-5 0,2-3 0 0,0 5-1 15,6-5 28-15,4 2 5 0,2-2 2 0,0 0 0 16,6 0-28-16,3 0-6 0,3 0 0 0,1 3-1 15,5-3 17-15,3 0 0 0,0 0 0 0,6 0 0 16,0 0 0-16,0 0 0 0,9 0 0 0,6 3 0 16,5-6 0-16,4 3 0 0,6-3 0 0,3 3 0 15,5-2 24-15,7 2 3 0,6-3 0 0,2 1 0 16,4 2-3-16,-1 0 0 0,7-3 0 0,-1 3 0 16,7 0-13-16,-1 0-3 0,4 0-8 0,-1 0 12 15,-2 0-12-15,-1 0 0 0,1 3 0 0,-1 2 0 16,3-3 10-16,-5 1-10 0,-4 0 10 0,1-1-10 0,2-2 17 15,-5 3-2-15,2 2-1 0,-5-2 0 16,-3 0-14-16,-4-1-8 0,-5 4 8 0,-6-4-13 16,-1 1 13-16,-5-3 0 0,-6 3 0 0,0-1 0 0,-4-2 0 0,-5 3 0 15,-3-3 0-15,-3 0 0 0,-3 2 8 0,-3 1-8 16,-6-3 0-16,0 0 0 0,0 0 0 0,-9-3 0 16,-3 1 0-16,-3 2 0 0,-3 0 0 0,0-3 0 15,-5 3 0-15,-1-2 0 0,-6-1 0 0,-3 3 0 16,1 0 0-16,-4-3 0 0,-6 3 0 0,1-2-9 15,-4 2 9-15,-3 0-8 0,1 0-2 0,2 2 0 16,-6-2 0-16,1 0 0 0,-4-2 2 0,1 2 0 0,-1-3 0 16,0 3 0-16,1 0-9 0,2 0-2 15,-2 0 0-15,-1 0 0 0,-2-3 19 0,2 3-12 0,3 0 12 0,4 0-10 16,-4 0 10-16,7 0 0 0,-1 3 0 0,3 0 0 16,3-3 0-16,1 2 0 0,2 1 0 0,0 0 0 15,4-3-9-15,2 0 0 0,3 0 0 0,9 2 0 16,0 1 9-16,3-1 0 0,7-2 0 0,-1 3 0 15,9-3 0-15,0 0-8 0,0 0 8 0,9 3-8 16,5-1 8-16,13-2 0 0,6 3 8 0,6-6-8 16,2 1 21-16,7-1 0 0,6 3 0 0,5-5 0 15,10 2-1-15,-4-2 0 0,6 2 0 0,1 1 0 16,2-1-20-16,-2 0 0 0,5 1 0 0,-2 2 0 16,-7 0 0-16,-3 0 0 0,1 0 0 0,-7 2 0 15,-2 1-99-15,-3 2-17 0,-7 1-4 16,-5-1-1-16</inkml:trace>
  <inkml:trace contextRef="#ctx0" brushRef="#br0" timeOffset="149739.45">9750 11888 871 0,'0'0'38'0,"3"-8"9"0,-3 3-38 0,3-3-9 16,-3 0 0-16,0 0 0 0,3-3 75 0,-3 3 13 15,0 0 2-15,0-2 1 0,0 4 14 0,0 1 3 16,-3 0 1-16,3 5 0 0,-6-3-32 0,3 3-6 16,-6 5-2-16,0 1 0 0,0 7-21 0,-3 3-5 15,-2 5-1-15,-4 5 0 0,-3 4-12 0,-3 12-2 16,-6 6-1-16,-2 4 0 0,-4 12-2 0,-6 2 0 16,-3 6 0-16,1 7 0 0,-7 3-14 0,-2 3-3 15,-4-3-8-15,1 0 12 0,-7 0 3 0,1-6 0 0,-1 1 0 0,1-3 0 16,2-2-15-16,-3-9 0 0,-2-2 0 0,2-3 0 15,1 0 49-15,5-5 11 0,1-2 1 0,5-1 1 16,4-3-17-16,2-2-3 0,0-5-1 0,10-3 0 16,2-2-27-16,6-9-6 0,0 0 0 0,6-2-8 31,10-5-47-31,2-3-16 0,6-6-3 0,3-2-678 0,0-8-136 0</inkml:trace>
  <inkml:trace contextRef="#ctx0" brushRef="#br0" timeOffset="150343.44">12096 11753 1324 0,'0'0'118'0,"0"0"-94"0,0 0-24 0,0 0 0 15,6 0 73-15,3-3 11 0,8 6 1 0,4 2 1 16,-3 3-38-16,3 3-7 0,6 4-1 0,2 9-1 0,-2 3 16 0,6 7 3 16,0 6 1-16,2 5 0 0,-2 8-11 0,9 2-3 15,0 11 0-15,5 6 0 0,7 2-6 0,-1 3-2 16,-2 2 0-16,2 6 0 0,1-1-29 0,3-2-8 16,-1-2 0-16,1-3 0 0,-7-3 9 0,4 0-9 15,-3-3 12-15,-4-5-12 0,-2-5 12 0,-7-3-12 16,1-2 12-16,-6-8-12 0,3-6 9 0,-7-2-9 15,1-6 0-15,-3-5 9 0,0-5 18 0,-6-3 3 16,-1-2 1-16,-2-6 0 0,0-3-8 0,-3-2-2 16,-3-2 0-16,-3-9-760 15,0-5-152-15</inkml:trace>
  <inkml:trace contextRef="#ctx0" brushRef="#br0" timeOffset="154687.03">5678 12076 1839 0,'-6'-16'81'0,"3"10"18"0,3 4-79 0,0-4-20 0,-3 1 0 0,3-3 0 16,0 3 69-16,0 2 11 0,-3-2 1 0,3 5 1 16,0 0 3-16,0 0 1 0,0 0 0 0,-3 13 0 15,0 0-42-15,0 9-9 0,0 4-2 0,-3 9 0 16,0 2-4-16,-2 2-1 0,-1 6 0 0,0-2 0 16,0-1-11-16,0-2-2 0,-3 2-1 0,0 0 0 15,0-2-14-15,0 0 9 0,0-1-9 0,3-4 8 16,-6-1-8-16,10-7 0 0,-1-1 9 0,-3-5-9 15,3-2 0-15,3-6 0 0,0-2 0 0,0-1 0 16,3-5-9-16,0-5-3 0,0 0-1 0,0 0 0 16,3-8-36-16,6-5-7 0,0 0-2 0,0-8 0 15,-1-6-28-15,7-4-6 0,-3-6 0 0,3-3-1 16,-3-5-122-16,3 0-24 0,-3-8-5 0,0 0 0 16,0-5 119-16,0 0 24 0,-1-3 5 0,-2 3 0 0,3 7 84 0,-3 4 12 15,-3 7 12-15,3 6-2 0,-3 5 106 0,-3 5 20 16,3 5 5-16,-6 3 1 0,3 6-21 0,0 2-4 15,3 3-1-15,-6 5 0 0,0 0-18 0,3 5-4 16,3 5-1-16,0 4 0 0,0 4-32 0,0 6-6 16,0 0-2-16,0 8 0 0,3-1-11 0,-4 6-2 15,1 0-1-15,0 0 0 0,6 3-3 0,-6 0-1 16,3-3 0-16,-3-3 0 0,0 1-3 0,0-4 0 16,0-2 0-16,0 1 0 0,3-4-16 0,-3 0-3 15,0-4-1-15,3-1 0 0,-3-3 16 0,3-2 4 0,-6 0 0 16,2-5 0-16,1-3-32 0,0-3 0 15,-6-5 0-15,0 0 0 16,9 0-79-16,-9 0-21 0,0 0-5 0,9-8-705 0,-3-3-141 0</inkml:trace>
  <inkml:trace contextRef="#ctx0" brushRef="#br0" timeOffset="154878.84">5529 12475 1900 0,'0'0'169'15,"0"0"-135"-15,6 0-34 0,0-3 0 0,9 1 68 16,-6-1 8-16,3 1 0 0,3-4 1 0,0 1 3 0,6 0 0 16,-4-1 0-16,7 1 0 0,0-3-21 0,0 3-4 15,3-3-1-15,-1 0 0 0,1 0-30 0,0 3-7 16,3-3-1-16,-3 0 0 16,-1 0-35-16,-2 3-7 0,0-3-2 0,3 0-760 15,-6 0-153-15</inkml:trace>
  <inkml:trace contextRef="#ctx0" brushRef="#br0" timeOffset="155176.46">6137 12163 1958 0,'0'-11'174'0,"0"11"-139"16,3-5-35-16,5 0 0 0,-2-1 64 0,3 1 7 0,-3 3 1 0,6 2 0 15,3-3-18-15,3 6-3 0,0-1-1 0,0 6 0 16,-3-3 9-16,2 9 1 0,-2-1 1 0,3 3 0 16,0 2-26-16,-3 1-6 0,-3 2-1 0,3 3 0 15,-3-6-28-15,-3 3 0 0,2 1 0 0,-8-4 0 16,0 3 16-16,-3-2-4 0,-3-1 0 0,0 1 0 16,-6-3-3-16,1 0-1 0,-1-1 0 0,-6 1 0 15,0-2-8-15,0-4-11 0,0 1 3 0,0-1 0 16,-3-4-128-16,3-1-26 0,1-5-5 0,-1-3-1 15</inkml:trace>
  <inkml:trace contextRef="#ctx0" brushRef="#br0" timeOffset="155365.96">6503 12134 2595 0,'0'5'57'0,"-3"8"12"0,0 1 3 0,-3 4 0 0,0 3-57 0,-3 3-15 15,0 0 0-15,3 2 0 0,-3-2 107 0,3 5 18 16,3-2 4-16,-3-1 1 0,6-2-61 0,0 0-12 16,3 2-2-16,3-2-1 0,6-5-34 0,-3-1-6 15,6 1-2-15,6-4 0 0,0-7-12 0,2 3 0 16,7-3 0-16,6-8-982 16,8-8-190-16</inkml:trace>
  <inkml:trace contextRef="#ctx0" brushRef="#br0" timeOffset="156314.93">7985 9189 1036 0,'0'0'46'0,"0"0"10"0,0 0-45 0,0 0-11 0,0 0 0 0,0 0 0 15,0 0 102-15,9 3 18 16,3-1 4-16,6 1 1 0,6 2-49 0,5 3-9 16,4-3-3-16,12 6 0 0,-1 5 1 0,13 2 0 0,-1 4 0 0,13 9 0 15,2 9-13-15,10 8-2 0,-1 5-1 0,12 10 0 16,7 9-26-16,5 4-6 0,3 12-1 0,9 4 0 16,6 6 4-16,0-3 0 0,-3 3 0 0,9-3 0 15,6-5-20-15,0-8-19 0,-6-5 4 0,0-8 1 16,0-3 14-16,-3-10-11 0,-9-9 11 0,-6-7-981 15</inkml:trace>
  <inkml:trace contextRef="#ctx0" brushRef="#br0" timeOffset="156662.63">13298 9239 2538 0,'-12'-10'56'0,"0"-4"11"0,-6 1 2 0,7 5 3 0,2 0-58 0,-3 0-14 15,0 0 0-15,-3-2 0 16,3-1-20-16,0 3-6 0,3 0-2 0,0 0 0 0,3 1 70 0,3 4 14 15,3 3 2-15,0 0 1 0,0 0-42 0,-3 5-8 0,0 6-1 16,-3 5-8-16,-5 7 16 0,2 9-4 0,3 3-1 0,-6 10 0 16,-9 5 14-16,-3 8 3 0,0 6 1 0,-5 10 0 15,-1-3-5-15,-6 6 0 0,0 5-1 0,-8 10 0 16,2-4-8-16,-9 10-2 0,4-8 0 0,-7 8 0 16,10-14-13-16,-1-2 11 0,0-2-11 0,-2-1 10 15,2-10-33 1,-3 0-6-16,7-9-2 0,-7-1 0 0,9-6-160 0,1-9-32 0</inkml:trace>
  <inkml:trace contextRef="#ctx0" brushRef="#br0" timeOffset="157280.53">7711 9594 1267 0,'0'-3'112'0,"-3"-2"-89"16,3 0-23-16,0 5 0 0,-6 0 130 0,6 0 22 15,0 0 4-15,-3 2 0 16,0 9-67-16,0 2-13 0,0 3-4 0,-3 5 0 0,3 6-7 0,0 4-1 16,-3 1-1-16,1 5 0 0,-1 0-39 0,0 5-7 15,-6 1-1-15,3-4-1 0,0 6-15 0,0-5 0 16,-3 0 0-16,-3 0 0 0,3-6-16 0,-3-2 4 16,6-3 1-16,-3-5 0 15,1-3-50-15,2-5-11 0,0-8-1 0,3-3-885 0</inkml:trace>
  <inkml:trace contextRef="#ctx0" brushRef="#br0" timeOffset="157474.6">7753 9464 1324 0,'0'0'118'0,"0"0"-94"0,0 0-24 0,0 0 0 16,9 8 120-16,-3 3 19 0,0 2 4 0,0 3 1 16,3 2-67-16,-4 6-13 0,1 3-2 0,0 2-1 15,3 0 15-15,-3 3 4 0,0-3 0 0,0 2 0 16,3 1-16-16,-3 0-2 0,0 0-1 0,0-1 0 15,0 4-22-15,0-6-5 0,3 3-1 0,-6-3 0 16,0-3-21-16,3 1-4 0,0-6 0 0,0-3-8 16,0-2 0-16,-3-3-9 0,0-2-1 0,2-3 0 15,-2-3-213-15,-3-5-42 16</inkml:trace>
  <inkml:trace contextRef="#ctx0" brushRef="#br0" timeOffset="157643.2">7556 10073 2530 0,'0'0'56'0,"3"-6"11"0,3 1 2 0,6 0 3 0,0-3-58 0,3 0-14 15,-3-3 0-15,6-2 0 0,9 0 10 0,-1 0-1 16,1-1 0-16,6-1 0 0,-3 1 5 0,5-4 1 16,-2-1 0-16,6-2 0 15,-1 0-145-15,-2 0-29 0,42-27-5 0,-19 14-2 0</inkml:trace>
  <inkml:trace contextRef="#ctx0" brushRef="#br0" timeOffset="157859.28">7884 9403 2386 0,'0'0'106'0,"0"0"22"0,-3-5-103 0,3 5-25 0,3-11 0 0,-3 11 0 16,3-5 10-16,3 0-10 0,3 0 12 0,3-1-12 16,-1 1 8-16,4-3-8 0,3 3 0 0,6-3 0 15,0 0-74-15,0 0-22 0,-4 0-4 0,4 0-872 16</inkml:trace>
  <inkml:trace contextRef="#ctx0" brushRef="#br0" timeOffset="158008.97">8056 9340 1728 0,'0'0'153'0,"-6"2"-122"0,4 4-31 0,-1 4 0 0,0 1 112 0,0 5 17 16,-3-3 3-16,3 6 1 0,6-1-96 0,-3 1-19 15,0-4-4-15,0 7-1 0,6-1 30 0,0 0 5 16,-1 3 2-16,1 0 0 0,-3-1-22 0,3-1-4 16,3 1 0-16,0 1-1 15,-3 3-128-15,3-4-26 0</inkml:trace>
  <inkml:trace contextRef="#ctx0" brushRef="#br0" timeOffset="158630.87">8298 9856 979 0,'0'0'87'0,"0"0"-70"15,0 0-17-15,0 0 0 0,0 0 287 0,0 0 53 16,0 0 12-16,0 0 1 0,0 0-250 0,0 0-51 16,3-8-9-16,-3 8-3 0,0 0 20 0,8 0 4 15,1-3 1-15,6 6 0 0,-3-3-34 0,3 0-7 16,3 2-2-16,0 4 0 0,0-4-22 0,-1 1-12 0,4 2 2 0,-3 1 0 16,0 2 18-16,-3-3 3 15,-3-3 1-15,3 6 0 0,-3-2-12 0,-3-1 0 0,-1 3 0 0,-5 3 0 31,0-1-24-31,-6 1-6 0,0-1-2 0,-5 6 0 0,-7-3 15 0,0 6 2 0,-3-3 1 0,0 0 0 16,0 0 14-16,-3-3 0 0,4 3-10 0,-1-3 10 16,3-3 20-16,0 1 9 0,3-3 2 0,6 0 0 15,3 0 16-15,3-8 3 0,0 0 1 0,12 2 0 16,3-4-10-16,9-3-1 0,8-6-1 0,13-5 0 16,6-2-39-16,8-6-10 0,4-5-1 0,20-6-1301 15</inkml:trace>
  <inkml:trace contextRef="#ctx0" brushRef="#br0" timeOffset="180406.59">9444 12195 982 0,'17'-6'44'0,"-11"6"8"0,3 0-41 0,3 0-11 16,0-2 0-16,6 4 0 0,3-2 50 0,3 0 8 16,-1 0 2-16,4 0 0 0,0 0-8 0,3 0 0 15,8 0-1-15,1 0 0 0,6 0-11 0,5 3-1 16,7 0-1-16,2-1 0 0,4 4-10 0,5-4-1 16,4 1-1-16,2 0 0 0,4-1-6 0,2 1-2 15,3-1 0-15,4-2 0 0,2 0 5 0,3-2 1 16,4 2 0-16,-4 0 0 0,3 0 3 0,3-3 1 15,-2 1 0-15,-1 2 0 0,-3-6 0 0,0 1 1 16,1 2 0-16,-1-2 0 0,-9 2-7 0,1-2-2 16,-4 0 0-16,-6-1 0 0,-2 1 0 0,-1 0 0 0,-8 0 0 0,-4-1 0 15,-5 1-6-15,-7 2-2 0,1 1 0 0,-3-4 0 16,-7 1-4-16,1 3-8 0,-6-4 11 0,0 1-11 16,-7 2 8-16,-2 1-8 0,-3-1 0 0,-6 0 0 15,0 1 0-15,-6 2 0 0,-3 0 0 0,-6 0-12 31,0 0-30-31,0 0-6 0,-9 0 0 0</inkml:trace>
  <inkml:trace contextRef="#ctx0" brushRef="#br0" timeOffset="181188.63">9086 12666 172 0,'0'0'16'15,"0"0"-16"-15,0 0 0 16,0 0 0-16,3 0 175 0,3 0 32 0,0 0 6 0,3 0 2 0,3 0-163 0,0 0-32 16,3 0-6-16,0 0-2 0,3-3 60 0,2 0 12 15,4 3 3-15,3-2 0 0,3-1-6 0,8-2-1 16,4-1 0-16,6 4 0 0,2-1-21 0,7 1-5 16,2-1-1-16,10 0 0 0,-1 1-20 0,10-1-4 15,8-2-1-15,3 2 0 0,7 0-14 0,2 1-3 16,6 2-1-16,3 0 0 0,0-3-10 0,3 3 0 15,4 0 0-15,2 3 8 0,-6-6-8 0,3 3 0 16,-3 0 0-16,0 0 0 0,-6 0 0 0,1 0 8 16,2-3-8-16,-6 3 0 0,-6-2 21 0,0-1-1 15,-2 3 0-15,-4-5 0 0,-9 2 4 0,-2-5 1 0,-13 0 0 0,1 3 0 16,-7-3 7-16,1 0 0 0,-4 0 1 0,-5 0 0 16,0 3 27-16,-7 0 4 0,-5-1 2 0,-6 4 0 15,-4-1-50-15,-8 0-16 0,-3 3 10 0,-6-2-10 16,-3-1-9-16,-9 3-7 0,0 0-2 0,0 0 0 15,0 0 1-15,-6-2 0 0,0 2 0 0,-3 0 0 32,-3 0-108-32,-3 5-22 0,0-3-4 0</inkml:trace>
  <inkml:trace contextRef="#ctx0" brushRef="#br0" timeOffset="181813.06">8804 13147 864 0,'0'0'76'0,"0"0"-60"0,6-2-16 0,2-1 0 15,4 0 104-15,6 1 17 0,3 2 4 0,6-3 1 16,9 0-66-16,5-2-14 0,7 2-2 0,8-2-1 16,7 0 21-16,5 2 5 0,10-2 1 0,5 0 0 15,6 2-28-15,7 3-6 0,2-5 0 0,9 2-1 16,6 0-24-16,6 3-11 0,0 0 10 0,6 0-10 15,3 3 0-15,6 0 0 0,3-3 0 0,3-3 0 16,-3 0 0-16,0 1 0 0,0 2 0 0,0-3-10 0,0 0 10 0,-3 1 9 16,-3-4-1-16,-3 4-8 0,0-4 32 15,-6 1 0-15,-6 3 0 0,-6-4 0 0,0 4-12 0,-6-4-2 16,-9 1-1-16,-2 2 0 0,-4-2 12 0,-9 0 3 16,1 2 0-16,-10-2 0 0,-8 2 10 0,-4 1 2 15,-5-1 1-15,-10 3 0 0,-2 0-36 0,-9 0-9 16,-6 0 0-16,-7 0 0 0,-5 3-15 0,-3-3-5 15,-6-3 0-15,-6 3-1 16,-6 0-19-16,-6-3-4 0,-3 3-1 0,-5-2-596 16,-7-1-119-16</inkml:trace>
  <inkml:trace contextRef="#ctx0" brushRef="#br0" timeOffset="183779.79">9670 10390 979 0,'9'0'87'0,"3"-2"-70"16,5-1-17-16,4 3 0 0,9 0 0 0,9 0 8 16,8 3-8-16,10 2 0 0,5 3 36 0,10 0 1 15,2 0 0-15,10 0 0 0,8 2-9 0,6 3-3 16,-3-2 0-16,13-3 0 0,2 0 5 0,0 0 1 15,-3-3 0-15,6 0 0 0,-3-2 27 0,0 0 6 16,-3-6 0-16,4-2 1 0,-1-1-22 0,0 1-5 16,-3-5-1-16,-6 2 0 0,0-6 2 0,-2 1 0 15,-4 5 0-15,-9-2 0 0,-5 2-20 0,-7 0-4 16,0 0-1-16,-8 0 0 0,-7 0-6 0,-8 3 0 16,-6 2-8-16,-10-2 12 15,-8 5-36-15,-6-3-7 0,-9-2-1 0,-12 5-784 16</inkml:trace>
  <inkml:trace contextRef="#ctx0" brushRef="#br0" timeOffset="184165.53">9479 10017 1267 0,'24'-8'112'0,"12"-2"-89"15,5 2-23-15,10-3 0 0,9-2 21 0,14 0 0 16,6-1 0-16,7 1 0 0,8 5 19 0,3 3 3 15,12-3 1-15,0 3 0 0,4 2 0 0,-1 3 0 16,9 3 0-16,-3 2 0 0,3-5-2 0,0 8 0 16,3-3 0-16,0 3 0 0,-3-3-17 0,0 3-3 15,3 3-1-15,-6-3 0 0,0 0-11 0,-3 0-2 16,0 2-8-16,-12-2 12 0,-2-2-12 0,-4-4 9 16,-3 4-9-16,-12-1 8 0,-2-3-8 0,-10 1 0 15,-5-6 0-15,-4 1 0 16,-11 2-21-16,-7-3-7 0,-8 1 0 0,-12-4-800 0</inkml:trace>
  <inkml:trace contextRef="#ctx0" brushRef="#br0" timeOffset="184639.39">8821 9557 518 0,'-9'-8'23'0,"9"8"5"0,0 0-28 0,0 0 0 15,0 0 0-15,0 0 0 0,0 0 52 0,0 0 6 16,0 0 1-16,12 0 0 0,0 2-23 0,9-2-5 16,9 0-1-16,3 3 0 0,8-3 38 0,10 3 8 15,0 2 2-15,14-2 0 0,9-1-1 0,16-2 0 16,5 3 0-16,9-3 0 0,9 0-3 0,6 0-1 15,12 3 0-15,9-3 0 0,6 0-27 0,9-3-6 16,3 0 0-16,-1 3-1 0,4-2-16 0,3 2-3 0,2 2-1 0,-2-2 0 16,0-5-19-16,-3 2 0 0,-10-2 0 0,-2 5 0 15,3-3 0-15,-9 1 0 0,-3-9 8 0,-9 6-8 16,-9 2 8-16,0 1-8 0,-6-4 12 0,-9 4-12 16,-9-1 0-16,-11 3 0 0,-10 0 0 0,-11 0-556 15,-10 0-117-15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3:44.072"/>
    </inkml:context>
    <inkml:brush xml:id="br0">
      <inkml:brushProperty name="width" value="0.05292" units="cm"/>
      <inkml:brushProperty name="height" value="0.05292" units="cm"/>
      <inkml:brushProperty name="color" value="#FF0000"/>
    </inkml:brush>
  </inkml:definitions>
  <inkml:trace contextRef="#ctx0" brushRef="#br0">16718 10835 1360 0,'15'-8'60'0,"-6"2"13"0,-3 4-58 0,0-3-15 0,3-1 0 0,9-2 0 16,3 0 26-16,-1 0 2 0,1 0 1 0,9 1 0 16,0-4 55-16,8 3 12 0,-2-3 1 0,6 4 1 15,5-1-13-15,10 0-2 0,0 0-1 0,2 2 0 16,1 1-28-16,8 0-6 0,10 2 0 0,5 1-1 16,-3-1-19-16,7 3-4 0,-1 0-1 0,6 3 0 0,6-1 9 15,1 6 1-15,-7-3 1 0,3 3 0 0,3-2-18 0,4 4-3 16,-1 1-1-16,-3-3 0 0,3 2-12 0,-3-2 8 15,-5 3-8-15,-4-3 0 0,-6-3 9 16,-2 0-9-16,-4-2 8 0,-5 0-8 0,-7-1 12 0,-5-2-2 16,-16 3-1-16,1 0 0 0,-12-3-9 15,-4-3 0-15,-8 3 0 0,-6-3-11 0,-6 1-4 0,0-1-1 16,-9 3 0-16,0 0 0 16,0-5-121-16,-3 2-25 0,-3-2-5 0,0 2-1 0</inkml:trace>
  <inkml:trace contextRef="#ctx0" brushRef="#br0" timeOffset="2102.12">1133 11030 1155 0,'6'-10'51'0,"-6"10"11"0,3-5-50 0,0-1-12 0,3 1 0 0,-3-3 0 15,6 5 62-15,0-2 10 16,0-3 1-16,2 3 1 0,1 0-11 0,6-3-3 0,-9 2 0 0,6 1 0 16,3 0-6-16,0 2-2 0,3-2 0 0,2 2 0 15,4-2 4-15,3 2 0 0,0 1 0 0,2-1 0 16,1 0-48-16,6-2-8 0,0 2 0 0,-1-2 0 15,7 2 0-15,3-2 11 0,2 3-1 0,1-1 0 16,-1-2 0-16,1 2 0 0,3-2 0 16,5-1 0-16,1 1-2 0,-1 0-8 0,4 0 12 0,-1-1-4 15,1 4 0-15,2-1-8 0,7-5 12 0,-1 3-4 16,0-1-8-16,4 1 10 0,2-3-10 0,4 0 10 16,5 0-2-16,3 3 0 0,4-6 0 0,5 3 0 15,-3 1 0-15,6-4 0 0,-3 3 0 0,1 3 0 16,-4-3-8-16,3 3 0 0,3-3 0 0,-5 2 0 15,2 4 0-15,-3-4 0 0,0 4 0 0,1-4 0 0,2 1 14 0,3 2-2 16,-6-2-1-16,3 0 0 16,-2 0-11-16,-1-1 0 0,-3 1 0 0,4 0 0 15,-1-1 0-15,0 1 0 0,0 2 0 0,1-2 0 16,-7 0 0-16,6 0-9 0,0 2 9 0,1 0-13 0,-1 1 13 0,-3-1-9 16,6 0 9-16,-5 1-8 0,-4 2 8 0,0 0 16 15,3 0-4-15,-2 0-1 0,-7 0-11 0,3 0 0 16,-2 0 0-16,-7 2 0 0,-2-2 0 0,2 3 0 15,3-3 0-15,-5 3 0 0,-7-3 0 0,1 0 0 16,-1 0 0-16,1 0 0 0,2 0 0 0,0 0 0 16,-5 0 0-16,5 0 0 0,4 0 0 0,-1-3 0 15,-5 0 0-15,-1 1 0 0,4-1 0 0,-1 0 0 16,0 1 0-16,1-1 0 0,2-2 0 0,-2 2 0 0,-4 1 0 0,-2-1 0 16,-1 0 0-16,1-2-12 0,-1 2 4 0,1-2 8 15,2 5 0-15,-2-3 0 0,-4 1 12 0,4-1-4 16,2 0-8-16,0 3 0 0,-2-2-10 0,-1-1 10 15,1 1 0-15,-1 2 0 0,-2-3 0 0,2 0 10 16,1 1-10-16,5-1 0 0,1 0 0 0,-4 1-11 16,4-1 11-16,-4 0 0 0,4 1 0 0,-1-1 0 15,6 3 0-15,-2 0 0 0,-4-3 0 0,4 1 0 16,-4 2 0-16,4 0 0 0,-1 0 0 0,0 0 8 16,-2 0-8-16,-1 0 0 0,4 2-8 0,-1 1 8 15,0 0 0-15,-2-1 0 0,-1 1 0 0,4 2 11 16,-1-5-11-16,7 3 0 0,-1 2-10 0,0-2 10 15,1 0 0-15,-1-1 0 0,3 1 0 0,7-1 10 16,-4 4-10-16,3-6 0 0,-2 2 0 0,2 1 0 0,6 0 0 0,-3-1 0 16,-2 1 0-16,2-3 0 0,0 0 0 15,1 3 8-15,2-1-8 0,-6 1 12 0,3 0-12 16,-2-3-11-16,5 2 3 0,-3-2 0 16,0 3 8-16,4-3 16 0,-1 3-4 0,3-3-1 0,0 2-11 0,4 1 0 15,2-3 0-15,-3 0 0 0,0 2 0 0,3-2 0 16,-2 0 0-16,2 0 0 0,0 3 0 15,0-3 8-15,-3 3-8 0,6-3 8 0,1 0 0 0,-1 2 0 16,-3 4 0-16,0-6 0 0,3 2 4 0,0 1 1 16,-5-3 0-16,2 3 0 0,0-1-13 0,0 1 0 15,-6 0 0-15,4-1 0 0,5-2 9 0,-6 5 3 16,-9-2 0-16,-2 0 0 0,-7-1 6 0,0 1 2 16,4 0 0-16,-7-1 0 0,-6-2-20 0,1 6 0 0,-7-4 0 15,-2 1 0-15,-7 0 0 0,1-1 0 16,-1-2 0-16,1 3 0 0,-7-3 9 0,-2 0-1 0,-6 0-8 15,-4 0 12-15,-2 0-12 0,-3 0 9 0,-4 0-9 0,-2 0 8 16,3 0-8-16,-6 0 12 0,-6-3-12 0,-1 3 12 16,-2-2-12-16,0-1 0 0,-3 0 0 0,0 1 0 31,-6 2-89-31,0-3-23 0,-6 0-5 0,0-2-1 0</inkml:trace>
  <inkml:trace contextRef="#ctx0" brushRef="#br0" timeOffset="3304.59">8167 9197 1796 0,'-12'-5'40'0,"0"-3"8"0,3 0 1 0,3 5 1 0,0 0-40 0,0 3-10 0,-3 3 0 0,9-3 0 15,12 8 0-15,0 3 0 0,-6-1 0 16,6 6 0-16,6 3 12 0,2 2 0 16,4 3 0-16,6 2 0 0,0 1 38 0,8 7 8 0,1 3 2 0,3 3 0 15,8 5-20-15,4 0-3 0,3 8-1 0,2-3 0 16,4 5-14-16,2 1-3 0,9-1-1 16,1 4 0-16,2 4-18 0,1-2 0 0,-1 0 8 0,-3-3-8 15,4 0 0-15,-4 1 0 0,-2-4 0 0,-4 3 0 31,-8 0-23-31,-1-5-8 0,-5 0-1 0,-4-2-617 0,1 2-123 0</inkml:trace>
  <inkml:trace contextRef="#ctx0" brushRef="#br0" timeOffset="3597.87">13718 8932 1152 0,'0'0'102'0,"0"0"-82"16,0 0-20-16,0 0 0 0,0 0 64 0,-6 6 9 15,0 4 2-15,-3 1 0 0,-3 5 1 0,0 2 1 0,-9 3 0 0,1 8 0 16,-4 9 11-16,-6 6 3 0,-3 4 0 15,-3 8 0-15,1 2-19 0,-7 5-4 0,3 6-1 0,1 3 0 16,-7-1-37-16,0 3-7 0,4 0-2 0,-4 3 0 16,-3 5-9-16,1-5-3 0,-1-3 0 0,4 0 0 15,-4-5-24-15,-3-3-5 0,-2 3 0 0</inkml:trace>
  <inkml:trace contextRef="#ctx0" brushRef="#br0" timeOffset="6905.54">14932 8649 864 0,'0'0'76'0,"0"0"-60"0,0 0-16 0,0 0 0 16,6-5 47-16,-6 5 6 15,0 0 2-15,12 0 0 0,-3 5-6 0,0 1-1 0,0 1 0 0,-6 4 0 16,3 5 20-16,0 5 3 0,0 0 1 0,-6 6 0 16,6-1-20-16,-6 9-3 0,3 7-1 0,0 0 0 15,-3 6-9-15,-3 7-3 0,3 6 0 0,0 8 0 16,-3 3-16-16,0 4-4 0,0 1-1 0,0 5 0 16,3-3-5-16,3 3-1 0,0 0 0 0,0 0 0 15,3 3-1-15,3-6 0 0,-3 1 0 0,0-6 0 16,2 0-8-16,-2-3 10 0,3-2-10 0,-6-3 10 15,3-2 3-15,-3-3 1 0,0-3 0 0,-3 0 0 0,-3-5 7 16,3 3 2-16,-3-6 0 0,0-2 0 16,0-1-4-16,3-5-1 0,0 1 0 0,-3-6 0 15,3 0-10-15,0-3-8 0,0 1 12 0,3-4-12 16,-3-1 11-16,3-4-11 0,-3-5 10 0,3-2-10 16,0-1 11-16,-3-5-11 0,3 1 12 0,0-1-12 0,0-3 8 15,-3 1-8-15,3-3 0 0,0 0 0 16,-3-3-16-16,0-5-11 0,0 8-1 0,0-8-1 15,0 5-119-15,-3 1-24 0</inkml:trace>
  <inkml:trace contextRef="#ctx0" brushRef="#br0" timeOffset="7257.75">14581 11150 1670 0,'0'0'148'0,"-9"-8"-118"0,9 8-30 0,0 0 0 15,0 0 33-15,0 0 1 0,3 8 0 0,3-1 0 16,0 4-42-16,6 5-9 0,-3 2-2 0,3 1 0 16,0 5 19-16,3 0 0 0,2-1 0 0,-2 1 0 15,0 3 0-15,6-6 0 0,0 0 0 0,0-2 0 16,2-1 0-16,4-5 0 0,0-2 0 0,3-3 0 31,0-3-25-31,-1-2-2 0,1-1 0 0,-3-4 0 16,3-1-26-16,-4-5-6 0,-2 0-1 0,0-2 0 0,0-4 0 0,-3-1-1 0,-3-4 0 15,-4-2 0-15,4-3 24 0,-3-2 5 0,0-6 0 0,0 0 1 16,-3 0 31-16,0 3 0 0,0 0 0 0,-6 5 0 0,0 6 59 16,-3 2 14-16,0 3 3 0,-3 5 1 15,0 2-2-15,0 6-1 0,-12 6 0 0,0 7 0 16,-6 6-15-16,0 7-3 0,-9 6-1 0,0 2 0 0,-2 3-8 0,-4 3-2 16,3 0 0-16,-3-1 0 0,-2 1-32 0,2 0-13 15,0 2 11-15,1 0-899 16</inkml:trace>
  <inkml:trace contextRef="#ctx0" brushRef="#br0" timeOffset="8274.37">9446 11898 1148 0,'-26'24'51'0,"11"-8"10"0,-9 8-49 0,-3 8-12 0,-6 10 0 0,-2 8 0 16,-7 8 116-16,0 9 21 0,-2 4 4 0,-7 6 1 16,-2 5-52-16,-1 2-10 0,0 4-3 0,-2-4 0 15,-1-2-42-15,1-2-9 0,-7-4-2 0,7-1 0 16,-1-7-16-16,1-4-8 0,2-3 0 0,0-6 8 16,7-4 0-16,2-4 0 0,6-4 0 0,1-6 0 15,5-3 0-15,3-2 0 0,12-3 0 0,4-5-624 16,5-3-124-16</inkml:trace>
  <inkml:trace contextRef="#ctx0" brushRef="#br0" timeOffset="8763.9">11640 11824 784 0,'9'13'35'0,"-6"-5"7"0,3-2-34 0,0 2-8 0,0 0 0 0,0 0 0 16,3-1 57-16,0 1 10 0,0-2 1 0,3 2 1 15,0-3-33-15,5 3-6 0,-2-3-2 0,3 0 0 16,3-2-19-16,0 2-9 0,-3-2 8 0,3 0-8 16,-1-1 16-16,-2-2-1 0,0 3-1 0,0 2 0 15,-3 1 21-15,0-1 4 0,0 0 1 0,2 0 0 16,-2 3 20-16,3 3 5 0,0 0 1 0,6 7 0 16,3 3-11-16,2 0-3 0,-2 8 0 0,9 3 0 15,0 8-8-15,5 5-1 0,1 5-1 0,3 3 0 16,2 3-4-16,7 2-1 0,2 3 0 0,7 2 0 15,-1 1-1-15,1-1-1 0,-4 1 0 0,4-6 0 16,-4 3-13-16,-2-3-2 0,0-2-1 0,-4 2 0 16,-2-3-3-16,-4-2-1 0,-2-3 0 0,-3 1 0 15,-4-4 16-15,-2-2 3 0,-3 0 1 0,-3-2 0 0,-1-1-12 16,1-2-3-16,-3-6 0 0,-3-2 0 0,0-3-8 0,-1-3-3 16,-2-4 0-16,3-4 0 0,-6-5-9 15,0-2 0-15,0-6 0 0,-6-5-1128 16</inkml:trace>
  <inkml:trace contextRef="#ctx0" brushRef="#br0" timeOffset="10224.81">9060 10856 1134 0,'0'0'50'0,"0"0"10"0,0 0-48 0,0 0-12 0,0 0 0 0,5 0 0 16,1-3 19-16,0 3 1 0,6 0 0 0,-3 3 0 15,6 0 38-15,0-3 8 0,0 2 2 0,3 1 0 16,3 2 1-16,5-2 1 0,1-3 0 0,3 2 0 16,6 1-23-16,-1 0-5 0,4-3-1 0,3 2 0 15,2 4-15-15,4-1-3 0,0-2-1 0,2-1 0 16,7-2-9-16,-1 0-1 0,1 0-1 0,5-2 0 16,10 2-11-16,-4 0 10 0,-2-6-10 0,2 1 10 0,4 2-10 0,-1 1 10 15,7-1-10-15,-4 0 10 0,-3 3-10 0,1-2 0 16,-1 2 0-16,1-3 0 0,2 3 16 0,-5 3-3 15,-1-3 0-15,-3 0 0 0,1-3-13 0,-1 0-15 16,1 3 3-16,-4 0 1 0,1-2 11 0,-4 2 0 16,-2 0 0-16,0 0 0 0,-1-3 0 0,-2 3 0 15,2 0 0-15,-2 3 8 0,-4-3 0 0,4 2 0 16,-6 1 0-16,-1 0 0 0,-5-3-8 0,0 2-12 16,2 1 4-16,-5 0 0 0,-3-3 8 0,-1 2 11 15,-2 1-3-15,0 0 0 0,-3-3-8 0,-1 2 0 16,-5-2 0-16,-3 3 0 0,0 0 0 0,-6-3 0 15,0 0 0-15,-3 0 0 0,-3 0 0 0,-1 0 0 0,1 0 0 16,-3-3 0-16,-6 3 8 0,6 0-8 16,0-5 12-16,-3 2-4 0,-3 3 0 0,6-3 0 0,-6 3 0 15,3-2 0-15,3-4-8 0,-3 4 8 0,-3 2-8 0,6-6 8 16,-3 4-8-16,-3 2 0 0,0 0 0 0,0 0 0 16,6-3 0-16,-6 3 0 0,0 0 0 0,0 0 0 15,0 0 0-15,0 0 10 0,0 0-2 0,0 0-8 16,0 0 20-16,0 0-4 0,0 0 0 0,0 0 0 15,0 0-5-15,0 0-2 0,0 0 0 0,0 0 0 16,0 0-9-16,0 0 0 0,0 5 0 0,3 3 0 16,0 0 0-16,-3 3 0 0,0-3 0 0,0 5 0 15,0 0 0-15,0 1 0 0,0-1 0 0,-3 3 0 16,6 2 0-16,-3 1 0 0,0-1 0 0,0 3 0 16,0 1 0-16,3 1 0 0,0 1 0 0,0 3 0 15,0-1 0-15,3 3 0 0,0 0 0 0,0 0 0 16,3 3 0-16,-3 0 0 0,2-3 0 0,4 3 0 0,-3-3 0 0,3 0 0 15,-3 0 0-15,0-2 0 0,0-1 0 0,-3-2 0 16,0 2 0-16,0 1 0 0,-3-3 0 0,3-3 0 16,-3-3 0-16,-3 1 8 0,0-3-8 0,0-1 12 15,0-1-12-15,0-4 12 0,0 4 9 0,-3-7 3 16,3 1 0-16,0 0 0 0,0-8 1 0,-3 6 1 16,3-6 0-16,0 0 0 0,0 0-9 0,-6 0-1 15,-3 0-1-15,3-3 0 0,-3 0-7 0,3 1 0 16,-6-4-8-16,3 1 12 0,-6 0-12 0,1 0 0 15,-4-1 8-15,-6 1-8 0,-3-3 0 0,-6 3 0 16,-8-3-9-16,-4 2 9 0,-6-1-24 0,-2 1 0 16,-7-2 1-16,1 3 0 15,-4 2-3-15,-2-2-1 0,-4 0 0 0,-2 2 0 16,-1 0-4-16,-5 1-1 0,0-1 0 0,-1 3 0 0,-5 3 6 0,-3-1 1 0,-4 1 0 0,-2 5 0 31,-3-3-3-31,-6 6 0 0,-7 2 0 0,-2 0 0 0,-3 1 3 0,0 2 0 0,0-3 0 0,3 3 0 16,-6-3 25-16,6 0 14 0,8-2-2 0,4-3 0 15,0-3 43-15,9 0 8 0,5-2 1 0,4-1 1 16,8 1-11-16,7-3-2 0,5-3-1 0,10 3 0 16,2-2-29-16,10-1-6 0,-1-2 0 0,12 0-1 15,3 2-15-15,6 0 8 0,6 1-8 0,4-1 0 16,2 0-105-16,6 3-27 0</inkml:trace>
  <inkml:trace contextRef="#ctx0" brushRef="#br0" timeOffset="13339.09">6166 11758 1324 0,'12'-5'118'0,"-3"2"-94"16,0-2-24-16,6 0 0 0,3 2 54 0,0 0 6 16,0 1 2-16,5-1 0 0,7 3-18 0,3 0-4 15,0 0-1-15,2 0 0 0,4 0 8 0,0 0 1 0,8 0 1 0,1 0 0 16,6-3 0-16,5 3 0 0,1 3 0 0,2 0 0 15,4-3-15-15,5 2-3 0,0-2-1 0,1 0 0 16,-4 6-7-16,1-4-2 0,2 1 0 0,-2 0 0 16,-7-1-7-16,1 1-2 0,8 2 0 15,-2 0 0-15,-7-2 3 0,1 0 0 0,-4-1 0 0,1-2 0 16,2 3-1-16,-2-3 0 0,-4 3 0 0,-2-1 0 16,2 1-6-16,-2-3-8 0,-6 0 11 0,-1-3-11 15,1 3 10-15,-6 0-10 0,-4-2 8 0,1-1-8 16,-3 0 8-16,-4 1-8 0,-5 2 0 0,0-3 8 15,-3 3-8-15,-3-3 0 0,-6 1 9 0,-4-1-9 16,-2 0 8-16,-9 3-8 0,0 0 8 0,0 0-8 16,0 0 10-16,0 0-2 0,0 0-8 0,0 0 12 15,-3-2-68-15,0-3-15 0,-3 5-2 16</inkml:trace>
  <inkml:trace contextRef="#ctx0" brushRef="#br0" timeOffset="15737.04">16912 11393 1209 0,'0'0'108'0,"0"0"-87"0,0 0-21 0,0 0 0 15,0 0 104-15,0 0 17 0,0 0 3 0,6 0 1 16,6 0-64-16,-1 0-13 0,7 0-2 0,6 0-1 16,6-3 12-16,9 1 3 0,-1-4 0 0,16 4 0 15,8-1-8-15,7-2-2 0,2 0 0 0,7-1 0 16,8 4-20-16,6-1-4 0,6-2-1 0,7 2 0 16,2 3-17-16,-3-3-8 0,-3 3 8 0,6 0-8 15,4 0 11-15,-4-2-3 0,-3 2-8 0,0 0 12 16,-12-3-12-16,1 0 0 15,-4 1 0-15,6-1 0 0,-3 0 9 0,-2-2 3 0,-16 0 0 0,3 0 0 0,-2 2 12 16,-13 0 2-16,-5-2 1 0,-9 0 0 0,-7-1-16 0,-8 4-3 16,-3-4-8-16,-6 1 12 0,-7 3-12 0,-5-1-16 15,-3 0 3-15,-3 1 1 0,-3-4-8 0,-3 4-2 16,0 2 0-16,0 0-695 16,-6-3-139-16</inkml:trace>
  <inkml:trace contextRef="#ctx0" brushRef="#br0" timeOffset="16855.11">20665 10237 1728 0,'0'0'38'0,"0"0"8"0,0 0 2 0,0 0 0 0,0 0-39 0,0 0-9 0,0 0 0 0,0 0 0 16,3-6 156-16,-3 6 28 0,0 0 7 0,0 0 1 15,0 0-112-15,0 0-21 0,0 0-5 0,0 0-1 16,6 6 1-16,-3-1 0 0,0 6 0 0,0-1 0 15,-3 3-11-15,3 3-3 0,0 0 0 0,0 0 0 0,-3 3-25 0,3-4-6 16,0 1-1-16,0 3 0 16,0-6-8-16,3 0-11 0,0-2 3 0,3-1 0 15,-3-2-80-15,3-5-16 0,-3 0-4 0,-1-6 0 16,1 0-113-16,-3-2-23 0,0-11-5 0,-3 0-1 0</inkml:trace>
  <inkml:trace contextRef="#ctx0" brushRef="#br0" timeOffset="17028.95">20439 10120 979 0,'0'0'87'0,"-12"3"-70"16,3-3-17-16,3 3 0 0,-3 5 170 0,6-3 30 15,6 3 7-15,-3 2 1 0,-3 1-94 0,3 0-18 16,0 2-4-16,6 0-1 0,-3 0-16 0,3 3-3 16,3 0-1-16,3 0 0 0,0 0-33 0,0 0-6 15,3-3-2-15,0 3 0 0,2-3-30 0,4 3-15 16,-6-3 2-16,3 0-696 15,0 0-139-15</inkml:trace>
  <inkml:trace contextRef="#ctx0" brushRef="#br0" timeOffset="17989.79">21109 10358 2358 0,'0'0'52'0,"0"0"10"0,-3 0 2 0,3 0 3 0,-3 3-54 0,0 2-13 0,-3 3 0 0,3 0 0 0,0 5 37 0,0 3 5 15,0 3 1-15,0 5 0 0,-3 2-10 0,3 1-1 16,0 2-1-16,3 0 0 0,-3-3-17 0,3 1-3 16,3 2-1-16,-3-3 0 0,-3 1-10 0,6-3 0 15,-3-3 0-15,3-3 0 0,-3-2-8 0,3-3-8 16,0-5 0-16,-3 0-1 0,0-8 17 0,0 0 0 15,0 0 0-15,0 0 0 0,0-8 0 0,0-2 0 16,0-4 0-16,-3-4 0 0,0-1 0 0,0-2-10 16,0 0 10-16,-3-3-8 0,0-2 8 0,-3-3 0 15,0 0 0-15,3 0 0 0,-3-3 0 0,3-3 0 16,0 9 8-16,3-1-8 0,-2 4 15 0,5 1-2 16,0 4 0-16,3-1 0 0,-1 6-13 0,1 0 0 15,3 2 0-15,3 1 0 0,0 5 0 0,6-1 0 16,-3 4 0-16,3 2 0 0,6 2 0 0,0 1 0 15,-1 2 0-15,1 3 0 0,-3 0 0 0,3 0-18 0,3 3 4 16,-9-1 1-16,-3-2-4 0,-3 3-1 0,-7-3 0 0,1 2 0 16,-3-2-2-16,0 3 0 0,-5-3 0 0,-1 0 0 15,-6 0-8-15,0-1-3 0,-3 1 0 0,0 0 0 16,-3 0 12-16,6-2 3 0,-6 2 0 0,3-3 0 16,4 0 16-16,2 0 11 0,0-2-2 0,3 2 0 15,3 1 3-15,3-6 1 0,0 0 0 0,3 5 0 16,-3-5 4-16,6 3 1 0,6-1 0 0,2 1 0 15,4-3-10-15,3-3-8 0,6-2 12 0,0-3-12 16,0-3 16-16,2 1-4 0,1-1-1 0,3-2 0 16,0-3 2-16,-1 3 1 0,-5-3 0 0,3 0 0 0,-3 0 6 0,-4-2 2 15,1-1 0-15,0 1 0 0,-6 2-14 0,0-3-8 16,-3 6 10-16,-6 0-10 0,-3 0 0 0,0 5 0 16,-1 0 0-16,-5 2 0 0,-2 1 15 0,-1 3-3 15,-3-1-1-15,0 3 0 0,-3 5-27 0,-3 0-4 16,3 1-2-16,-3 2 0 0,0 0 4 0,0 2 1 15,-3 1 0-15,3 5 0 0,3-3-4 0,0 0-1 16,4-2 0-16,2 2 0 16,0 0-45-16,6-2-9 0,0-3-1 0,2 2-1 0,-2-2 47 0,6-3 10 15,0 1 1-15,0-1 1 0,0-2 19 0,3-3 0 16,3 0 0-16,-3 0 0 0,-3 0 16 0,3 2 6 16,0 1 2-16,0 0 0 0,-4-3 13 0,1 2 3 15,0 1 1-15,0 0 0 0,0 2-5 0,0-2 0 16,-3 2-1-16,3 0 0 0,3-2-15 0,3 2-2 15,0 0-1-15,0-2 0 0,-1-3-17 0,-2 0 8 0,0 0-8 16,0 0 0-16,9-3 0 0,-3-2 0 0,-6 0 0 0,0-1 0 16,0-1 0-16,-1-1 0 0,1-3 0 0,-3 0 0 15,-6-2 0-15,3 0 0 0,-3-3 0 0,0 0 10 16,-3 3 13-16,-3-3 2 0,3 3 1 0,0 2 0 16,-6-2-37-16,0 5-7 0,0 3-2 0,0 0 0 15,-3 2 29-15,1 3 6 0,-4 5 1 0,0 3 0 16,0 0-16-16,0 5 9 0,-3 1-9 0,3 1 8 15,-3 4-8-15,6-1 0 0,3 1 0 0,3-1 0 16,0 1 0-16,6 0 0 0,0-1 0 0,0 1 0 0,3-4 24 16,3 1 2-16,9-5 1 0,3-1 0 15,3-4-43-15,0-4-9 16,-4 1-2-16,7-6 0 0,0-2-29 0,0 0-7 0,0-6-1 0,5 1-682 16,10-1-137-16</inkml:trace>
  <inkml:trace contextRef="#ctx0" brushRef="#br0" timeOffset="18155.28">22213 10345 2188 0,'0'0'97'0,"0"0"20"0,0 0-93 0,0 0-24 16,0 0 0-16,0 0 0 0,0 0 56 0,12 3 6 15,6-3 2-15,0-3 0 0,-4-2-52 0,7 0-12 0,6-3 0 0,0 0-714 31,-3-3-146-31</inkml:trace>
  <inkml:trace contextRef="#ctx0" brushRef="#br0" timeOffset="18602.4">22862 9821 2210 0,'-15'0'48'0,"9"-2"11"0,0-1 1 0,3 3 3 0,3 0-51 0,0 0-12 0,-9 0 0 0,6 3 0 16,0-1 68-16,-3 4 10 0,0 4 2 0,0 3 1 15,0 3-20-15,0 3-4 0,0 2-1 0,1 3 0 0,-1 2-24 0,0 6-4 16,0 2-2-16,0 1 0 16,-6-3 0-16,6 2 0 0,0 0 0 0,-3 3 0 15,-3-2-26-15,6-1 0 0,6-5 0 0,0-2 0 16,6-1 0-16,-3-2 0 0,3-3 0 0,0-2 0 16,3 2 0-16,3-8 0 0,-3-2 0 0,3-3 0 0,5-6 0 15,1-2 0-15,0-2 0 0,3-4 0 0,3-4 0 16,-3-1 0-16,3-2 0 0,-4-6 0 15,-2-2-56-15,0 3-6 0,0-6-2 0,0 3 0 0,-6-3 33 0,0 3 7 16,-3 2 0-16,-4 1 1 16,-2 2-14-16,0 5-3 0,-6 1-1 0,-3 2 0 0,-2 2 51 0,2 4 10 15,-3-1 3-15,3 6 0 0,6-3-37 0,-6 5-7 16,0 3-2-16,3 3 0 0,-3-1 32 0,3 1 7 16,3-1 0-16,0 4 1 0,3-4-27 0,0 3-6 15,3-2 0-15,0 2-1 0,0 0 17 0,0 1 0 0,3 2 0 16,-3-3 0-16,2-5 0 0,-2 5 0 15,0 0 0-15,0 0 0 0,-3 1 35 0,3-4 10 16,-3 3 3-16,3-2 0 0,0 2-9 0,0-2-2 0,3-1 0 0,-3-2 0 16,0 0-15-16,0-2-3 0,-6-6-1 0,9 0 0 15,3 0-70 1,3 0-15-16,2-8-2 0,-2-3-1101 0</inkml:trace>
  <inkml:trace contextRef="#ctx0" brushRef="#br0" timeOffset="18762.96">22767 9946 2523 0,'0'0'112'0,"-9"2"23"0,0 4-108 0,0-4-27 15,9-2 0-15,0 8 0 0,3 0 26 0,3 3 0 16,6-1 0-16,6 1 0 0,2 2-14 0,4-5-2 16,3 3-1-16,6-1 0 15,5-2-109-15,4 0-23 0,-3 0-4 0,8-3-1 0</inkml:trace>
  <inkml:trace contextRef="#ctx0" brushRef="#br0" timeOffset="19699.02">23487 10250 2386 0,'0'0'52'0,"0"0"12"0,0 0 1 0,0 0 3 0,0 0-55 0,0 0-13 16,0-3 0-16,0-2 0 0,0 0 91 0,0-1 15 0,0-1 3 0,0-1 1 15,0 0-15-15,0-3-3 0,0-2-1 0,0 2 0 16,0-2-73-16,0 2-18 15,-3 1 0-15,-3-1 0 0,0 6 0 0,0 0 0 0,-3 2 0 0,3 3 0 16,-6 3 0-16,3 2 0 0,-3 3 0 16,1 2 0-16,-1 4 0 0,-3 2 0 15,6 2 0-15,-6 6 0 0,3 0 0 0,3 2 0 0,0-2 0 16,3 0 0 0,3-3-48-16,3-2-12 0,3 2-4 0,0-5 0 0,3-1 52 0,0-4 12 0,3-3 0 0,3-3 0 31,-3-2-54-31,0-3-8 0,0-3-2 0,0-2 0 0,0 0 52 0,3-3 12 0,-1-6 0 0,-5 4 0 15,3-3 48-15,-3-6 13 0,0 3 3 0,0-2 0 16,-3-3-52-16,0 2-12 0,0-2 0 0,0 2 0 16,3-2 0-16,-3 3 0 0,3-1 0 0,-3 1 0 15,0 2 0-15,3 5 0 0,-6 1 0 0,0 2 0 0,3 2 0 0,-3 6 0 16,0 0 0-16,0 0 0 0,0 0 0 0,0 0 0 16,3 11 0-16,0 2 0 0,-3 0 0 0,3 1 0 15,-3 2 0-15,3-3 0 0,3 3 0 0,3-3 0 16,-3 0 0-16,3 3 0 0,-1-3 0 0,4-2 0 15,-3-1 0-15,0 1 0 0,3-6 0 0,0 1 0 16,0-4 0-16,0-2 0 0,0-2 0 0,0-1 0 16,3 0 0-16,-7-5 0 0,4 0 0 0,0-2 0 15,0-1 0-15,0 1 0 16,-3-4 0-16,-3-1 0 0,3-1 0 0,-3-3 0 0,-3 1 0 0,0-1 0 16,0 1 0-16,3-1 0 0,-3 6 54 0,0 0 8 15,-3 2 2-15,3 0 0 0,-3 3-52 0,0 3-12 16,0 3 0-16,-3 2 0 0,0 0 0 0,0 2-12 0,0 6 3 0,0 0 0 15,0 3 9-15,-3 2 12 0,3 3-2 0,3 0-1 16,-3-1-9-16,0 7-16 0,6-4 4 0,0 1 1 16,0-1 11-16,3 1-12 0,0-3 12 0,0-3-12 31,3 0-28-31,0-5-5 0,-1 0-2 0,4-5 0 0,0-1 38 0,0-4 9 0,3 2 0 0,-6-6 0 16,-3-2 0-16,3 3 0 0,3-6 0 0,0 1 0 15,-3-3 0-15,3-3 0 0,-1 0 0 0,4-3 0 16,-3-2 12-16,0 3 2 0,0-3 0 0,0 2 0 15,0 3 6-15,0 0 2 0,0 6 0 0,-3 2 0 16,0 0-6-16,-1 3 0 0,-8 5-1 0,0 0 0 16,12 2-15-16,-3 1 9 0,3 2-9 0,-3 0 8 0,0 6-8 0,-6 0 0 15,0-1 0-15,0 6 0 0,-6-3 0 0,3 6 8 16,3-1-8-16,-6 1 0 0,0-3 0 16,3-3 8-16,0 0-8 0,-3-2 0 15,3-3 8-15,-3 0-8 0,6 0 0 0,-3-8 8 0,0 0-8 0,0 0 0 16,12-6-10-16,0 4 10 0,3-6 0 0,0 0 0 15,-3-3 0-15,2 1 10 16,1-4-59-16,0 1-12 0,-3-3-3 0,3-2 0 0,0 2 52 0,0-3 12 16,3-2 0-16,-6 3 0 0,-1 2 16 0,1 0 5 15,3-3 2-15,-6 6 0 0,0 5-37 0,-3 3-7 16,0 0-2-16,-6 5 0 0,0 0 23 0,0 0 0 16,3 8 0-16,0 2 0 0,0 3 0 0,-6 6 0 15,0-1 0-15,-3 1 0 0,3 2 0 0,0 0 0 16,0 0 0-16,0 1 0 0,0-4 0 0,3 3 0 0,3-2 0 0,0-1 0 15,0-2 0-15,3-3 0 0,3 1 0 0,0-4 0 32,0-2-56-32,6-3-6 0,3 1-2 0,-7-9-751 15,1-2-150-15</inkml:trace>
  <inkml:trace contextRef="#ctx0" brushRef="#br0" timeOffset="19858.96">24079 9776 2649 0,'-3'0'58'0,"3"0"12"0,0 0 2 0,0 0 4 0,0 0-61 0,0 0-15 0,3 3 0 0,6 5 0 16,6 0 0-16,6 0 0 0,3 0 0 0,5 2 0 15,1 1 0-15,3 0 0 0,0 2 0 0,2 0-782 16,-2 0-159-16</inkml:trace>
  <inkml:trace contextRef="#ctx0" brushRef="#br0" timeOffset="20193.5">24645 10131 2188 0,'0'0'97'0,"0"0"20"0,0 0-93 0,0-5-24 16,0-3 0-16,0 0 0 0,0 0 143 0,-3 0 24 15,0 3 5-15,0-3 0 0,3 2-71 0,-3 1-14 16,0 0-3-16,0-1-1 0,0 4-67 0,3 2-16 16,-6 0 0-16,3 0 0 0,-3 5 30 0,0 0 2 15,0 3 1-15,0 3 0 16,3 2-53-16,0 0-10 0,0 1-2 0,3-1-1 0,3 3 33 0,0-3 0 15,3 3 0-15,0 0 0 0,-3 0 0 0,3 2 0 16,0-5 0-16,0 6 0 0,-3-6-22 0,3 6 2 0,-3-1 1 0,0-2 0 31,0 3-21-31,0-4-4 0,-3 1 0 0,0 5-1 0,-3 1 36 0,0-1 9 0,0-3 0 0,0 3 0 16,-3-2 0-16,-3-3 0 0,0 0 0 0,0 0 0 16,-3-1 0-16,-3-1 0 0,1-4 0 0,-4 4 0 15,0-7 0-15,0 1 0 0,0-2 0 0,0-1 0 16,0-2 49-16,1-1 12 0,-4-4 3 0,3-1 0 15,-3-2-64-15,3-1-28 0,-3-7 3 0,3 0 0 32,1-6-63-32,2 1-13 0,9-3-3 0,6-3-1134 0</inkml:trace>
  <inkml:trace contextRef="#ctx0" brushRef="#br0" timeOffset="20468.96">24868 9723 1670 0,'0'0'74'0,"0"0"15"0,9 0-71 0,0 0-18 15,6 0 0-15,-3 0 0 0,0 3 119 0,0 2 20 16,-1-2 4-16,-2 0 1 0,3 5-64 0,-3-3-13 16,0-2-3-16,0 2 0 0,-3 3-21 0,0 0-5 15,-3 0-1-15,3 0 0 0,-3 0-8 0,0 2-1 16,0-5-1-16,-3 3 0 0,0 6 22 0,0-4 5 15,-3 1 1-15,0 2 0 0,-3 0-11 0,-3 0-1 16,0 1-1-16,0-1 0 0,-3 3-14 0,3 0-4 0,-3-3 0 16,3 3 0-16,-2 0-24 0,2-3 0 0,0 0 0 15,3 0 0 1,0 1-199-16,3-4-38 0</inkml:trace>
  <inkml:trace contextRef="#ctx0" brushRef="#br0" timeOffset="20753.82">25246 9816 2649 0,'-3'5'58'0,"0"3"12"0,0 0 2 0,0 3 4 0,0 2-61 0,-3 0-15 15,0 0 0-15,3 1 0 0,0-1 54 0,0 3 8 16,0 0 2-16,0 0 0 0,0-1-20 0,3 1-3 16,-3-2-1-16,-2-1-917 15,-1 0-184-15</inkml:trace>
  <inkml:trace contextRef="#ctx0" brushRef="#br0" timeOffset="21533.1">21019 8652 1566 0,'0'0'69'0,"6"-3"15"0,3 3-68 0,0-2-16 16,0 2 0-16,-3-3 0 15,3 0-38-15,0 3-11 0,-3 0-3 0,0 0 0 16,0 0-19-16,-6 0-4 0,0 0-1 0,0 0 0 15,0 0 36-15,0 0 6 0,0 0 2 0,0 0 0 0,3 6 102 0,-3-6 21 0,0 0 4 0,0 0 1 16,0 0 51-16,0 0 10 0,0 0 3 0,0 0 0 16,0 0-1-16,0 0 0 0,-3-6 0 0,3 6 0 15,-6-2-66-15,-3 2-13 0,3 0-2 0,-3 2-1 16,0 4-20-16,-6 2-4 0,0-1-1 0,0 7 0 16,1 2-24-16,-4 2-4 0,6 1-2 0,0 2 0 15,0-3-13-15,3 3-9 0,3-2 12 0,3 2-12 16,3 0 0-16,3-5 0 0,3 0-12 0,6 0 3 0,6 0-3 0,-3-3-1 15,6-2 0-15,2-1 0 16,1-4-21-16,0 4-4 0,0-2-1 0,-3 0 0 0,2-3 22 0,-2 3 4 16,-3 0 1-16,3 5 0 0,-3-2 12 0,-6 0 0 15,0-4 0-15,-3-1-9 0,-3 2 29 0,-4-6 5 16,1 4 2-16,-3-6 0 0,0 8-7 0,-8-3 0 16,-7 3-1-16,-3-3 0 0,-6 3-6 0,0 0-1 15,-3 0 0-15,-2 0 0 0,-1-3-12 0,0 0-16 16,-3-2 3-16,4 0-867 15,-1-1-172-15</inkml:trace>
  <inkml:trace contextRef="#ctx0" brushRef="#br0" timeOffset="21885.88">21665 8639 2419 0,'0'0'215'0,"-6"-3"-172"0,0-5-35 0,3 3-8 15,-3-1 104-15,0 1 20 0,1-3 3 0,-1 3 1 16,0 0-52-16,0 2-9 0,-3 0-3 0,3 3 0 16,0 3-13-16,-3-3-3 0,3 3-1 0,-3-1 0 15,0 9-24-15,0-3-5 0,0 2-1 0,0 4 0 16,0-1-27-16,0 3-6 0,3-3 0 0,4 3-1 16,-1 0 17-16,3-3-12 0,3 0 12 0,2 0-10 15,4 3-2-15,3-2-1 0,0-1 0 0,0-3 0 16,3 1-13-16,-3 0-2 0,3-1-1 0,0 3 0 15,3 1 29-15,-4-4 0 0,1 1 0 0,6 5 0 0,-6-1 0 0,3-1-9 16,-6-1 9-16,-3-2 0 0,-3 2 0 0,0-3 0 16,-6-2 0-16,0 0 0 0,-6 3 16 0,0-1 3 15,-3 1 0-15,-3 0 0 0,-3-1 1 0,3-5 0 16,-3 3 0-16,-3-2 0 0,-5 2-12 0,2 0-8 16,0 2 12-16,0-5-12 15,-3 1-80-15,-6-1-24 0,1 0-4 0,2-5-1237 16</inkml:trace>
  <inkml:trace contextRef="#ctx0" brushRef="#br0" timeOffset="22200.1">22025 8628 2880 0,'-6'0'64'0,"1"0"12"0,5 5 4 0,0 1 0 0,0 2-64 0,3 0-16 0,-3 2 0 0,2 3 0 16,4-2 64-16,-3 5 9 0,3 0 3 0,3 2 0 16,-3 1-43-16,3 2-8 0,-3-3-1 0,0 4-1 15,-3 1-9-15,0-1-2 0,-3 1 0 0,-3 1 0 16,0-3-1-16,-3 3-1 0,0-3 0 0,-6 3 0 16,-3-5-10-16,1-1 12 0,5 1-12 0,-3-1 12 15,0 1-12-15,0-3 0 0,6-1 9 0,-3-4-9 16,3 0 0-16,6-3 0 0,-3-3 0 0,3-5 0 15,9 5 0-15,0-5 0 0,6-2 0 0,9-1 0 16,5-2 0-16,10-3 0 0,3-6 0 0,8 1 0 0,4 0 0 0,5-3 0 16,4-2 0-16,5-1-1487 15</inkml:trace>
  <inkml:trace contextRef="#ctx0" brushRef="#br0" timeOffset="25487.58">9488 11750 946 0,'0'0'42'16,"0"0"9"-16,0 0-41 0,9-2-10 0,-9 2 0 0,9-3 0 15,3 3 10-15,0 3 0 0,3-3 0 0,3 2 0 16,2 1 51-16,4 2 11 0,0 0 1 0,3-2 1 16,6 2 17-16,5-2 3 0,4 0 1 0,9-1 0 0,5 1-6 0,4 0-1 15,5-1 0-15,7 1 0 0,5-3-27 0,3 0-5 16,10 2-2-16,-1-2 0 0,-3 0-21 0,6-2-4 15,4 2-1-15,-4-3 0 0,-6 6-12 0,4-3-4 16,-4-3 0-16,0 1 0 0,-2-1 8 0,-4 3 0 16,-6-3 1-16,1 3 0 0,-1-2 3 0,-5-1 0 15,-4 3 0-15,1-3 0 0,-4 3-8 0,-5 0 0 16,-7-2-1-16,-2 2 0 0,-6-3-15 0,2 0 11 16,-5 1-11-16,-3 2 10 0,-7 0-10 0,-5 0 0 15,-3 0 9-15,-3 0-9 0,-6-3 0 0,-3 3 9 0,0-3-9 16,-3 1 0-16,-6 2 0 0,0 0-11 0,-3-5 0 15,0 2 0 1,3-2-13-16,-6-1-2 0,-3 1-1 0,0 2 0 16,-3-2-3-16,3-3-1 0,-3 5 0 0,3 1 0 15,0-3-5-15,0 2-2 0,0-2 0 0,3 2 0 16,1 0-37-16,-1 1-7 0,0 2-2 0,0 0 0 16,0 2-32-16,3-2-6 0,-3 3-2 0,3 0-339 0,-3-1-68 0</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4:20.648"/>
    </inkml:context>
    <inkml:brush xml:id="br0">
      <inkml:brushProperty name="width" value="0.05292" units="cm"/>
      <inkml:brushProperty name="height" value="0.05292" units="cm"/>
      <inkml:brushProperty name="color" value="#FF0000"/>
    </inkml:brush>
  </inkml:definitions>
  <inkml:trace contextRef="#ctx0" brushRef="#br0">11253 7080 846 0,'24'-10'37'0,"-12"7"8"0,0-2-36 0,3-1-9 16,9-1 0-16,2 1 0 0,4-4 76 0,6 2 12 16,0 0 4-16,2-3 0 0,7 3-29 0,6-2-6 15,2-1-1-15,10 6 0 0,2-3-3 0,1 3-1 16,-1-3 0-16,6 0 0 0,4 2-26 0,2 1-6 16,4 2 0-16,-7 1-1 0,-2-1-3 0,2 1 0 15,3-1 0-15,1 3 0 0,-7 3-16 0,-2-1 0 0,-7-2 0 0,1 3 0 16,-10-1 0-16,1 1 0 0,-10 0-13 0,-5 2 5 31,-12 0-52-31,0-2-9 0,-9 0-3 0,-4-1 0 0</inkml:trace>
  <inkml:trace contextRef="#ctx0" brushRef="#br0" timeOffset="1027.1">19960 7768 1105 0,'0'0'24'0,"12"-2"4"0,0-4 2 0,5 1 2 0,4 2-32 0,9-2 0 0,3 0 0 0,5-1 0 16,10 4 23-16,6-4-3 0,11-1 0 0,4 1 0 15,2 4 29-15,9-4 6 0,10 1 1 0,5 0 0 16,3 5-4-16,6-3 0 0,6-2 0 0,12 5 0 15,15 0-22-15,9 0-5 0,3 5-1 0,0 0 0 16,3-2-12-16,5 5-4 0,-2 3 0 0,6 2 0 16,3 3-8-16,-1-3 0 0,4 0 0 0,-6 0 0 15,-6 3 28-15,-1-3 3 0,-2 3 1 0,-3-2 0 16,-3-1-10-16,-12 0-2 0,-15 0 0 0,-6-2 0 16,-6-1-8-16,-12 1-1 0,-14 0-1 0,-13-3 0 15,-8-3-10-15,-10 0 0 0,-11 0 0 0,-9-2 8 16,-6-3-8-16,-6-3 0 0,-7 1 0 0,-5-1 0 15,0-2 0-15,-9-3 0 0,3-3 0 0,-9 3 0 0,0 3 0 0,-2-3-11 16,-1 3 3-16,-3 0 0 0,0-3-13 16,0 5-3-16,-3-2 0 0,3 2 0 15,3 0-41-15,0 1-9 0,1-1-2 0,-4 3-410 16,0 0-82-16</inkml:trace>
  <inkml:trace contextRef="#ctx0" brushRef="#br0" timeOffset="6010.95">6964 10861 172 0,'45'-2'16'0,"-22"2"-16"0,4-6 0 0,6 1 0 16,0-3 161-16,5 3 30 0,4-3 5 0,6 2 2 0,-7-1-100 0,4 1-20 15,9 1-4-15,-7 0-1 0,1-1-45 0,3-2-10 16,11 3-2-16,1 0 0 0,-1 0-16 0,-2-1-9 15,2 4 1-15,7 2 0 16,8 0-39-16,-6 2-7 0,1 1-2 0,-1 0 0 16,4-1-56-16,2 1-12 0,-3 5-3 0,4-6 0 0</inkml:trace>
  <inkml:trace contextRef="#ctx0" brushRef="#br0" timeOffset="6156.85">9247 10814 230 0,'80'2'20'0,"-41"-2"-20"16,9 0 0-16,5-2 0 0,7 2 151 0,2 0 25 15,4 0 6-15,2-3 1 0,1 3-101 0,2-3-20 16,7 3-4-16,-4 0-1 0,3-2-44 0,-2 2-13 15,8-6 0-15,-2 6 8 0,2 0-8 0,0 0 0 0,-2 0 0 0,2 0 8 16,3 3-8-16,-2 0 12 0,-4-1-4 0,0-2 0 16,1 3-8-16,-4 0-12 15,0-1 4-15,1 1 0 0,-7-1-4 0,4 1-1 16,-1 0 0-16,-2 2 0 16,-1-2-59-16,-3-1-12 0</inkml:trace>
  <inkml:trace contextRef="#ctx0" brushRef="#br0" timeOffset="6596.4">13709 11329 702 0,'24'14'31'0,"-9"-6"6"0,-3 5-29 0,5 3-8 0,4 0 0 0,-3 5 0 16,3 0 0-16,0 3 0 0,3 2 0 0,-4 1-8 15,4 2-10-15,0 3-2 0,-3-1 0 0,0 4-267 16</inkml:trace>
  <inkml:trace contextRef="#ctx0" brushRef="#br0" timeOffset="7306.33">10325 11835 1130 0,'-27'42'50'0,"12"-15"10"0,-3 10-48 0,-6 13-12 16,-6 8 0-16,-5 8 0 0,-1 6 68 0,-9 4 10 15,-2 6 2-15,-1 0 1 0,1 1-53 0,-4-1-12 16,0-6-1-16,1-2-1 0,-1-2-14 0,-2-6 9 16,2-8-9-16,-3-2 8 0,4-1 19 0,-4-4 3 0,1-1 1 15,2-8 0-15,0 0-2 0,7-2 0 0,-4 0 0 16,9-6 0-16,1 1-16 0,5-6-3 0,3 0-1 0,12-3-519 16,3 1-104-16</inkml:trace>
  <inkml:trace contextRef="#ctx0" brushRef="#br0" timeOffset="7691.12">13274 11721 1497 0,'0'0'133'0,"0"0"-106"16,0 0-27-16,0 0 0 0,0 0 78 0,9 3 10 15,0 2 3-15,3 6 0 0,3 4-59 0,3 7-11 16,3 4-2-16,0 6-1 0,2 5 16 0,7 10 3 15,0 4 1-15,3 10 0 0,-1 7-14 0,1 4-4 16,6 2 0-16,-3 3 0 0,2 5-9 0,1-3-3 16,-3-2 0-16,-1-3 0 0,4-5-8 0,-3-3 12 15,2-3-12-15,1-4 12 0,-3-1-12 0,6-5 8 16,-4 2-8-16,1-5 8 0,0-5 15 0,-1-2 2 0,-2-4 1 0,0-1 0 16,-4-4-15-16,1-2-3 0,0-3-8 15,-3-5 12 1,-3-3-111-16,-4-5-22 0,7 10-5 0,-18-13-1 0</inkml:trace>
  <inkml:trace contextRef="#ctx0" brushRef="#br0" timeOffset="9791.54">7830 12745 1094 0,'-15'-11'48'0,"15"11"11"0,0 0-47 0,0-8-12 0,3 1 0 0,0-7 0 15,3-2 98-15,3 1 18 0,6-7 3 0,0-1 1 16,-3-4-68-16,6-5-14 0,3 1-2 0,-1-4-1 15,-2-4 23-15,0-1 5 0,3-2 1 0,3-3 0 16,6-3-32-16,-4 0-7 0,-2 1-1 0,-3 4 0 16,6 1-7-16,-3 2-1 0,-10 6-1 0,1 2 0 15,-3 3-15-15,3 8-12 0,-6 0 3 0,-3 5 0 16,-3 3 9-16,0 5 0 0,0 2 10 0,-3 6-10 16,-9 0 18-16,0 8-2 0,0 6-1 0,-3 4 0 15,-9 9-3-15,1 4-1 0,-1 9 0 0,0 5 0 16,3 3 10-16,-3 4 3 0,-6 7 0 0,4-4 0 0,5 3-9 15,0-5-2-15,-9 3 0 0,9-6 0 16,6-2-5-16,0-3-8 0,-2-5 11 0,2-1-11 0,3-4 16 0,3-4-3 16,0-2-1-16,6-5 0 0,-3-3 0 0,3 1-1 15,6-9 0-15,3 0 0 0,-3-5-1 0,6 0 0 16,2-5 0-16,7-1 0 0,0-7-10 0,3 0 0 16,-3-6 0-16,6-2 0 0,5 0 22 0,-2-3 6 15,-12-5 0-15,3 2 1 16,0-2-41-16,-4 0-9 0,-5 0-2 0,-3-1 0 0,-3-1 23 0,-3 1-9 15,0 1 9-15,-3-3 0 0,-9 3-19 0,3-3 3 16,-3 3 1-16,-3 3 0 16,-5-1-24-16,-1 3-5 0,0 3 0 0,0 3-1 15,0 2 5-15,0 2 0 0,-3 1 1 0,4 2 0 0,5 3 15 0,-3 0 2 0,0 0 1 0,3 3 0 16,12-3 21-16,0 0-11 16,-9 3 11-16,9-3-8 0,0 0 8 0,0 0-10 0,6 5 10 0,0-2-10 15,3-3 32-15,3 0 6 0,6-3 2 16,-3 0 0-16,-4 1-30 0,7-1 0 0,6-2 0 0,0-3 0 15,0 0 0-15,0 3 0 0,-1-6 0 0,4 3 0 16,-3-3 0-16,0 1-13 0,-6 2 2 0,3-3 1 16,-7 3 10-16,-2 0 16 0,0 1-4 0,-3-1-1 15,0 2-11-15,-6 4 0 0,-3 2-12 0,0 0 12 16,0 0 0-16,0 0 10 0,-3-3 1 0,-3 0 0 16,0 3-11-16,0 3 10 0,0-3-10 0,0 3 10 15,0-3 2-15,0 5 1 0,0-5 0 0,6 0 0 16,-3 8-13-16,0-3 0 0,3-5 0 0,0 5 0 15,3 3 0-15,-3-2-8 0,3 2 8 0,0-3 0 16,3 0 0-16,3 1 0 0,0 1 0 0,3-1 0 0,0-1 0 0,0 0 12 16,0 1-3-16,0 2-1 15,0-6-8-15,0 3 8 0,-1 1-8 0,1-4 8 0,3 1-8 0,-3 0 0 16,0-1 0-16,0 1 8 0,3-3-8 0,-3-3 12 16,0 3-12-16,0-5 12 0,-1 2 9 0,1-2 3 15,3 0 0-15,-3-3 0 0,-3 0-24 0,0 0 0 16,0-3 0-16,0 1 0 0,-3 2 0 0,0-5-18 15,0-1 3-15,-3-1 1 0,0 1 14 0,-3-2 0 16,0 1 0-16,-3 1 0 0,3-1 22 0,-3 4-2 16,0 0-1-16,0 3 0 0,-3 0 5 0,3 3 0 15,0 3 1-15,0-1 0 0,-3 3-17 0,6 0-8 16,-3 8 0-16,0 2 8 0,0 1-8 0,0 2-12 16,0 6 2-16,0-1 1 0,3 3 9 0,-3 1 0 15,3 1 0-15,3-1 0 0,-3 1 0 0,3-1 0 0,3-1 0 0,3-3 0 16,0 1 0-16,0-1 0 0,3-2 0 0,0-3 0 15,3-2 0-15,-1 0 0 0,1-6 10 0,3 0-10 16,0-5 12-16,0 0-4 0,0-5-8 0,3-3 12 16,-4-3-12-16,4 1 8 0,0-6-8 0,-3 0 0 15,0 0 0-15,-3-2-8 0,-3-1-1 0,0 1 0 16,-1-4 9-16,-8 1-12 0,0 0 12 0,-3 0-12 16,-3 5 12-16,0 0 0 0,-6 3 0 0,-2 0 0 15,2 5 0-15,0 0 0 0,-3 3 0 0,-3 2 0 16,3 3 0-16,0 3 0 0,-3 2 12 0,3 3-4 15,0 5 0-15,1-2 1 0,-1 2 0 0,3 0 0 16,-3 3-9-16,3 2 0 0,3 1 0 0,0 2 0 16,0-2 0-16,6 4 0 0,-3-1 0 0,6-1 0 15,0 3 12-15,3-6 0 0,3 1 0 0,0-4 0 0,6 1 2 0,3 0 1 16,5-5 0-16,4-1 0 0,6-4-15 0,3-4 0 16,5-2-9-16,1-2-1101 15</inkml:trace>
  <inkml:trace contextRef="#ctx0" brushRef="#br0" timeOffset="10287.87">9092 12253 1728 0,'-9'-5'153'0,"0"-1"-122"0,3 4-31 0,-2-1 0 15,5 0 85-15,3 3 11 16,0 0 3-16,0 0 0 0,0 0-59 0,0 0-11 0,6 6-2 0,2-1-1 15,4 0 11-15,3 1 3 0,-3-1 0 0,3 3 0 16,0-3-24-16,3 3-4 0,-3-3 0 0,3 3-1 16,-1-3-1-16,1 3 0 0,-3-2 0 0,0-1 0 15,-3 0-2-15,0 3 0 0,-3-2 0 0,0-1 0 16,-3 3-8-16,-3 0 10 0,-3 0-10 0,-3 0 10 16,-3 2-10-16,-3 3 0 0,-3 3 0 0,-3 0 0 15,-6 0-19-15,3 3-2 0,-3-4-1 0,1 1 0 16,-1 5 14-16,0-2 8 0,0-3-10 0,3 0 10 15,3-6 0-15,3 1 0 0,6-1 0 0,1-4 0 16,-1-1 0-16,6-5 12 0,0 0-1 0,14 0 0 16,4-3 14-16,3-2 3 0,6-5 1 0,0-1 0 15,2-2-29-15,7-3 0 0,-3-3 0 0,6-2 0 16,2 0 9-16,-2-5-9 0,-6 2 8 0,-1-3-8 16,4-2 0-16,-6 5 0 0,-3-2 8 0,-3 2-8 15,-7 0 8-15,-2 3-8 0,-3 5 12 0,-3-2-4 0,-3 4-8 0,0 4-9 16,-6 2 9-16,-3 3-13 0,-3-1 13 0,-3 6 0 15,-3 0 0-15,0 6 0 0,-5-1 0 0,-4 6 0 16,0 2 13-16,-3 5-4 0,6 1 6 0,0 2 1 16,3 0 0-16,1 3 0 0,5 0 16 0,6 0 3 15,3-1 1-15,6-1 0 0,0 1-20 0,11-1-3 16,10-1-1-16,6-3 0 16,9 1-44-16,5-6-10 0,7-5-2 0,8-3 0 0</inkml:trace>
  <inkml:trace contextRef="#ctx0" brushRef="#br0" timeOffset="12912.09">10393 10964 864 0,'0'0'38'0,"6"-5"8"0,3 2-37 0,0 3-9 0,6-5 0 0,3 5 0 16,2-3 107-16,7 1 19 0,6-1 4 0,6-2 1 16,5-3-76-16,10-3-15 0,5-2-4 0,10 3 0 15,8-1 15-15,7-2 2 0,8 2 1 0,6-2 0 16,3 2-13-16,3 1-2 0,7 4-1 0,2-1 0 16,3 1-38-16,0 1 0 0,0 0 0 0,0 2 0 15,-3 3 12-15,0-3-3 0,-6 3 0 0,1 0 0 16,-4-2 15-16,-6 2 4 0,-6 2 0 0,1 1 0 15,-7-3 16-15,-6 3 3 0,-2-1 1 0,-10 1 0 16,-5-3-19-16,-1 3-3 0,-5-3-1 0,-7 0 0 0,-5 0-6 16,-3 0-2-16,-7 0 0 0,-2 0 0 0,-9 0-5 0,-3 0-2 15,-3-6 0-15,-7 4 0 16,-5-1-40-16,-6-5-8 0,-3 0-2 0,-5 0 0 16,-7 0-88-16,-3 3-17 0,-3-3-4 0</inkml:trace>
  <inkml:trace contextRef="#ctx0" brushRef="#br0" timeOffset="14191.97">11337 9184 288 0,'0'0'25'0,"0"0"-25"16,0 0 0-16,-3 10 0 0,0 1 73 0,-3 2 10 15,-3 0 1-15,0 6 1 0,-3 5 11 0,-3 5 1 16,-3 0 1-16,-3 3 0 0,1 5-2 0,-4 5 0 15,0 6 0-15,-3 2 0 0,3 0 0 0,-2 3 0 16,-4-3 0-16,0 1 0 0,0 2-29 0,0-3-7 16,-2 3 0-16,2 0-1 0,-3 0-32 0,0-1-7 15,1-1 0-15,-1-6-1 0,3 0-11 0,0-3-8 16,1-2 9-16,-1 2-9 0,-3-2 12 0,3-3-4 0,1-5-8 16,-1-1 12-16,3-2-12 0,0-2-13 0,3-6 2 0,1 3-565 15,2-3-112 1</inkml:trace>
  <inkml:trace contextRef="#ctx0" brushRef="#br0" timeOffset="14709.53">11896 9128 230 0,'0'0'20'0,"0"0"-20"0,0 0 0 0,0 0 0 15,0 0 156-15,0 0 28 16,9 5 4-16,-3 1 2 0,3-1-95 0,0 6-19 0,3-3-4 16,0 5-1-16,0 3-1 0,3 2 0 0,2 1 0 0,4 7 0 15,0 1 17-15,3 4 3 0,6 4 1 0,-4 2 0 16,1 2-18-16,6 4-3 0,0 4-1 15,5 4 0-15,-2 2-21 0,0-3-5 0,3 0-1 16,-1 3 0-16,4 5-16 0,0 0-3 0,-1 1-1 0,7-1 0 16,-3-5-11-16,-1 0-3 0,1-6 0 0,-4 1 0 15,1-6 1-15,-3-2 0 0,0-3 0 0,-4-3 0 16,1-7 5-16,0-3 1 0,2-3 0 0,-8-3 0 16,-3-2-1-16,-3-5 0 0,0-1 0 0,-7-2 0 15,1-2-3-15,-6-4-1 0,-6 1 0 0,-6-3 0 16,0 0-66-16,0-5-14 0,-6-3-2 0,-3-3-1 15</inkml:trace>
  <inkml:trace contextRef="#ctx0" brushRef="#br0" timeOffset="16661.96">9033 10123 1598 0,'0'0'71'0,"3"-5"14"0,0-1-68 0,0 4-17 0,-3-6 0 0,3 3 0 16,0-3 69-16,0 0 11 0,-3-3 1 0,3 3 1 15,-3-2-33-15,0-1-6 0,0-2-2 0,0-3 0 16,0-3-7-16,0-2-2 0,0 0 0 0,0-3 0 16,0-2-5-16,3-3-2 0,0-3 0 0,0 0 0 15,2-5 1-15,-2-3 0 0,3-2 0 0,3 0 0 16,-3-3-11-16,3-3-3 0,0 3 0 0,3 0 0 15,-3 5-12-15,3 6 0 0,-3 2 0 0,0 6 0 16,-6 5 0-16,6 2 0 0,0 3 0 0,0 3 0 16,-1 2-12-16,1 4 12 0,-3-1-12 0,6 5 12 15,-3 0-12-15,0 3 12 0,0 3-12 0,3 0 12 16,0-1-16-16,0 4 4 0,-3 4 1 0,3 1 0 16,-4 2-101-16,-2 3-20 0,3-3-4 0</inkml:trace>
  <inkml:trace contextRef="#ctx0" brushRef="#br0" timeOffset="16821.82">8795 9737 1555 0,'0'0'138'0,"-3"-6"-110"16,0 4-28-16,3 2 0 0,6-8 71 0,0 3 9 16,5-6 1-16,4 3 1 0,6-3-67 0,9 1-15 15,6-3 0-15,-1 2 0 16,1-2-116-16,6 0-20 0,2 2-5 0</inkml:trace>
  <inkml:trace contextRef="#ctx0" brushRef="#br0" timeOffset="17046.59">9765 9483 1267 0,'6'-11'56'0,"-6"11"12"0,0 0-55 0,0 0-13 0,0 0 0 0,-3-5 0 16,0-3 132-16,-3 5 24 0,-3 1 5 0,0-1 1 15,-3 3-89-15,-3 3-17 0,-2-1-4 0,-1 6-1 16,-3-3-20-16,-3 6-4 0,-6 2-1 0,0 3 0 15,4 5-2-15,-1 3 0 0,0 0 0 0,-3 0 0 16,7 0 4-16,2-1 1 0,3 1 0 0,0-3 0 16,9 1-5-16,0-1-2 0,9 0 0 0,0-3 0 15,6 4-8-15,6-4-2 0,6 1 0 0,3-4 0 16,2 1 0-16,7-2 0 0,3-4 0 0,3 1 0 16,5-1-101-1,-2-4-21-15,3-4-4 0</inkml:trace>
  <inkml:trace contextRef="#ctx0" brushRef="#br0" timeOffset="17387.5">9920 10089 1785 0,'0'0'159'0,"-6"-6"-127"0,3-2-32 0,0 3 0 16,3 5 127-16,-3-5 19 0,3 5 4 0,0 0 1 16,-6-6-94-16,6 6-18 0,0 0-4 0,0 0-1 15,0 0-84-15,0 0-17 0,0 0-3 0,0 0-949 16</inkml:trace>
  <inkml:trace contextRef="#ctx0" brushRef="#br0" timeOffset="22117.16">8309 11044 1220 0,'0'0'54'0,"9"-6"11"0,0 4-52 0,3-4-13 0,0 1 0 0,9 0 0 0,3-3 44 0,6 0 5 15,2-3 2-15,7 1 0 0,0-1 11 0,5 1 2 16,1-1 1-16,6-2 0 0,-1 2-11 0,10-2-2 16,2 0-1-16,7 2 0 0,-1 3-37 0,7-2-14 15,2 2 11-15,3 3-11 0,7-1 8 0,-1 1-8 16,0 5 0-16,4 0 9 0,-1 0-9 15,3 5 0-15,6 1 0 0,1-4 0 0,2 3-13 0,0 3 5 16,6 0 8-16,0 0-13 0,0-2 13 0,7-1-9 16,-4 0 9-16,3-2-8 0,-6-1 8 0,3-2 0 15,-3-2-9-15,-6-1 9 0,-2 3 0 0,-4-3 0 16,0-2 0-16,-3 0 0 0,-2 0 0 0,-4 2 12 16,-3-5-2-16,-5 3 0 0,2-1-10 0,-5 1 0 15,-4 0 0-15,-3 2 0 0,-8-2 0 0,0 2 0 0,-1-2-11 16,-2 2 11-16,-1 1 0 0,-2-1 0 0,-4-2 0 15,1 2 0-15,-6 0 9 0,-1 1-9 0,-2-3 12 0,-3 2-12 16,-4 0 0-16,1 1 0 0,0-1 0 0,-3 0 0 16,-7 1 12-16,1-1-4 0,0 0 0 0,0 1-8 15,-4-1 20-15,-2-2-2 0,0 2-1 0,0 0 0 16,-6 1-2-16,3-1-1 0,-3 1 0 0,0 2 0 16,-4-6-6-16,4 4-8 0,-3-4 11 0,0 6-11 15,0-2 13-15,-3 2-4 0,3-3-1 0,0 0 0 16,-3 3-8-16,3 0 0 0,-3-2-10 0,-1 2 10 15,1 2 0-15,0 1 0 0,0-3 0 0,0 0 0 16,-3 0 0-16,3 0 0 0,-3 3 0 0,0-3 0 16,0 0 0-16,0 0 0 0,-6 0 0 0,6 2 0 15,0 1 0-15,-6-3 0 0,6 3 0 0,0 2 0 16,-3-2 0-16,0 2 0 0,3 0 0 0,-3 0 0 0,0 3 0 16,2 0 0-16,1 0 8 0,-3 3-8 0,3-1 0 15,0 4 0-15,0 2 0 0,3-3 0 0,-3 3 0 0,3 2 0 16,0 1 0-16,3-1 0 0,0 3 0 0,0-2 0 15,3 2 0-15,-3-2 0 0,5 2 0 0,-2 3 0 16,3-1 0-16,0 1 0 0,3 3-11 0,-3 2-2 16,3-3-1-16,2 3 0 0,-2 0 14 0,3 3 0 15,0-3 0-15,0 3 0 0,2-3-12 0,4 3 0 16,-3-6 0-16,6 1 0 0,-4 2-8 0,1-3 0 16,3-2-1-16,-3 0 0 0,-3-3 1 0,-1-2 0 15,1-1 0-15,-3 1 0 0,0-3 20 0,-3-3-11 0,-4 0 11 16,1 0-8-16,0-2 8 0,0-1 0 0,0-2 0 0,0 3 0 15,0 0 9-15,-1-4-9 0,1 4 12 0,0 0-12 32,3-1-22-32,-3-2-11 0,3 0-3 0,3 0 0 15,-4 3-48-15,4-1-11 0,-3-2-1 0,0 3-1 16,-3-3 0-16,3 2 0 0,-7 1 0 0,1-1 0 16,0 4 54-16,0-1 11 0,-3 0 3 0,-3 0 0 0,0 3 53 0,-3 0 10 0,0-3 2 0,-3 6 1 15,-3 2 11-15,0 3 1 0,-3 2 1 0,0 3 0 16,-3 6-14-16,3 2-4 0,0 0 0 0,0 5 0 15,-3 0-23-15,3 1-9 0,3 2 0 0,-3 2 9 16,3 1-9-16,3 0-9 0,0-3 9 0,6 0-13 16,0 0 13-16,3-6 0 0,-3 1 0 0,5-3-9 15,1-3 47-15,3 1 10 0,-3-3 1 0,6-1 1 16,-3 1 28-16,3-5 6 0,-1 2 0 0,1 0 1 16,0 0-33-16,0 0-8 0,-3 0 0 0,3 0-1 0,-6-2-26 0,-1 2-5 15,1-5 0-15,-6 2-1 0,3 0-11 0,-6-2 10 16,3 3-10-16,-3-1 10 0,0 1-10 0,0 4 0 15,-3 4 9-15,0 2-9 0,0 0-9 0,-3-3-7 16,0 1 0-16,0-4-1 0,0 1 6 0,0-3 2 16,0-2 0-16,0-3 0 0,3-3 9 0,0 0 8 15,0-3-8-15,-3 1 11 0,3-1 21 0,0-2 4 16,3 3 0-16,0-3 1 0,-3-3-18 0,0 0-4 16,0-2-1-16,0 2 0 0,0 0-14 0,-3-2 11 15,0-1-11-15,0 1 10 0,0 0-10 0,0-1 0 16,-3 1 9-16,0-1-9 0,0 4 8 0,0-4-8 0,-6 1 10 15,3-1-10-15,3 1 8 0,-3-1-8 0,0-2 0 0,0 0 9 16,0-2-9-16,-3 2 8 0,0-6-8 0,0 3 8 16,-6 1-8-16,-3-4 8 0,1 1-8 0,-4 0 8 15,0 2-8-15,-3 0 12 0,-9-2-12 0,1 2 12 16,-4 1-12-16,-6 1 0 0,-5 1 0 0,-7 3 0 31,-6 2-45-31,-5-2-5 0,-6 2-1 0,-4 3 0 0,-8 2-40 0,-1 4-8 0,-8-4-1 16,0 3-1-16,0 0 3 0,-1 1 1 0,-5-4 0 15,-3 3 0-15,0 0 39 0,-3 1 8 0,-7-4 2 0,1 3 0 16,-6-5 28-16,-3 0 7 0,-6-3 1 0,0-2 0 16,3 2 39-16,-6-5 8 0,-6 0 1 0,-3-3 1 15,-3 1 51-15,0-6 9 0,3 0 3 0,-5-3 0 0,-4-5 13 0,0-3 3 16,3 1 1-16,-6-3 0 0,3-1-25 0,-3 1-6 16,7 0-1-16,2 0 0 0,0-1-49 0,6 1-9 15,0 5-3-15,9-2 0 0,0 2-24 0,6 2-20 16,0 4 3-16,3-1 1 15,3 1-22-15,-1 2-4 0,4 2-1 0,6 3 0 16,6 3 10-16,0 0 1 0,-1 0 1 0,7 3 0 16,0 2-22-16,3 3-5 0,-1-3-1 0,10 3-799 0</inkml:trace>
  <inkml:trace contextRef="#ctx0" brushRef="#br0" timeOffset="23131.77">6988 10816 345 0,'0'0'31'0,"-6"3"-31"0,-3-3 0 0,3 0 0 16,-3 0 97-16,0 0 14 0,0 0 2 0,0 2 1 16,-3-2-7-16,-2-2-2 0,-4-1 0 0,3 1 0 15,0 2-13-15,-3-3-4 0,-6 0 0 0,0 3 0 16,-2 3-36-16,-4-3-7 0,-3-3-1 0,0 6-1 15,-2 5-35-15,-4-3-8 0,0 3 0 0,-2 0 0 16,-4 3-10-16,0 2-1 0,4-3 0 0,-4 6 0 16,-3 0-5-16,4 3 0 0,-1-1-1 0,3 1 0 15,1 2 2-15,-1 3 1 0,0-1 0 0,4 4 0 16,-7 5 5-16,6-1 1 0,7 1 0 0,-4 5 0 0,6 0 8 0,3 6-10 16,3-1 10-16,4-2-10 15,-1 2 10-15,6-2 0 0,0 2 0 0,3 3 0 16,0 3 0-16,3-1 0 0,3 3 0 0,-3 3-8 0,3 3 8 0,1 0 0 15,-1 2 0-15,-6 3 0 0,6 5 0 0,-3 5 0 16,3 1 0-16,-6-1 0 0,0 0 0 0,0 4-8 16,-3 1 8-16,0 1-8 15,0 2-28-15,-5 1-6 0,2-1-1 0,0 1 0 16,0-1-8-16,3 0-1 0,-6 1-1 0,0-1 0 16,1-5 12-16,-1-2 2 0,-3-4 1 0,0 1 0 0,3-5 52 0,1-6 10 15,-4 0 3-15,0-5 0 0,0 3 72 0,0-6 14 16,-3 0 3-16,4 3 1 0,-4-3-65 0,3-2-14 0,0 0-2 0,3-6-1 15,-2 0-35-15,8-5 0 16,6-2 0-16,-3-4 0 0,3 1 0 0,3-5 12 0,6-1-3 16,0-2 0-16,3 0-17 0,0-1-4 15,3-4-1-15,0 0 0 0,6-6 13 0,0 3 0 0,9-1 0 0,-7-1 0 16,10-6 0-16,0 0 0 0,3-3 0 0,6 0-9 16,-1-2-3-16,7-3-1 0,6-3 0 0,8-2 0 15,4 0 13-15,2-3 0 0,10-6 0 0,-4 1 0 16,7-3 24-16,8-2 8 0,6-1 2 0,7-5 0 15,2 1 16-15,6-1 3 0,3 0 1 0,9 3 0 16,9-3-13-16,-3 6-2 0,9-1-1 0,-5 6 0 16,-4 0-95-16,3 5-19 15,101 0-4-15,-59 8-1 0</inkml:trace>
  <inkml:trace contextRef="#ctx0" brushRef="#br0" timeOffset="25933.54">11235 9091 460 0,'3'-5'41'0,"6"2"-33"0,0-2-8 0,0 0 0 15,-3-3 112-15,6 2 20 0,3 1 4 0,3 0 0 16,3-1-17-16,5-1-4 0,1-1-1 0,3 0 0 15,0 2-9-15,5-2-1 0,7 0-1 0,3 3 0 16,2-3-24-16,7 3-5 0,5 0-1 0,-2 2 0 0,0-2-27 16,2 2-6-16,1 0 0 0,-4 1-1 0,4 2-21 0,-1-3-4 15,1 1-1-15,-7 2 0 0,-5-6-13 0,-9 6 11 16,-4-2-11-16,-5 2 10 16,-3 0-10-16,-9-3-9 0,-3 3 9 0,-3 3-13 15,-6-3-91-15,-6 0-17 0,0 0-4 0,-9 8-717 16</inkml:trace>
  <inkml:trace contextRef="#ctx0" brushRef="#br0" timeOffset="27122.95">14266 9046 1105 0,'14'-13'48'0,"-5"8"12"0,3-1-48 0,6-2-12 16,3 3 0-16,9 0 0 0,2-1 36 0,7 1 4 15,6 0 2-15,2 2 0 0,4 1 35 0,6 2 7 16,2-3 2-16,4 6 0 0,2 2-42 0,4-2-9 15,2 4-2-15,0-1 0 0,1-4-33 0,2 4 0 16</inkml:trace>
  <inkml:trace contextRef="#ctx0" brushRef="#br0" timeOffset="31305.74">7753 2741 288 0,'-24'-16'25'0,"18"6"-25"16,3 2 0-16,3 0 0 0,-3-3 173 0,3 3 30 16,0 0 5-16,6 3 2 0,0 0-94 0,0 5-18 15,-3-8-4-15,6 2-1 0,6 6-49 0,0 0-9 16,-3 0-3-16,8 0 0 0,4 0-9 0,6 6-3 0,3-6 0 0,2 0 0 16,7 2-10-16,9 4-2 0,11-6-8 15,10 5 12-15,-1-2 1 0,9-1 0 0,13 1 0 16,2 2 0-16,6-5 2 0,9 0 0 0,9 0 0 0,9 0 0 15,6 0-7-15,6-5 0 0,6 0-8 16,6 2 12-16,9-2 18 0,-1-3 3 0,4-3 1 0,6 3 0 16,5-5 21-16,4 2 4 0,2-2 1 0,4 3 0 15,3-4-4-15,5 4 0 0,1-3 0 0,2-1 0 16,3 1-11-16,1-5-2 0,-4 10-1 0,4-6 0 16,-1 4-6-16,-5 2-2 0,-4 0 0 0,-8 8 0 15,-1 0-16-15,-5 0-3 0,-3 0-1 0,-10 3 0 16,-5 2-14-16,-9 0 0 0,-6 1 8 0,-6 1-8 15,-9-1 0-15,-9 2 0 0,-6 0 0 0,-9 0 0 16,-12-3 0-16,-2 0 0 0,-7 3 0 0,-9-3 0 16,-5 1 0-16,-13 2 0 0,-5-3 0 0,-6-5 0 15,-10 3 0-15,-2 2 0 0,-9-5 0 0,0 0 0 0,-9 5-21 0,-4-5 2 16,-2 0 1-16,-9 0 0 16,0 0-138-16,0 0-28 0,-15 8-6 0,-8 0-1 0</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6:01.635"/>
    </inkml:context>
    <inkml:brush xml:id="br0">
      <inkml:brushProperty name="width" value="0.05292" units="cm"/>
      <inkml:brushProperty name="height" value="0.05292" units="cm"/>
      <inkml:brushProperty name="color" value="#FF0000"/>
    </inkml:brush>
  </inkml:definitions>
  <inkml:trace contextRef="#ctx0" brushRef="#br0">20924 6048 712 0,'6'-13'32'0,"-3"11"6"0,0-6-30 0,3 2-8 16,0 1 0-16,3 0 0 0,3-1 40 0,3 4 6 15,3-1 2-15,-1 0 0 0,7 3-14 0,3 0-2 0,0-5-1 0,8 5 0 16,7 5 15-16,6-5 3 0,8 3 1 0,7 0 0 16,5 2-7-16,4 0-2 0,8 1 0 0,3-1 0 15,10 6-8-15,-4-4-1 0,-3 1-1 0,7 0 0 16,5 3 3-16,0-3 1 0,-6 0 0 0,1 2 0 16,5-7-27-16,-6 5-8 0,-9 0 0 0,-5 2 0 15,-13-4 0-15,1-1 0 0,-10-2 0 0,-5-1 0 16,-3 4 8-16,-10-4-8 0,-8 1 12 0,-6 0-12 15,-9-1 0-15,-3 1-17 0,-12-3 1 0,0 0 1 32,0 0-64-32,-9 0-13 0,-24-3-2 0,-3 6-1 0</inkml:trace>
  <inkml:trace contextRef="#ctx0" brushRef="#br0" timeOffset="1198.9">16379 6755 288 0,'0'0'25'0,"0"0"-25"0,6 2 0 0,3-4 0 15,3-1 91-15,0 1 13 0,0-1 2 0,2 0 1 0,1 3-31 0,9-2-7 16,-3-4-1-16,6 4 0 0,11-4-4 0,4 1-2 16,6 0 0-16,11-3 0 0,7 3 3 0,8-1 1 15,-2 1 0-15,11 0 0 0,12-1-11 0,0 4-3 16,-2-1 0-16,11-2 0 0,6 5-38 0,3 0-14 16,0-3 9-16,6 6-9 0,9 2 8 0,-3-2-8 15,-3-1 8-15,3 4-8 0,6 2 0 0,0 0 0 16,0-1 0-16,3 1 0 0,3 3 0 0,0 2 0 15,6 0 0-15,-3-5 0 0,-3 0 0 0,0 0 0 16,0 6 0-16,2-4 0 0,1 1 0 0,-6-3 0 16,-6 2 0-16,-3 3 0 0,-3-2 0 0,-9 0-11 15,1-1 1-15,-4-2 0 0,-3-3-2 0,0 1-1 16,0-1 0-16,-6-2 0 0,-2-3 13 0,-7-3-12 16,0 3 12-16,-8-3-12 0,-13 1 12 0,-3-4 0 0,-2 1 0 0,-1-3 0 15,-2 0 12-15,-1-2 6 0,-2 4 1 0,-7-2 0 16,-2 0-19-16,-3 1 10 0,-4 1-10 0,-5-2 8 15,3 3 10-15,-4-3 2 0,1 3 0 0,-6 0 0 16,0 2-8-16,-4 0-2 0,1 1 0 0,-3 2 0 16,-3 2-10-16,0-2 0 0,-1 0 0 0,-5-2 0 15,0 2 0-15,0 2 8 0,-6-2-8 0,3 0 8 16,-3 0-8-16,-3 3 0 0,0 0 0 0,-1-3 0 16,-2 0-8-16,0 0-1 0,-3 5 0 0,-3-5 0 15,0 0-36 1,0 0-7-16,0 0-2 0,0 0 0 0</inkml:trace>
  <inkml:trace contextRef="#ctx0" brushRef="#br0" timeOffset="1987.19">16483 7591 345 0,'33'3'31'0,"-12"-3"-31"15,5-3 0-15,13 0 0 0,12 3 123 0,2-2 18 16,1-1 4-16,8-2 1 0,7 2-42 0,8 0-9 16,7-5-2-16,5 3 0 0,3 0-18 0,9 0-4 15,7-1-1-15,5 1 0 0,6 2-29 0,3 1-5 16,6-4-2-16,-3 4 0 0,-3 4-16 0,6-2-3 16,3 0-1-16,6 0 0 0,-3 3-14 0,3 0 0 15,-1-1 8-15,7 1-8 0,3 5 0 0,0-5 0 0,-3-1 0 0,3 4 0 16,0 1 22-16,-1-1 2 0,1 2 0 0,-6 0 0 15,-9-3-11-15,-6 3-1 0,-3 0-1 0,-6 2 0 16,-9-4 1-16,-5-1 0 0,-1-2 0 0,-3-3 0 16,3 2-3-16,-11 1 0 0,-7-6 0 0,0 1 0 15,-5-4 3-15,-7 4 1 0,1-4 0 0,-10 1 0 16,-11 2 5-16,-4-2 1 0,1 2 0 0,-3-2 0 16,-1 3-7-16,-5-4-2 0,0 1 0 0,-10 0 0 15,-5 5-10-15,-6-6 0 0,-3 6 0 0,-6-5 8 16,-3 2-8-16,-3-2 0 0,-3 0 0 0,-9 2 0 31,-6 1-44-31,-6-1-4 0,-6 0 0 0,-2 3-788 0</inkml:trace>
  <inkml:trace contextRef="#ctx0" brushRef="#br0" timeOffset="3880.49">18939 8909 633 0,'27'-6'56'0,"5"1"-44"15,7 0-12-15,3-3 0 0,2 2 95 0,4-2 17 16,3 3 3-16,2 0 1 0,13 0-30 0,-1-1-6 15,7 1 0-15,-1 2-1 0,-3 1-54 0,7 2-10 0,14-3-3 0,0 3 0 16,1 3-3-16,5-3-1 0,9 2 0 0,-3 1 0 16,4 0-8-16,-4-1 0 0,6 1 0 0,0 0 0 15,-6-1 0-15,3 1 0 0,1 0 0 0,2 2 0 16,3-5 0-16,3 5 0 0,-6-5 0 0,0 3 0 16,3 2 0-16,-8-2 0 0,-13-1 0 0,3 1 0 15,3 0 0-15,-2-1 0 0,-7 4 8 0,-3-4-8 16,-11-2 0-16,-1 3 0 0,-2 0 0 0,-7-1 0 15,-2-2 0-15,-7 3 0 0,-8-1 0 0,-3 1 0 16,-10 0-8-16,-5-1-1 0,-3 1 0 0,-3 0-404 16,-9-1-81-16</inkml:trace>
  <inkml:trace contextRef="#ctx0" brushRef="#br0" timeOffset="4868.89">16233 9501 666 0,'33'-8'29'0,"-12"8"7"0,5-2-36 0,7 2 0 0,3-6 0 0,9 4 0 16,2-4 104-16,13 1 13 0,5 0 3 0,10 0 1 15,2-1-21-15,6 1-4 0,7-3 0 0,2 0-1 16,6 0-30-16,6 3-5 0,0 0-2 0,10 2 0 16,2 0-14-16,6 3-4 0,-3 0 0 0,3 0 0 15,3 6-32-15,3-1-8 0,0 0 0 0,3 0 0 0,6 3 0 0,0-2 0 16,3-1 0-16,2 3 0 15,-2 0-8-15,0 0-4 0,-3 0-1 0,0 2 0 0,3-4 13 0,-3 1 0 16,-6 4 0-16,0-6 0 0,-3 3 0 0,-12 0 0 16,-9 0 0-16,-6-3 0 0,-6-2 0 0,-5 2 0 15,-10-2 0-15,-8 2 0 0,-7 1 8 0,-8-4 4 16,-4-2 0-16,-5 0 1 0,-7 0-13 0,1-2-12 16,-6-4 3-16,-3 4 0 0,-1-1 9 0,-2-2 12 15,0 2-2-15,-3 3-1 0,-3-3-9 0,-1 3 0 16,-2 0-12-16,-3 3 12 15,-3-3-31-15,-3 3 2 0,-3-1 0 0,-3 1 0 16,0 0-105-16,-6-3-21 0,0 0-4 0,0 0-1 0</inkml:trace>
  <inkml:trace contextRef="#ctx0" brushRef="#br0" timeOffset="21252.11">9458 11761 864 0,'-12'-8'76'0,"7"5"-60"0,2-2-16 0,-3 2 0 16,-3 1 220-16,3 2 40 0,0 0 9 0,0 2 2 15,0 4-211-15,0 1-41 0,-3 4-9 0,0 2-2 16,-3 3 36-16,-3 8 6 0,-3 5 2 0,1 8 0 16,-4 5 3-16,-6 9 1 0,-3 7 0 0,-3 5 0 15,1 9-12-15,-10 5-3 0,0 2 0 0,-5 3 0 16,-1 0-3-16,0 3-1 0,1-1 0 0,-7-4 0 16,-2-4 11-16,-1 1 1 0,1-3 1 0,-4-5 0 15,1 2-10-15,-1-4-3 0,0-4 0 0,4 1 0 0,-4-6-4 0,4 3-1 16,2-6 0-16,4-2 0 0,-1 0-20 15,9-11-4-15,13-5 0 0,2-2-8 0,3-6 0 0,6-5 0 16,9-6 0-16,9-7-9 16,6-6-198-16,6-7-39 0</inkml:trace>
  <inkml:trace contextRef="#ctx0" brushRef="#br0" timeOffset="21852.86">12426 11660 1800 0,'0'0'80'0,"0"0"16"0,0 0-77 0,0 8-19 16,-3 0 0-16,3 3 0 0,6 2 19 0,0 3 0 15,0 2 0-15,0 6 0 0,6 0 26 0,3 5 6 16,5 3 1-16,4 5 0 0,6 2 21 0,0 9 5 15,6 5 1-15,2 3 0 0,4 4-24 0,0 1-5 0,2 3-1 16,4-1 0-16,2 3-16 0,4 1-3 0,3-7-1 16,5 4 0-16,1-3-13 0,-1 0-2 0,1 0-1 0,-4-6 0 15,4 3-5-15,-4-5-8 0,-2-3 11 0,-4 1-11 16,-2-4 11-16,-6 1-11 16,-4-6 10-16,-5-2-10 0,0 0 37 0,-7-1 2 0,-5-2 0 0,-6-2 0 15,0-3-9-15,-3-3-2 0,-3 0 0 0,-3-3 0 16,-3-5-8-16,0-2-3 0,0-3 0 0,0-6 0 31,-4-2-61-31,-2-8-13 0,0 0-3 0</inkml:trace>
  <inkml:trace contextRef="#ctx0" brushRef="#br0" timeOffset="22805.76">8178 9210 1440 0,'-20'-13'128'0,"17"8"-103"0,3-3-25 0,0 2 0 16,-6 1 109-16,6 0 17 0,3 0 3 0,3-1 1 15,0 4-70-15,3 2-13 0,-1 2-3 0,7 1-1 16,6 5-18-16,0 0-3 0,0 5-1 0,6 0 0 16,2 8 21-16,4 1 4 0,6 4 1 0,3 6 0 15,-1 5 3-15,7 2 1 0,2 6 0 0,1 8 0 0,3 6-16 16,-1 4-3-16,7 3-1 0,2 3 0 15,7 5-21-15,-1 5-10 0,4 1 10 0,-4 2-10 0,0-3 0 0,4-2 0 16,-4-3 0-16,1-5-10 16,-4-6 10-16,-2-7 8 0,-7-3-8 0,-2-8 11 0,-3-5-11 0,-4-6 0 15,-2-2 0-15,-3-6 8 0,-7 1-8 0,1-9-14 16,0 1 3-16,-4-6 1 16,-2-5-141-16,0-3-28 0</inkml:trace>
  <inkml:trace contextRef="#ctx0" brushRef="#br0" timeOffset="23270.8">13774 9099 1267 0,'3'-5'112'0,"0"-3"-89"0,0 0-23 0,0 3 0 0,-3 5 188 0,0 0 32 15,0 0 8-15,6 0 0 0,-6 0-180 0,0 0-36 16,0 0-12-16,0 10 8 0,0 6 32 0,-6 5 8 16,-6 6 0-16,-5 7 1 0,-7 8 24 0,-6 6 5 15,-9 2 1-15,-2 11 0 0,-4 5-28 0,-3 3-6 16,-2 3-1-16,-4-1 0 0,-5 6-20 0,-4 2-4 15,-2 6 0-15,-1-6-1 0,1-2-19 0,-1-3 0 16,7-3 0-16,2-5 0 0,4-2 0 0,-1-3 0 16,3-6 0-16,4-2 0 0,5-2 0 0,3-4-12 15,4 1 0-15,5-3-809 16,6 0-162-16</inkml:trace>
  <inkml:trace contextRef="#ctx0" brushRef="#br0" timeOffset="24224.01">13307 11885 1440 0,'0'0'128'0,"0"0"-103"16,-3-3-25-16,-3 3 0 0,3 0 108 0,-3-2 16 16,0 2 3-16,0 2 1 0,0-2-76 0,-3 3-14 15,3 2-3-15,-2 1-1 0,-1 2 7 0,-3 2 2 16,3 6 0-16,-3 3 0 0,-3-1-11 0,0 3-1 15,6 3-1-15,-3 3 0 0,3 2-14 0,0-3-2 16,3 1-1-16,3-1 0 0,3 0-1 0,0-2 0 16,3 0 0-16,3-3 0 0,0 0-12 0,6-2 0 15,-3-3 0-15,6-3-10 0,3 0 24 0,0-5 5 16,0 0 1-16,3-3 0 0,-1-2-12 0,1-3-8 16,0-5 9-16,3-3-9 15,3-3-16-15,-4-5-8 0,1-2-3 0,0-3 0 16,-3-6-51-16,0-4-10 0,0-1-3 0,-4-3 0 15,-5 4-61-15,-3-1-13 0,-6 5-3 0,-6 1 0 16,0 2 114-16,-9 6 22 0,-5 2 5 0,-4 3 1 0,-6 2 45 0,0 3 9 0,-3 3 1 0,-2 2 1 16,-4 3 62-16,-3 3 13 0,0-1 3 0,4 6 0 15,-4 0-13-15,6 3-3 0,1 2 0 0,5-2 0 16,3 2-32-16,9 0-6 0,6 0-2 0,6 1 0 16,6-1-24-16,6 0-6 0,6 0-1 0,6-2 0 15,6-3 8-15,5-3 2 0,7 0 0 0,0-5 0 16,5-2-16-16,1-4-3 0,6-2-1 0,-1 1-767 15,4-7-154-15</inkml:trace>
  <inkml:trace contextRef="#ctx0" brushRef="#br0" timeOffset="24789.83">13512 10030 1944 0,'0'0'86'0,"-5"-8"18"15,-1 6-84-15,0-1-20 0,0 0 0 0,-3 6 0 16,3 0 22-16,-3 2 0 0,0 0 0 0,-3 3 0 16,-3 8 4-16,0 0 1 0,-3 3 0 0,1 2 0 0,2 5 6 0,-3 3 2 15,3 0 0-15,3 3 0 0,0 3-16 0,3-4-3 16,6 1-1-16,0 2 0 0,6-4-15 0,0-1 11 16,6-3-11-16,0-2 10 0,3-6-10 0,6-2 12 15,0-2-12-15,0-7 12 0,5-1 0 0,1-6 0 16,3-6 0-16,0-4 0 0,-1-3-12 0,1-6 0 15,0-2 0-15,0-3 0 16,-6-2-58-16,0-3-7 0,-4-6-2 0,-5-2 0 16,-3 3-154-16,-6-3-31 0,-3 0-7 0,-9 2-1 15,-6 1 184-15,-2 5 37 0,-4 2 7 0,-3 4 2 0,-6 7 86 16,3 2 16-16,-5 4 4 0,2 5-445 16,0 2-90-16</inkml:trace>
  <inkml:trace contextRef="#ctx0" brushRef="#br0" timeOffset="24990">13593 9861 2566 0,'-12'-11'114'0,"12"11"23"0,-9 6-109 0,-3 7-28 0,0 0 0 0,0 6 0 15,-6 7 40-15,4 3 2 0,-4 6 1 0,0-1 0 16,0 6 0-16,3 2 0 0,-3 3 0 0,3 3 0 15,0 5-19-15,4-3-3 0,-4 5-1 0,3-4 0 16,0 2-100 0,3 0-21-16,3-1-4 0</inkml:trace>
  <inkml:trace contextRef="#ctx0" brushRef="#br0" timeOffset="32603.7">2419 2889 1800 0,'-3'-10'80'0,"3"10"16"16,-6-3-77-16,6-5-19 0,-3 3 0 0,3 5 0 16,0-5 80-16,3-3 13 0,3 2 3 0,-3-2 0 0,6 3 1 0,3-3 1 15,0 3 0-15,2 0 0 0,7-3-45 0,0 2-9 16,0 1-1-16,9 2-1 0,-6 3-9 0,5-5-1 15,7 5-1-15,-3 5 0 0,-3-5-15 0,2 0-2 16,-5 3-1-16,3 0 0 0,-3 5-13 0,-4-3 0 16,-2 8 0-16,-6 0 0 0,-3 1 0 0,3-1 0 15,-12 3 0-15,3 2 0 0,-6 6 0 0,-9-3 0 16,-3 0 0-16,-3 3 0 0,-6 3 0 0,-3-6-15 16,-2 5 5-16,-7 3 1 0,-9-2 0 0,4-1 0 15,5 1 0-15,-6-1 0 0,6 1 9 0,4-9 0 16,-1 3 0-16,0-2 0 0,9-1 15 0,0-4 5 15,7-1 0-15,-1-5 1 0,6 0 12 0,3 2 3 16,6-4 0-16,0-6 0 0,6 8-13 0,6-8-3 16,0 2 0-16,8 1 0 0,7-3 0 0,3 0 0 0,3-5 0 0,2 5 0 15,-2-6 4-15,0 4 1 16,3-4 0-16,5 6 0 0,-11-5-25 0,3 2 0 16,0-2 0-16,2 0-11 0,-11-1 11 0,3 4 0 0,0-3 0 0,-4 5 0 15,-2-8 0-15,-6 8-13 0,0-6 1 0,0 6 1 16,-3-5-185-16,3 2-36 0,6-2-8 15,-7 0-2-15</inkml:trace>
  <inkml:trace contextRef="#ctx0" brushRef="#br0" timeOffset="32825.71">3419 2953 1036 0,'0'0'92'0,"0"-6"-73"0,0 1-19 0,0 0 0 0,0 2 299 0,3-2 56 16,0 5 11-16,0-8 2 0,9 3-200 0,-3 5-40 16,-3-6-8-16,9 4-1 0,-1-4-51 0,1 6-9 15,0-5-3-15,0 3 0 0,6-1-18 0,-6 0-4 16,6 3-1-16,-4 0 0 0,4 0-33 0,-3 0-14 16,3 0 1-16,-3-5 0 15,0 5-67-15,-3-3-12 0,0 3-4 0,-1 0-754 16,-8 3-151-16</inkml:trace>
  <inkml:trace contextRef="#ctx0" brushRef="#br0" timeOffset="33005.17">3410 3104 1612 0,'0'0'144'0,"0"0"-116"0,0 0-28 0,3 8 0 16,3-3 96-16,0 3 12 0,3-3 4 0,6-5 0 15,-6 0 35-15,11 3 7 0,1-6 2 0,0 3 0 16,0 0-44-16,3-5-8 0,3-3-1 0,-7 3-1 15,10-3-47-15,-6 2-10 0,3-4-1 0,3-1-1 16,-10 6-31-16,10-6-12 0,-9 1 8 0,3 4-928 16,-3-7-185-16</inkml:trace>
  <inkml:trace contextRef="#ctx0" brushRef="#br0" timeOffset="34088.9">4663 3371 1094 0,'0'0'97'16,"0"0"-77"-16,-3 8-20 0,-3-8 0 15,6 0 184-15,-3 0 34 0,0 0 6 0,3 0 2 16,-3-6-78-16,-3 4-15 0,3-1-3 0,0 1-1 0,0-6-49 0,3 2-9 16,-3-2-3-16,3 3 0 0,0 0-16 0,0-8-3 15,0-1-1-15,0 1 0 0,0 0 0 16,-3-8 0-16,6 2 0 0,-3-7 0 0,0-1-16 0,0-5-4 16,0 1-1-16,0-9 0 0,0 0-27 0,0-5 0 15,3-8 0-15,-3-5 0 0,3 0 16 0,0 0-1 16,6 5-1-16,-6 0 0 0,0 0-5 0,3 8-1 15,0 0 0-15,0 5 0 0,0 1-8 0,0 2-11 16,3 16 3-16,-3-6 0 0,0 9 8 0,0 4 0 16,0 1 0-16,6 3 0 0,-9-1 0 0,6 6 0 15,2 5 0-15,1 0 0 0,3 0 15 0,-3 5 5 16,3 6 0-16,0-1 1 0,3 3-33 0,-3 1-8 16,-3-1 0-16,2 0-1 15,1 6-35-15,-3 2-6 0,-6 3-2 0,0-3 0 16,6-3-65-16,-9 3-14 0,-3 3-2 0,-3-3-621 0,-3-2-124 15</inkml:trace>
  <inkml:trace contextRef="#ctx0" brushRef="#br0" timeOffset="34251.56">4380 2974 1958 0,'0'0'43'0,"0"0"9"0,0 0 1 0,0 0 3 0,0 0-45 0,6-8-11 0,3 8 0 0,-3-5 0 15,3-3 104-15,6 2 20 0,6 1 3 0,0-3 1 16,5 3 0-16,-2-3 0 0,6-5 0 0,0 2 0 15,3 3-113-15,-4-5-15 0,7 2-18 0,-6 4 4 16,0-7 14-16,2 6 0 0,-2 3 0 0,0-3-1262 16</inkml:trace>
  <inkml:trace contextRef="#ctx0" brushRef="#br0" timeOffset="35935.72">5029 3125 403 0,'0'0'36'0,"0"0"-36"0,3-8 0 0,0 3 0 16,-3 5 232-16,0-8 40 0,6 2 8 15,-3 1 2-15,3 0-132 0,-3 2-26 16,3-5-6-16,0 3-1 0,0 0-1 0,3-1 0 0,-9 4 0 0,3-6 0 16,0 2-25-16,-3 6-6 0,3-5-1 0,-3 5 0 15,0-5-22-15,0 5-5 0,-3-3-1 0,0 3 0 16,0 0-28-16,-6 0-7 0,-3 3-1 0,3 2 0 16,-12 6-20-16,6-1 0 0,1 6 0 0,-7 5 0 15,-3 0 0-15,3 3 0 0,6 5 0 0,-3 0 0 16,3 1 0-16,6-1 0 0,-5 0 0 0,8 3 0 15,3-9 0-15,0 1 0 0,6-5 0 0,3 4 0 16,3-9 0-16,2-1-8 0,1 0 0 0,0-8 0 16,12-2 8-16,-9 2 0 0,6-10 0 0,0 2 0 0,-1-2 0 15,4-8 0-15,-3 0 0 0,-6-6 0 16,0-2 0-16,6 3-10 0,-9-6 1 0,2-3 0 16,-2 6 0-16,0-5 0 0,-12-6 0 0,6 5 0 15,-6 1-23-15,-3 5-5 0,0-3-1 0,-6 5 0 16,0 4 0-16,1 1 0 0,-7 4 0 0,-3 2 0 15,0 0 7-15,-3 8 2 0,0 0 0 0,-3 3 0 0,1 2 19 0,2-3 10 16,0 4-10-16,6 2 10 0,-6 2-15 0,12-4 3 16,0 2 1-16,6-1 0 0,3 4 11 0,3-3 0 15,6 0 0-15,0-3 0 0,0 0 0 0,9-2 0 16,0-3 0-16,9-3 0 0,2-2-10 0,4-3 10 16,0-2-12-16,6-6-669 15,-1 0-135-15</inkml:trace>
  <inkml:trace contextRef="#ctx0" brushRef="#br0" timeOffset="36222.12">5815 2373 2052 0,'-3'-13'91'0,"0"13"18"0,0-10-87 0,-3 2-22 0,3 0 0 0,-3-3 0 15,0 3 112-15,0 3 19 0,0-3 3 0,-3 8 1 16,1-5-39-16,-1 5-8 0,-3 5-2 0,6 0 0 15,-9 3-41-15,6 11-8 0,-6 2-1 0,3 5-1 16,-3 1-18-16,3 4-3 0,-5 7-1 0,5 1 0 16,-3 1 3-16,0 0 0 0,3 5 0 0,3 0 0 15,0 2-16-15,3-7 0 0,6 5 0 0,0-5 0 16,3-3 0-16,3-3 0 0,6-2 0 0,-3-6 0 0,6 1-10 16,0-9 2-16,3-5 0 0,2 1 0 15,4-6-66-15,3-3-13 0,3-10-2 0,5-1-1 16,1-4-127-16,3-1-26 0,29-21-5 0,-14 3 0 0</inkml:trace>
  <inkml:trace contextRef="#ctx0" brushRef="#br0" timeOffset="36457.86">5940 2551 1267 0,'-6'0'56'0,"6"0"12"0,0 0-55 0,0 0-13 15,-3-6 0-15,3 6 0 0,0 0 237 0,0 0 45 16,0 0 9-16,6 6 1 0,3-1-160 0,6 3-33 15,0 0-7-15,3 2 0 0,-3-4-62 0,2 4-12 16,1 1-2-16,0-3-1 0,0 2-24 0,-6 4-5 16,3-1-1-16,0 0 0 0,0 0 15 0,-4 0 0 0,-2 6 0 15,-3-3 0-15,0 2 38 0,-3-4 10 0,-3 4 3 0,-3 1 0 16,-3 2-41-16,-6-3-10 0,1-2 0 0,-4 3 0 16,-3-1 0-16,0-2 0 0,-3 0 0 15,0 0 0 1,0 0-90-16,1-3-20 0,-4-2-4 0,3-1-656 0,3-5-131 0</inkml:trace>
  <inkml:trace contextRef="#ctx0" brushRef="#br0" timeOffset="36674.94">6199 2498 2419 0,'0'0'53'0,"-6"2"11"0,0 9 3 0,0-3 1 0,0 5-55 0,0 0-13 16,-3 6 0-16,3-1 0 0,0 9 92 0,1-9 15 15,2 3 3-15,-3 3 1 0,3 0-38 0,0 0-7 16,6 2-2-16,0-2 0 0,0 0-24 0,3 0-4 16,5-3-2-16,4-2 0 0,0-1-26 0,3-5-8 15,3-5 0-15,3-3 0 0,-3 1 0 0,5-6-19 16,1-3 3-16,3-5 0 16,0 0-138-16,2-10-27 0,-5 5-6 0,3-9-1 0</inkml:trace>
  <inkml:trace contextRef="#ctx0" brushRef="#br0" timeOffset="36920.47">6375 2127 1958 0,'9'6'87'0,"-6"-6"17"0,0 7-83 0,3 4-21 0,-1-3 0 0,7-3 0 15,0 9 125-15,6-1 21 0,0 3 4 16,3 0 1-16,6-1-88 0,-7 9-18 0,7-3-3 0,3 6-1 15,3-1 5-15,-1 6 1 0,-2 0 0 0,3 2 0 16,0-2-24-16,-3 0-5 0,-4 7-1 0,1-7 0 16,-6 3 9-16,-3 2 2 0,-3-3 0 0,-6 3 0 15,-12 5-20-15,-3-5-8 0,0 3 8 0,-12 0-8 16,-6-1-123-16,-12 1-29 16,-59 37-7-16,15-24-1 0</inkml:trace>
  <inkml:trace contextRef="#ctx0" brushRef="#br0" timeOffset="37973.98">2285 4897 864 0,'-9'-13'38'0,"6"8"8"0,6 0-37 0,0-6-9 15,-3 0 0-15,6 1 0 0,-3 2 264 0,3-3 52 16,0 1 9-16,9 4 3 0,-9-1-164 0,8 1-33 15,-2-2-7-15,6 3 0 0,-3 2-74 0,6 3-14 16,0 0-4-16,-3 3 0 0,2 2 6 0,1 3 1 16,0-2 0-16,3 4 0 0,3 1-23 0,-9 5-5 0,-1-1-1 15,-8 4 0-15,3 2 10 0,-3-2 3 16,-9 4 0-16,0-1 0 0,0-1 1 0,-6 5 0 16,-3-5 0-16,-3 3 0 0,1 3-16 0,-10-1-8 0,3-5 8 0,0 1-8 15,3-7 0-15,3 1 0 0,-9-3 0 0,12-2-8 16,-5-6-166-1,2 3-33-15,3-8-6 0,3-8-2 0</inkml:trace>
  <inkml:trace contextRef="#ctx0" brushRef="#br0" timeOffset="38192.14">2743 4604 2188 0,'0'0'48'0,"0"0"11"0,0 0 1 0,0 0 1 0,-3 2-49 0,3 4-12 0,-9 2 0 0,3 2 0 0,0 3 105 0,1 3 19 16,2 3 3-16,-9 2 1 0,3 3-41 0,0 2-8 15,3-2-2-15,0 3 0 0,-3-1-23 0,3 0-5 16,6-2-1-16,-3 5 0 0,6-2-26 0,3-3-6 16,3-3 0-16,3-3-1 0,0-2-15 0,6-3 8 15,-4-2-8-15,4-3 0 0,3-3 0 0,0-5-12 16,0-2 1-16,0-1 0 16,-1-10-117-16,4 0-23 0,0-9-5 0,-3 1 0 0</inkml:trace>
  <inkml:trace contextRef="#ctx0" brushRef="#br0" timeOffset="38517.32">2318 4482 633 0,'0'0'56'0,"0"0"-44"0,0 0-12 0,0 0 0 16,0 0 382-16,3-3 74 0,3 1 16 0,2-4 2 15,1 4-270-15,3-6-55 0,-3 3-10 0,3-3-3 16,6 2-74-16,-3-7-15 0,0 3-3 0,6-4-1 16,-1 1-19-16,1-3-3 0,0-2-1 0,3-1 0 15,-3 3-2-15,-3-2-1 0,2-1 0 0,-2 1 0 16,-6 2-3-16,0 5-1 0,-3 3 0 0,0-2 0 16,0 7-13-16,-6-2 0 0,-3 5 0 0,0 0 0 15,0 0 39-15,-3 5 8 0,3 8 1 0,-6 1 1 16,3-1-65-16,0 0-14 0,3 3-2 15,0 5-1-15,0 0 1 0,0-8 1 0,0 9 0 0,0-1 0 0,12 0 48 16,-3 0 10-16,-3-2 1 0,9 2 1 16,-6 0-108-16,11-2-21 0,-5 2-5 0,3-3-784 15,3 1-157-15</inkml:trace>
  <inkml:trace contextRef="#ctx0" brushRef="#br0" timeOffset="38742.96">3422 4752 1785 0,'0'0'159'0,"0"0"-127"16,0 0-32-16,0 0 0 0,0 0 239 0,0 0 41 0,0 0 9 0,0 0 2 16,0 0-184-16,0 0-37 0,9 3-7 0,3-3-2 15,0 0-21-15,6-3-5 0,-1 0-1 0,4 3 0 16,0-5-34-16,-3 0-22 0,3 2 3 0,0 3 1 31,-1-8-57-31,-5 5-11 0,0 3-2 0,0-2-780 0,0 2-156 0</inkml:trace>
  <inkml:trace contextRef="#ctx0" brushRef="#br0" timeOffset="38882.15">3359 4958 2880 0,'0'0'64'0,"9"3"12"0,6-6 4 15,6 3 0-15,3-2-64 0,3-1-16 0,-1-5 0 0,7 0 0 0,3-2 54 0,-3 2 8 16,5-3 2-16,4-2 0 0,-9 0-52 0,5-1-12 16,1-2 0-16,-3 3-919 15,0-5-186-15</inkml:trace>
  <inkml:trace contextRef="#ctx0" brushRef="#br0" timeOffset="39703.36">4705 4421 2188 0,'0'0'48'0,"-3"-5"11"0,3-3 1 0,-3 3 1 0,3-6-49 16,-3 3-12-16,-3 0 0 0,0 3 0 0,-3-8 156 0,0 2 29 16,-3 1 6-16,3 4 1 0,-6-4-154 0,1-1-30 15,-4 6-8-15,0-3 0 0,-3 3 52 0,6 2 10 16,-12 3 2-16,6 3 0 0,1 2-55 0,-1 3-9 15,-3 5 0-15,3 0 0 0,3 6-15 0,-3 2 5 16,4 0 1-16,2 6 0 0,0-1 9 0,6 3 0 16,3 0 0-16,0 0-8 0,6-2 8 0,3-3 0 15,3-3 0-15,9 0 0 0,3-8-17 0,2 0-2 16,7-7 0-16,3 2 0 16,0-14-9-16,6 1-1 0,-1 2-1 0,-5-10 0 0,0 3 39 0,-3-6 8 0,-4 2 2 0,-2-1 0 15,0 1-9-15,0 4-2 0,-12-6 0 0,0 3 0 16,3-1 12-16,-6 4 1 0,-3-3 1 0,3 5 0 15,-6 2 16-15,5 1 3 0,-5 5 1 0,0 0 0 16,0 0-24-16,0 0-5 0,0 11-1 16,0 5 0-16,0-3-12 0,0 8 0 0,0 0 0 0,0 6 0 15,0 2-8-15,0 2 8 0,3 1 0 0,0 3 0 16,0 4-12-16,0-4 12 0,0 2-12 0,0 0 12 16,3 2-16-16,-6 1 3 0,0-3 1 0,0 6 0 15,0-6-15-15,0-3-2 16,-3-2-1-16,0-1 0 0,0-4 30 0,-3-3 0 0,3 0 0 0,-3-11 0 15,-5 3 0-15,2-6 0 0,-3 1 0 0,0-3-9 16,-6-3 41-16,3-2 8 0,-3-3 1 0,0-3 1 0,1 0-26 0,-4-5-4 16,-6-2-2-16,3-3 0 0,3-3 6 0,0-5 2 15,-5-6 0-15,11 1 0 0,0 2 8 0,3 0 2 16,3 0 0-16,6 0 0 0,3 1-28 0,3 1 0 16,3 4 0-16,6 2 0 15,3-5-117-15,6 5-23 0,2 3-4 0,10 0-776 16,0 5-156-16</inkml:trace>
  <inkml:trace contextRef="#ctx0" brushRef="#br0" timeOffset="40075.81">5193 4768 1958 0,'-3'-5'43'0,"0"-1"9"0,0 4 1 0,-3-4 3 0,3 1-45 0,-3 2-11 0,0 1 0 0,0-1 0 16,0 3 135-16,-6 0 25 0,3 0 4 0,-2 5 2 15,2 3-61-15,0 0-12 0,-9 0-2 0,0 5-1 16,3 3-21-16,0 3-4 0,-3 5-1 0,3-1 0 16,1 1-26-16,5 5-6 0,-6 3 0 0,3-3-1 15,9 0-14-15,3 0-2 0,-6 3-1 0,12-5 0 16,-3-4-14-16,6-1 0 0,3-4 8 0,3-2-8 15,2 0 0-15,1-11-10 0,0-2 2 0,3-3 0 16,-3-3 0-16,3-2 0 0,0-6 0 0,-1-2 0 16,-2 0 8-16,0-6-12 0,-3 3 12 0,0-10-12 15,-3 2 3-15,-3-2 0 0,-3-3 0 0,-3 2 0 16,0 1-42-16,-6 2-8 0,-3-3-1 0,0 6-1 16,-3 3-79-16,-6 2-16 0,0 0-4 0,-3 3 0 15,0 2-32-15,-3 3-6 0,-20-8-2 0,8 6 0 0</inkml:trace>
  <inkml:trace contextRef="#ctx0" brushRef="#br0" timeOffset="40308.87">5217 4601 2718 0,'0'0'60'0,"0"0"12"0,0 0 2 0,0 0 2 0,0 0-60 0,-3 11-16 16,0-9 0-16,0 9 0 0,-3-3 105 0,6 2 19 15,0 4 3-15,-6 2 1 0,3 2-84 0,-3 3-17 0,3 3-3 0,-3 3-1 16,0-1 14-16,-3 11 3 0,-3-3 1 0,0 6 0 16,3 5-26-16,-2-8-6 0,2 3-1 0,0-1 0 15,-3 1-8-15,3 0-11 0,0-8 3 0,0 2 0 32,0-2-122-32,0-8-24 0,0 2-5 0,3-5-1196 0</inkml:trace>
  <inkml:trace contextRef="#ctx0" brushRef="#br0" timeOffset="40626.76">6110 4043 3110 0,'0'0'138'0,"-3"-3"28"0,0 1-133 0,0 2-33 15,0 0 0-15,-3 0 0 0,6 0 16 0,-3 0-3 16,-3 0-1-16,0 5 0 0,0 5 32 0,0 1 7 16,0 2 1-16,0 0 0 0,3 6-52 0,-6 0 0 15,0 4-12-15,-6 6 3 0,1 3 9 0,-7 5 11 16,-3 6-3-16,-3 4 0 0,-3-2-8 0,10 5 12 16,-7 1-12-16,6 4 12 0,0-2 1 0,0 0 1 15,9-3 0-15,-3-7 0 0,7-4-14 0,2-2 0 16,3 0 0-16,3-5 0 0,3-3 0 0,6-5 0 0,-1-3 0 0,7-2 0 31,0-6-26-31,3 0-5 0,6-7-1 0,3-6 0 16,-1-6-116-16,7-7-24 0,0-5-5 0,6-4-1107 0</inkml:trace>
  <inkml:trace contextRef="#ctx0" brushRef="#br0" timeOffset="40992.69">6178 4421 2880 0,'0'0'128'0,"0"0"25"0,0 0-122 0,0 0-31 0,0 0 0 0,0 0 0 0,0 0 57 0,9 0 6 15,0 0 1-15,3 0 0 0,0 0 0 0,3 0 0 16,0 3 0-16,0 2 0 0,-1-5-64 0,1 0 0 16,3 3-9-16,0-1 0 0,-3 1 9 0,3 2 0 15,-3 1 0-15,0 2 0 0,-1-6 0 0,-11 4 0 16,3-1 0-16,0 3 0 0,-3 0 0 0,0 2 12 15,-3 1-2-15,-3-1-1 0,0 4-22 0,-6-1-5 16,-6 0-1-16,1 0 0 16,-1 6-21-16,-3-3-4 0,-3-3 0 0,-3 8-1 0,3-5 45 0,1 3 0 15,-1-4 0-15,3 7 10 0,0-9-10 0,3 0 0 16,3-5-12-16,3 3 12 0,6-3 0 0,-3-1 0 16,6-7 0-16,3 8 0 0,3 0 23 0,3-5 12 15,3 2 2-15,6-5 1 0,0 0-10 0,9 0-1 16,-4 0-1-16,7-8 0 0,3 0-35 0,0 0-7 15,-1 1-2-15,7-7 0 16,0 1-74-16,-3-5-14 0,-1-1-3 0,-2 0-795 0,3-2-160 0</inkml:trace>
  <inkml:trace contextRef="#ctx0" brushRef="#br0" timeOffset="41243.03">6601 4090 2646 0,'0'0'58'0,"0"0"12"0,0 0 2 0,3 6 3 16,-3-6-60-16,3 8-15 0,6 0 0 0,0 2 0 16,3 3 106-16,5 1 18 0,4-1 4 0,3 3 1 0,3 2-106 15,6 6-23-15,-4-5 0 0,4 4 0 0,3 1 0 0,-3 3 0 16,-1-1 0-16,1 6 8 0,-3-8 18 0,-6 0 4 16,2-1 1-16,1 9 0 0,-3-3-21 0,-3 0-10 15,-9 6 10-15,3-4-10 0,-3 1 28 0,-3 5 0 16,-9 0 0-16,-9-2 0 0,-3-1-28 0,-6-5-8 15,-3 3-1-15,-6-6 0 0,-6 1 9 0,-2-3 0 16,-7 2 0-16,-6-2-982 16,-2-3-194-16</inkml:trace>
  <inkml:trace contextRef="#ctx0" brushRef="#br0" timeOffset="45713.89">10840 3829 1728 0,'2'-11'38'0,"-2"11"8"0,0 0 2 0,0-3 0 0,3-2-39 0,-3 5-9 15,0 0 0-15,0 0 0 0,0 0 95 0,0 0 17 16,0 0 3-16,0 5 1 0,0 3-17 0,3 5-3 0,0 6-1 0,-3 0 0 15,0 7-41-15,-6 0-8 0,6 6-2 0,-3 5 0 16,-2 0 7-16,2 0 1 0,0 3 0 0,0 2 0 16,6-2-39-16,-3 2-13 0,-3-2 9 0,6-8-9 15,0 0 0-15,-3-3 0 0,3 0 0 0,0-3 0 16,-1-5-10-16,1 1 10 0,0-7 0 0,0 1-9 16,-3-5 9-16,0-3 0 0,0-8 0 0,0 0 8 15,0 0-40-15,0 0-8 0,3-13-2 0,3-1 0 16,-3-4-146-16,-3-3-28 0,0 2-7 0,0-13-1 0</inkml:trace>
  <inkml:trace contextRef="#ctx0" brushRef="#br0" timeOffset="46017.33">10676 3757 1728 0,'-9'-10'76'0,"9"10"16"0,0 0-73 0,0 0-19 15,0 0 0-15,0 0 0 0,0 0 103 0,0 0 17 16,0 0 3-16,6-3 1 0,3-5-44 0,3 5-8 15,3 1-1-15,5-4-1 0,1 4-19 0,6-4-4 16,0 6-1-16,6 0 0 0,-1 0 1 0,1 0 0 16,0 3 0-16,-3 2 0 0,-1 1-22 0,-2 2-4 15,0 2-1-15,-3-2 0 0,0 5 10 0,-4 1 2 16,-2-1 0-16,-3 0 0 0,0 6-12 0,-6-6-1 16,-3 3-1-16,-3 0 0 0,-3-3 0 0,-6 5 0 15,0-5 0-15,-6 9 0 0,-3-6-6 0,0-1 0 16,-3 7-1-16,-2-4 0 0,-4-5-11 0,-3 6-9 15,0 2 9-15,-3-5-13 16,4 0-23-16,-1 0-5 0,0-3-1 0,0-3 0 16,9-2-119-16,1-2-24 0,2-1-5 0,6-2-926 0</inkml:trace>
  <inkml:trace contextRef="#ctx0" brushRef="#br0" timeOffset="46341.54">11944 3344 2703 0,'-3'-10'120'0,"0"10"24"0,-3-8-115 0,3 8-29 0,0-11 0 0,-3 9 0 0,0-4 96 0,-3 6 14 16,3-8 2-16,0 8 1 0,0 0-90 0,-3 0-23 15,3 0 0-15,0 8 0 0,0-2 32 0,1 7 3 16,-7 0 0-16,0 6 0 0,-3 7-35 0,0 0 0 15,3 1 0-15,0 7 0 0,-3 3 28 0,0 6 1 16,-5 2 1-16,2 5 0 0,0 3-44 0,0 5-9 16,3-10-1-16,3 2-1 0,3-2 25 0,3-3 0 15,3 0 0-15,3-6-8 0,6-4 8 0,3-4 0 16,0-1 0-16,6-7 0 0,3 1 0 0,3-11 0 16,5-2 0-16,1 0 0 0,3-9 19 0,6-2 5 15,-1-2 2-15,4-6 0 16,0-3-72-16,3 0-14 0,2-2-4 0,1-5-887 0,-12 4-177 15</inkml:trace>
  <inkml:trace contextRef="#ctx0" brushRef="#br0" timeOffset="46843.06">12483 3530 2023 0,'0'0'89'0,"0"0"19"0,6-3-86 0,-1 0-22 15,-2 1 0-15,3 2 0 0,3-6 128 0,-3 6 22 16,3-5 4-16,3 5 1 0,-3 0-43 0,6 0-9 16,3 0-2-16,6 5 0 0,-1-5-50 0,1 6-11 15,-6-4-1-15,6 4-1 0,0 4-16 0,3 1-3 16,-7 2-1-16,1 3 0 0,-6 0-6 0,0 2-2 15,-3 1 0-15,0-3 0 0,-3 7 0 0,-9-4 0 16,0 2 0-16,0 0 0 0,-6-2 19 0,0-1 4 16,-3 1 1-16,-6 2 0 0,0-2-34 0,-6-6-12 0,-3 3 0 0,-2 0 0 15,-4-1 12-15,0 1 0 0,0-3 0 0,-2 3 0 32,-1-2-60-32,6 4-13 0,0-5-3 0,3-5 0 0,4 3-125 15,2-6-26-15,-12 3-5 0,30-8 0 0</inkml:trace>
  <inkml:trace contextRef="#ctx0" brushRef="#br0" timeOffset="47082.6">13001 3442 1440 0,'-3'3'128'0,"-9"2"-103"0,-3-5-25 0,3 5 0 0,6 3 223 0,0-2 39 16,-3 4 8-16,0 1 2 0,0 2-106 0,-3 0-21 15,3 1-4-15,0 4-1 0,3 1-70 0,3 2-14 16,-3 5-4-16,4-2 0 0,-1 5-13 0,0-2-3 16,0-1-1-16,0 3 0 0,3-2-5 0,0-1-1 15,3 1 0-15,3-6 0 0,2 0-21 0,4 3-8 16,0-11 0-16,3 0 0 0,6-2 10 0,0-1-10 16,3-4 10-16,5-1-10 0,1-5 0 0,3 0 0 15,0-8-11-15,2 5 11 16,-5-5-59-16,3 3-4 0,-3-3-1 0,-4 0-887 0,1-2-177 0</inkml:trace>
  <inkml:trace contextRef="#ctx0" brushRef="#br0" timeOffset="47849.45">13807 3048 806 0,'0'0'72'0,"-3"3"-58"15,-3-3-14-15,3 2 0 16,-3 4 287-16,3-4 54 0,0 4 11 0,0 1 3 0,3 4-186 0,-3 2-37 16,0 6-7-16,3 7-1 0,3-7-41 0,0 10-8 15,-3 3-2-15,3 2 0 0,3 3-10 0,-3-3-3 16,0 4 0-16,0 1 0 0,0 1-16 0,0 0-4 16,0-3-1-16,-3 2 0 0,0 1-16 0,-3-3-3 15,3 0-1-15,-3 0 0 0,0-5-9 0,0-3-2 16,3 0 0-16,0-8 0 15,-3 0-41-15,3-5-9 0,-3-2-2 0,6-1-890 0,-3-5-178 0</inkml:trace>
  <inkml:trace contextRef="#ctx0" brushRef="#br0" timeOffset="48418.62">14429 3352 2336 0,'0'0'104'0,"0"-8"20"0,0 8-99 0,0-5-25 15,0-6 0-15,0 9 0 0,0 2 37 0,0-11 3 16,3 9 0-16,6-4 0 0,0-2 36 0,0 6 8 15,-3-1 2-15,6 3 0 0,3-5-49 0,3 5-9 16,-1-3-3-16,7 3 0 0,-3 0 10 0,0 0 1 16,0 0 1-16,3 0 0 0,-1 3-8 15,-2-3-1-15,3 0-1 0,-3 0 0 0,3 0-27 0,0 5 0 16,-1-5 0-16,1 5 0 0,-3-2 26 0,0 2 0 16,-6 1 0-16,0 2 0 0,-3-3-18 0,-1 8-8 15,1-8 0-15,-3 3 8 0,-3 6-8 0,-3-7 12 16,3 4-12-16,-6 2 12 0,-6 0 13 0,0 1 3 15,0-1 1-15,-6 3 0 0,-3 0-29 0,1 5-18 16,-10-3 2-16,-3 1 1 0,3 2 15 0,0 0 0 16,-2 3 0-16,-1 3 0 0,0-9 0 0,0 8 10 15,0-2-10-15,1 0 8 0,2-3-8 0,3 3 0 16,3-8 0-16,3 0 0 0,3 0 0 0,3 0 0 0,3-6 0 16,3 1 0-16,3-6 0 0,0 3 0 0,3-3 0 0,6 3 0 15,3-8 0-15,0 0 0 0,3 0 0 16,0 0 8-16,6-5 1 0,0 2 0 0,-1-2 0 0,4-3 0 15,0 3-9-15,6-8 8 0,-3-1-8 0,5 1 8 16,-2 2-8-16,3-4 0 0,0 1 9 0,-1 1-9 16,1 0 0-16,0-3 0 0,-3 0 0 0,2 0 0 15,-5 0-112 1,0-2-18-16,0 2-3 0,-3-2-783 0,2-1-156 0</inkml:trace>
  <inkml:trace contextRef="#ctx0" brushRef="#br0" timeOffset="48780.87">15406 2831 2649 0,'-12'-5'58'0,"9"2"12"0,0 3 2 0,0-5 4 0,3 5-61 0,0 0-15 16,0 0 0-16,9 0 0 0,6-5 54 0,5 10 8 16,1 0 2-16,6 3 0 0,3 0-64 0,3 5 0 15,2 6 0-15,-2 2-13 0,-3 3 13 0,5 2 0 16,10 6-10-16,0 0 10 0,-7 2 0 0,1 3 8 16,-3 3 0-16,-6-1 0 0,-4 1-8 0,-2 0 0 15,-3-3 9-15,0 3-9 0,-9-6 29 0,0 0 2 16,-6-5 0-16,-3 1 0 0,0-7 1 0,-3 4 1 0,-6-9 0 0,-3 9 0 15,0-6 18-15,-6 0 3 0,-3 3 1 16,-3-5 0-16,-6-1-31 0,-2 3-7 0,-7-5-1 0,-6 0 0 16,-2 5-41-16,-4-2-9 15,0-6-2-15,-11 3 0 0,-1 0-172 0,-8-1-34 0</inkml:trace>
  <inkml:trace contextRef="#ctx0" brushRef="#br0" timeOffset="51244.01">12584 3268 1094 0,'0'0'97'0,"0"0"-77"0,0 0-20 0,0 0 0 16,0 0 194-16,0 0 35 0,0 0 7 0,6 0 2 15,0 0-86-15,0 0-18 0,3 0-3 0,0-6-1 16,2 4-2-16,1-4 0 0,3-7 0 0,3 8 0 15,0-3-102-15,3-5-26 0,3-3 0 0,-1 0 0 16,1 3 40-16,0-8 2 0,6 2 1 0,0 1 0 16,-4-1-18-16,1 0-3 0,0-2-1 0,3 3 0 15,-7 2-21-15,1-3 0 0,-3 6 0 0,-6 0 0 0,-3 2 0 0,0 3-13 16,-6 3 1-16,0 5 1 0,-6 0 11 0,0 0 12 16,-3 13-2-16,0 3-1 0,-3 5-9 0,0 1 0 15,0 1 0-15,0 6 8 0,0 1-8 0,0-4 0 16,3 0 0-16,3 4 0 0,0-1 0 0,9-8 0 15,0 0 0-15,6 3-920 16,3-8-185-16</inkml:trace>
  <inkml:trace contextRef="#ctx0" brushRef="#br0" timeOffset="58409.93">4243 5691 518 0,'0'0'46'0,"0"0"-37"0,6-2-9 0,9 2 0 16,0 0 136-16,0-6 26 0,6 1 5 0,3 0 1 15,8-6-97-15,7 3-19 0,6 0-4 0,5-2-1 16,7 2-22-16,5-3-4 0,1-2-1 0,11 0 0 16,4-3-10-16,2 3-2 0,1-3-8 0,5 5 12 15,3 1-4-15,3 4-8 0,-2-4 11 0,2 7-11 16,-3-8 17-16,1 9-3 0,-1-11-1 0,0 5 0 15,-6 2 2-15,1-2 0 0,-1-5 0 0,-5 3 0 16,-7 2-2-16,-3 2 0 0,-5-7 0 0,-3 5 0 16,-7 3-28-16,-2-6-5 0,-4 3-2 0,-5-2 0 15,0 4 2-15,-7-1 0 0,-8-1 0 0,-3 0-618 16</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7:11.977"/>
    </inkml:context>
    <inkml:brush xml:id="br0">
      <inkml:brushProperty name="width" value="0.05292" units="cm"/>
      <inkml:brushProperty name="height" value="0.05292" units="cm"/>
      <inkml:brushProperty name="color" value="#FF0000"/>
    </inkml:brush>
  </inkml:definitions>
  <inkml:trace contextRef="#ctx0" brushRef="#br0">6845 16034 1573 0,'0'0'69'0,"0"0"15"0,0 0-67 0,9 0-17 0,0-3 0 0,3 3 0 16,3-3 73-16,2 3 11 0,4-2 3 0,3 2 0 15,3 0 4-15,9-3 1 0,5 1 0 0,7-4 0 16,3 4-32-16,-1-1-5 0,1 0-2 0,2 1 0 15,4-1-25-15,-4 0-4 0,-2 1-2 0,0-1 0 16,5 0-6-16,-8 1-2 0,-6-1 0 0,-1 0 0 16,-2 3-5-16,-3 0-1 0,-4 0 0 0,-2 0 0 15,-9 0-8-15,-3 0 8 0,0 0-8 0,-6 0 8 16,-6 0 2-16,-1 0 0 0,-2-2 0 0,-3 2 0 16,0 0-1-16,-8 0 0 0,-1-3 0 0,0 1 0 0,0-1-23 15,-3 0-5-15,-3 1-1 0,3-1 0 16,3 0-92-16,0-2-20 0,0 2-3 0,3 1-874 15</inkml:trace>
  <inkml:trace contextRef="#ctx0" brushRef="#br0" timeOffset="1415.24">6827 9501 230 0,'0'0'10'0,"0"0"2"0,0 0-12 0,0 0 0 0,3-5 0 0,3 2 0 16,0 1 246-16,0 2 46 0,3 0 10 0,0 0 2 16,6-6-156-16,0 4-32 0,5-1-5 0,1 0-2 15,6-2-13-15,6 2-2 0,5 1-1 0,4-3 0 16,0-3-23-16,5-3-5 0,7 3-1 0,0 0 0 16,-4 0-32-16,4 0-8 0,5 0 0 15,-5 3-1-15,-4-3-12 0,-2 0-3 0,0 3 0 0,-4 0 0 16,-2 2-8-16,-6 3 0 0,-12 0 0 0,-4 0 0 31,4-3-116-31,-9 3-29 0,-6 3-6 0</inkml:trace>
  <inkml:trace contextRef="#ctx0" brushRef="#br0" timeOffset="2477.14">7854 11927 288 0,'0'0'25'0,"0"0"-25"15,-6-2 0-15,6 2 0 0,0 0 188 0,0 0 32 16,-3-3 6-16,3 3 2 0,0 0-126 0,0 0-25 16,0 0-5-16,0 0 0 0,-6 3-34 0,3 2-6 15,3 3-2-15,-3 5 0 0,0 3 27 0,0 5 6 16,3 3 1-16,-3 5 0 0,0 3-4 0,-3 5 0 15,0 5 0-15,0 3 0 0,3 0-17 0,-8 3-4 16,-4 2-1-16,3 0 0 0,3 3-22 0,-6-2-5 16,-3 2-1-16,3-3 0 0,3 0-2 0,0-5-8 15,0-5 12-15,1-1-4 0,-1-2-8 0,3-5 10 0,3-5-10 16,0-1 10-16,-6-5-10 0,6-2 0 0,6-3 0 0,3-6 0 31,-6-2-114-31,3-8-18 0</inkml:trace>
  <inkml:trace contextRef="#ctx0" brushRef="#br0" timeOffset="3473.32">7899 11845 1324 0,'0'0'118'0,"6"-5"-94"0,3 2-24 0,2-2 0 16,-2 5-9-16,3-2-7 0,9 2 0 0,0-3-1 16,3 3 65-16,3 0 12 0,2 0 4 0,7 0 0 15,6 3-10-15,-4-3-2 0,4 0 0 0,0 0 0 0,-1 0 0 0,10-3 0 16,0-2 0-16,5 2 0 0,4 3-27 0,-1-3-5 16,4 1-2-16,-1-1 0 0,7 0 5 0,-1 1 1 15,4-4 0-15,-4 1 0 0,4 2-24 0,-1 1 8 16,0-3-8-16,1-1 0 0,-1 1 0 0,1 2 0 15,-4-2 0-15,1 0 0 0,-7-1 0 0,4 1 0 16,-4 0 0-16,1 0 0 0,-7-1 0 0,-5 4 0 16,2-4 0-16,-5 6 0 0,-3-2 0 0,-4-1 0 15,-2 0 0-15,-3 1 0 0,-1-1 0 0,-2 0 0 0,-3 1 0 0,-3-1 0 16,-3 3 10-16,-4-2-2 16,1 2-8-16,-3-3 12 0,-3 3-12 0,3 0 0 0,-6 0 0 15,0 0 0-15,-3 0 9 0,2 0-9 16,-2 0 8-16,-3 3-8 0,0-3 10 0,-6 0-10 0,6 2 12 15,-6-2-12-15,0 0 15 0,0 0-4 0,0 0-1 0,0 0 0 16,0 0-10-16,6 3 0 0,-6-3 0 0,6 2 0 16,-6-2 0-16,0 0 0 0,6 3 8 0,-6-3-8 15,6 3 0-15,-6-3 0 0,0 0 0 0,0 0 0 16,0 0 9-16,0 0 0 0,6 5 0 0,-6-5 0 16,0 0 9-16,3 8 2 0,-3-8 0 0,-3 8 0 15,3-3 1-15,-3 3 1 0,3-3 0 0,-3 3 0 16,0 0-10-16,0 0-1 0,0 3-1 0,0-1 0 15,3 4-10-15,-3-4 0 0,0 6 9 0,3 0-9 0,3 0 0 16,-6 2 8-16,3 1-8 0,-3 2 0 0,3 0 0 0,0 3 0 16,0 3 0-16,0-1 0 0,-6 3 0 0,3 3 0 15,-3-3 0-15,0 5 0 0,3-2 0 0,0 2 11 16,-5 1-3-16,2-1 0 0,0 1 3 16,0-4 0-16,-3 6 0 0,0-2 0 0,3 2-1 0,0 0 0 15,0-5 0-15,3 2 0 0,0 0-10 0,0 1 12 16,3 2-12-16,3-3 12 0,-3 1-4 0,3-4-8 15,0 1 12-15,3 0-4 0,-3 0-8 0,0-3 0 16,0 0 0-16,-3-3 0 0,3-4 0 0,-3-1 0 16,-3 0 9-16,3 0-9 0,0 0 0 0,-3-2 9 15,0-3-9-15,0-1 0 0,3 1 11 0,-3-2-11 16,0-1 10-16,0-3-10 0,3 1 8 0,-3 0-8 0,0-4 0 0,3-1 9 16,-3 2-9-16,3-3 12 15,0-5-12-15,0 8 12 0,0-8-12 0,3 5 8 16,-3-5-8-16,0 0 8 0,0 0-8 0,0 0 0 15,0 0 0-15,0 0 8 0,0 0-8 0,0 0 12 0,-3 6-12 0,3-6 12 16,0 0-12-16,-6 0 10 0,0 2-10 16,6-2 10-16,0 0-10 0,-9 0 10 0,0-2-10 0,-3 2 10 15,3-3-10-15,-2 0 8 0,-1 1-8 0,-6-1 8 16,3 3-8-16,-3-3 8 0,-6-2-8 0,-3 2 8 16,1 1-8-16,-10-1 12 0,-3 0-12 0,-8 1 12 15,-4-1-32-15,-6 0-7 0,-5 3-1 0,-4-2 0 16,-5-1 5-16,-9 1 1 0,-10-1 0 0,-2 0 0 15,-6 3 22-15,-9-5-11 0,-6 2 11 0,-3 1-8 16,2-1 20-16,1 0 5 0,-3-2 1 0,0 2 0 16,6-2 27-16,0 3 6 0,3 2 1 0,8 0 0 15,13-3-20-15,6 3-3 0,-1-3-1 0,13 1 0 0,8 2-19 0,7-3-9 16,-1 3 8-16,10 0-8 16,5 0-23-16,6 0-9 0,9 0-3 0,4-3-1215 15</inkml:trace>
  <inkml:trace contextRef="#ctx0" brushRef="#br0" timeOffset="7028.64">7672 13002 172 0,'12'0'16'0,"-12"0"-16"15,0 0 0-15,0 0 0 0,0 0 178 0,0 0 33 16,0 0 6-16,0 0 2 0,0 0-83 0,12 2-16 16,6-2-3-16,0 3-1 0,-3-3-33 0,9 3-7 15,2-1-2-15,4-2 0 0,-3-2-26 0,6 2-4 16,5 0-2-16,1 0 0 0,6 0-18 0,-4 0-3 16,1-3-1-16,0 3 0 15,-3 0-12-15,2-3-8 0,1 1 8 0,0-1-8 0,-4 3 0 0,-2 0 8 16,0-3-8-16,-4 3 0 15,1 0 0-15,-6 0-18 0,-3 0 3 0,-3 0 1 0</inkml:trace>
  <inkml:trace contextRef="#ctx0" brushRef="#br0" timeOffset="10566.22">18037 9422 1267 0,'0'-16'56'0,"0"8"12"15,3 3-55-15,-3-3-13 0,3 2 0 0,3-1 0 0,0 1 105 0,6 1 19 16,2 0 3-16,1-1 1 0,3 1-52 0,9 0-11 15,3 0-1-15,8-1-1 0,1 4-50 0,9-4-13 0,5 1 0 0,28 2 0 16,-4-2 56-16,6 5 7 0,-8 0 1 0,5 5 0 31,1 3-145-31,-1 0-29 0,63 11-6 0,-33-9 0 0</inkml:trace>
  <inkml:trace contextRef="#ctx0" brushRef="#br0" timeOffset="12229.54">20844 12959 1080 0,'6'-5'48'0,"0"0"9"0,0 2-45 0,3 0-12 0,-1 1 0 0,1-4 0 16,0 1 101-16,3 3 19 0,0-1 3 0,0 0 1 15,0 1-20-15,0-1-3 0,6 0-1 0,-3 1 0 16,-1 2-42-16,1 0-9 0,3 0-1 0,0 0-1 16,0 0-38-16,3 0-9 0,0 0 0 0,-1 2 0 15,4-2-53-15,0 0-13 0,0 0-2 16</inkml:trace>
  <inkml:trace contextRef="#ctx0" brushRef="#br0" timeOffset="13585.78">19022 12994 403 0,'0'0'36'0,"0"0"-36"0,0 0 0 0,0 0 0 0,0 0 141 0,0 0 22 16,0 0 4-16,0 0 1 15,9 0-63-15,-9 0-12 0,6-3-2 0,-6 3-1 0,9-3-11 16,0 1-3-16,0-4 0 0,3 6 0 0,3-2-21 0,-4-1-5 16,10 1-1-16,0 2 0 0,3-3-10 0,3 0-3 15,2 1 0-15,7-1 0 0,9 3-11 0,0 0-2 16,2-3-1-16,4 3 0 0,5 0-2 0,-2 0 0 16,-1 0 0-16,4 0 0 0,6 0-3 0,-1 3-1 15,-5-3 0-15,2 0 0 0,-2 0 0 0,-1 3 0 16,-2-1 0-16,-4 1 0 0,1 0-4 0,0-1 0 15,-1 1-1-15,-5-6 0 0,-3 3-1 0,-7 0 0 16,4 0 0-16,-6 0 0 0,-4 3-1 0,1-3 0 16,-3-3 0-16,-6 1 0 0,3 2 3 0,-6-3 0 15,-4 0 0-15,1-2 0 0,-6 2 10 0,0 3 2 16,-3-2 1-16,0-1 0 0,0-2 11 0,-6 5 1 16,0 0 1-16,0 0 0 0,3-6 6 0,-3 1 0 0,-3 0 1 0,3 5 0 15,-6-5-36-15,3-1-9 0,3 6 0 16,-6-2 0-16,6 2 0 0,-6-3 0 0,0 0 0 0,0 3 8 15,-3 0-8-15,0 0 12 0,-3 0-12 0,-2 3 12 16,-4 0-12-16,0-1-17 0,-6 4 4 0,-3-4 1 31,-2 3-16-31,-4 1-4 0,-9-1 0 0,0 0 0 16,-5-2-8-16,-1 2-3 0,1-2 0 0,-7 2 0 0,0-5 19 0,1 3 4 0,-4 0 1 0,1-3 0 16,2 2 19-16,1 1 0 0,2-3 0 0,-3 2 0 15,4-2 0-15,-1 0 0 0,-2 3 8 0,2 0-8 16,0-3 13-16,1 2-3 0,2 1-1 0,6 0 0 15,1-3-9-15,5 2 10 0,3 4-10 0,1-1 10 0,-1-2-10 16,3-3 0-16,6 0 9 0,0 2-9 0,4 1 0 16,5 0 0-16,3-1 0 0,3 3 0 0,3-5 0 15,0 3 0-15,3 2 0 0,3-5 0 16,0 0 0-16,0 0 0 0,0 0 0 0,9 3-8 16,3 2 8-16,0-2 0 0,6 0-9 0,2-1 9 0,1 1 0 0,3-3-9 15,3 0 9-15,3 0 0 0,5 0 0 0,4 0 0 16,12-3 0-16,-1 1 0 0,4 2 0 0,-1-3 0 15,4 0 0-15,-3 1 0 0,-1 2 0 0,4-3 8 16,2 0-8-16,-2 3 9 0,-1 3-9 0,-5-3 0 16,-3 0 0-16,-4 0 8 0,-2 3-8 0,-6 2 0 15,-4-5 0-15,-2 3 0 0,-6-3 0 0,0 2 8 16,-9 1-8-16,-3 0 0 0,-4-1 0 0,-8-2-9 16,0 0 0-16,0 0-1072 0</inkml:trace>
  <inkml:trace contextRef="#ctx0" brushRef="#br0" timeOffset="16982.25">20183 12330 979 0,'0'0'87'0,"0"0"-70"0,0 0-17 0,0-6 0 15,0 4 146-15,3-4 26 0,-3 1 4 0,0 0 2 16,6-3-48-16,-3 3-10 0,0-3-1 0,0 2-1 16,3-2-62-16,0 0-13 0,3 1-3 15,3-1 0-15,-4-3-10 0,7 0-2 0,6 1-1 0,-3-3 0 0,-6 5-15 0,3 0-2 16,0 2-1-16,0 1 0 0,-1 0 15 0,1 2 4 15,0 3 0-15,-3 0 0 0,3 3-28 0,-3-1-14 16,-12-2 2-16,6 6 0 0,3 4 12 0,3-2 0 16,-6 6 0-16,0-7 0 0,-3 4 0 15,-3 0 0-15,3-1 0 0,3-2 0 0,-6 0 12 0,3 0-12 16,2 0 12-16,-2-5-12 16,3-1 0-16,0 1 0 0,0 0 0 0,0-3 0 0,3-3 9 0,6 0-9 15,0 1 0-15</inkml:trace>
  <inkml:trace contextRef="#ctx0" brushRef="#br0" timeOffset="25578.7">18019 15931 1785 0,'-6'-6'79'0,"3"4"17"0,0-1-77 0,3 3-19 0,-3-5 0 0,3 5 0 15,0 0 66-15,6-3 10 16,0 0 1-16,3-2 1 0,3 2-22 0,6-2-5 0,3 0-1 0,2 2 0 16,7-2-28-16,3 0-6 0,6 2 0 0,-1-2-1 15,4 2-15-15,3-2 0 0,-1-1 8 0,7 1-8 16,-4 0 0-16,1 0 0 0,-3 2 0 0,-1-2 0 16,1 2 0-16,-6 3 0 0,-4-3 0 0,-5 1 0 15,0-1 8-15,-3 0-8 0,-6 1 0 0,-1-1 9 16,-2 1-9-16,-6 2 12 0,-3-3-12 0,0 3 12 15,-3-3 15-15,-6 3 3 0,0 0 1 0,0 0 0 16,0 0 8-16,-9 0 1 0,0 0 1 0,-9 0 0 0,0 6-13 16,-5-4-2-16,-7 1-1 0,-3-1 0 0,-6 4-9 0,-5-4-3 15,-4 4 0-15,1-1 0 0,-4 0-13 0,-3 3 9 16,7-3-9-16,-4 3 8 0,1-2 0 0,2 2-8 16,6-3 12-16,4 3-4 0,-1-3 16 0,6 0 2 15,3 1 1-15,6-4 0 0,4 4-10 0,5-4-1 16,3 4-1-16,6-4 0 0,0 1-15 0,6-3 9 15,0 0-9-15,9 0 8 0,6 3-8 0,6-3 0 16,2-3 0-16,7 3-11 0,0 0 2 0,9-3 0 16,-4 3 0-16,4 0 0 0,3-2-3 0,5 2 0 15,4-6 0-15,0 4 0 0,-4-1-6 0,4 0-2 16,-7 1 0-16,4 2 0 0,-9-3 0 0,-4 3 0 16,1-3 0-16,-6 3 0 0,-6 0 20 0,-3-2-10 0,-1-1 10 0,-5 3-8 15,-3 0 8-15,-3-2 9 0,-3 2-1 0,-6 0-8 16,0 0 18-16,0 0-3 0,0 0-1 0,-6 0 0 15,-3 0 7-15,-6 0 2 0,-3 0 0 0,-5 0 0 16,-4 0-7-16,-6 0-2 0,0 0 0 0,-8 0 0 16,-1 0-2-16,-3 2 0 0,-2-2 0 0,2 3 0 15,3 2-12-15,7-2 9 0,-1-1-9 16,12 4 8 0,3-1-93-16,7 0-19 0</inkml:trace>
  <inkml:trace contextRef="#ctx0" brushRef="#br0" timeOffset="48048.52">11381 2453 550 0,'0'0'24'0,"6"0"6"0,3 0-30 0,-3 5 0 16,3-5 0-16,-3 3 0 0,3 2 56 0,3-5 6 16,-3 0 1-16,3 5 0 0,0-5-5 0,-1 3-1 15,4-3 0-15,3 3 0 0,-3-3-7 0,6 2-2 0,0-4 0 0,3 2 0 16,5 0-16-16,1 0-3 16,6-3-1-16,0 3 0 0,2 0-10 0,4 0-2 0,-3 0-1 0,2 3 0 15,4-3 0-15,0-3 0 0,-4 3 0 16,10-3 0-16,-4 3-3 0,4 0 0 0,3 0 0 0,-4 0 0 15,1 3 0-15,-4-3 0 0,7-3 0 0,0 3 0 16,5 3 4-16,1 0 1 0,-1-3 0 0,4 2 0 16,-4 3-6-16,7-5-2 0,2 0 0 0,1 0 0 15,2 0 3-15,-2 0 0 16,-4 0 0-16,4 0 0 0,5-5-12 0,-3 3 8 0,7 2-8 0,-4 0 8 16,1 0-8-16,-1-3 0 0,-3 0 0 0,7 3 8 15,2 0 0-15,-2 0 0 0,-1 0 0 0,-3 0 0 16,4 0 1-16,-4 0 0 0,4 0 0 0,-7 0 0 15,-3 3 5-15,-2-3 1 0,-4 0 0 0,4-3 0 16,-4 3 1-16,7 0 0 0,-4 0 0 0,1 0 0 16,-4 0 0-16,-2-5 0 0,2 5 0 0,-2-5 0 15,5 2-16-15,-2 3 8 0,-6 0-8 0,-1 0 0 16,-2 0 12-16,-1-5-4 0,-2 5-8 0,-1-8 12 0,-2 8-2 0,3-6-1 16,-1 1 0-16,-5 3 0 0,3 2-9 0,-10 0 12 15,-2-6-12-15,0 6 12 0,-7-5-4 0,1 2-8 16,-3 3 12-16,-3-5-4 0,0 5-8 0,-4 0 10 15,-2-8-10-15,-3 5 10 0,0 1 3 0,-6 2 1 16,-3-6 0-16,-6 6 0 16,0 0-42-16,0 0-9 0,0 0-2 0,-12 6-821 15</inkml:trace>
  <inkml:trace contextRef="#ctx0" brushRef="#br0" timeOffset="48746.69">6285 2524 345 0,'0'0'31'0,"-3"-8"-31"16,0 3 0-16,3-3 0 0,3 3 136 0,-3-3 22 0,0 2 4 15,3-1 1-15,3 1-91 0,3 1-19 0,3 5-3 0,3-8-1 16,6 8-13-16,6-5-2 0,5 5-1 0,-2-6 0 15,6 6 4-15,6-2 1 0,11 2 0 0,7 0 0 16,5 0-21-16,4 2-4 0,8-2-1 16,0 6 0-16,10-6-12 0,5 5 8 0,3-5-8 0,1 3 0 15,-1-6 10-15,9 3-10 0,9 0 10 0,3 0-10 16,0-5 14-16,3-3-3 0,9 2-1 0,3 1 0 16,3-3 2-16,-3 0 1 0,-6-2 0 0,3 2 0 15,0 2 15-15,-3-1 4 0,3-7 0 0,-6 9 0 16,-3-3 3-16,-6 3 1 0,-5-3 0 0,-1-3 0 15,-3 3 5-15,-9 3 2 0,-6 5 0 0,-5-3 0 16,-7-2-9-16,1 5-2 0,-10 0 0 0,-3 0 0 16,-2 0-13-16,-6 0-3 0,-10 0-1 0,-5 0 0 15,-6 0-6-15,-1 0-1 0,-8 0 0 0,0 0 0 16,-6-5-8-16,0 5 10 0,-10-3-10 0,4 3 10 16,-9-2-10-16,3-1 8 0,-3-2-8 0,0-1 8 15,-6 6-8-15,0 0 0 0,0 0 0 0,0 0 8 16,0-2-29-16,0 2-7 0,0 0 0 0,-3-6-594 15,-3 6-118-15</inkml:trace>
  <inkml:trace contextRef="#ctx0" brushRef="#br0" timeOffset="50275.77">10250 2249 403 0,'0'0'36'0,"0"0"-36"0,3-11 0 0,0 3 0 16,0 1 92-16,0 1 11 0,-3 1 2 0,0 5 1 16,0 0-39-16,0 0-8 0,0 0-2 0,6 5 0 15,3 3-44-15,-3 5-13 0,0 1 0 0,3 4 8 16,-3 6-8-16,3 2 0 0,-3 1 8 0,3 7-8 16,-1-2 9-16,1 0-9 0,0-3 12 0,3 0-12 15,3 5 13-15,3-7-4 0,3-1-1 0,3 6 0 16,-1-6 8-16,4 1 2 0,0-6 0 0,3 3 0 15,6-6 15-15,-4-2 3 0,4-2 1 0,3-4 0 16,2-2-5-16,1-3 0 0,6-2-1 0,-1-3 0 16,-2-3-3-16,3 3-1 0,-4-10 0 0,4 7 0 15,-1-10-3-15,-2 2 0 0,0-5 0 0,-1 3 0 16,1-3 5-16,0 0 1 0,-7-2 0 0,1 5 0 16,-6-6 5-16,0 3 1 0,-4-2 0 0,-5-1 0 0,-3 6-3 0,0 0 0 15,-3 0 0-15,0-6 0 16,-7 6-14-16,1 0-3 0,0 5-1 0,-3-6 0 15,0 4 2-15,0 2 1 0,-3 3 0 0,-3-3 0 16,3 8-62-16,0-6-12 0,0 6-2 0,-3 0-507 16,-3 0-102-16</inkml:trace>
  <inkml:trace contextRef="#ctx0" brushRef="#br0" timeOffset="50575.68">11652 2334 1692 0,'0'-24'75'0,"3"16"15"0,-3 0-72 0,6 3-18 0,-6-1 0 0,3 1 0 16,3 2 0-16,-6 3 8 0,6 0-8 0,0 3 0 16,3 2-8-16,-3-5-9 0,3 6-2 0,3-1 0 15,-3 3-1-15,2-3 0 0,4 3 0 0,0-3 0 31,3 9-19-31,0-6-4 0,3 5-1 0,0-8 0 0,-1 8 19 0,1-5 3 0,-3 5 1 0,6 1 0 16,-3-1 21-16,0 0 0 0,-1 6 0 0,-2-6 0 16,0 5 0-16,0-2 0 0,-6 0 0 0,0 5 0 15,-3-2 0-15,0-1-17 0,-6 4 4 0,3-4 1 16,-6 9-7-16,-3-1-1 0,0 3 0 0,0 8 0 16</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8:09.327"/>
    </inkml:context>
    <inkml:brush xml:id="br0">
      <inkml:brushProperty name="width" value="0.05292" units="cm"/>
      <inkml:brushProperty name="height" value="0.05292" units="cm"/>
      <inkml:brushProperty name="color" value="#FF0000"/>
    </inkml:brush>
  </inkml:definitions>
  <inkml:trace contextRef="#ctx0" brushRef="#br0">2374 6871 673 0,'-3'-5'14'0,"-3"0"3"0,-3-1 1 0,-3 1 2 0,-2 0-20 0,-1 2 0 0,0 0 0 0,3 1 0 15,-3-1 0-15,0 3 0 0,6 0-12 0,-3-2 4 16,-3 2-2-16,9 2 0 0,6-2 0 0,0 0 0 16,0 0 26-16,0 0 4 0,0 0 2 0,0 0 0 15,6-2 38-15,6-1 7 0,0 3 1 0,9 0 1 0,6 0-9 0,0 0-1 16,8 3-1-16,4-1 0 15,12-2-30-15,2 0-7 0,10 0-1 0,5 0 0 0,13 0 1 0,-1 3 0 16,12-6 0-16,9 6 0 0,4 2 13 16,11 0 2-16,3-2 1 0,6 2 0 15,0 1 6-15,3 2 1 0,9-3 0 0,3 3 0 0,2-3-25 16,10-2-5-16,3 2-1 0,6 0 0 0,2-2-3 16,7 0-1-16,0-3 0 0,-1-3 0 0,4 0-9 0,0-5 0 15,-1 3 0-15,4-3-11 0,-6 0 19 0,-1-2 3 16,-2-6 1-16,6 0 0 0,2 3-1 0,-11-1 0 15,-18 1 0-15,0 0 0 0,0 2 30 0,-10-2 7 16,-5 3 0-16,-6-1 1 0,-6 0-7 0,-8 3-2 16,-10 1 0-16,-6-1 0 0,-6 2-21 0,-5 4-5 15,-13-1-1-15,-2 0 0 0,-13 1-5 0,-5-1 0 0,-10 3-8 0,-8 3 12 16,-3-3-26-16,-6 2-6 16,-3-2 0-16,-4 3-1 15,-2 0-31-15,-3-1-5 0,-3-2-2 0</inkml:trace>
  <inkml:trace contextRef="#ctx0" brushRef="#br0" timeOffset="2177.81">2609 8168 403 0,'12'-16'17'0,"-3"8"5"0,-9 3-22 0,9-1 0 0,-6 1 0 0,-3 5 0 16,6-5 92-16,-6 5 15 0,0 0 2 0,0 0 1 15,0-6-54-15,0 6-10 0,0 0-2 0,0 0-1 16,0-10 5-16,-6 2 2 0,3 3 0 0,-6 2 0 16,3-5-11-16,0 3-3 0,-3 2 0 0,-3-2 0 15,-2 2 1-15,-1-2 0 0,0 0 0 0,0 2 0 16,-6-2-9-16,0 5-1 0,0-3-1 0,-2 3 0 16,-4 0-16-16,0 3-10 0,-6-3 12 0,3 2-12 15,-5 1 0-15,5 0 0 0,-3 2 0 0,3 0 0 16,1-2 0-16,5 2 0 0,-9-2 0 0,9-1 0 15,-2 1 0-15,2 0 0 0,-3-1 0 0,3 1 0 16,0 0 12-16,4-1-12 0,-7 1 12 0,3 0-12 16,3-1 17-16,-6 1-3 0,3 2-1 0,4 0 0 15,2 3-13-15,0 0 0 0,3-2 8 0,-6 2-8 16,12-1 0-16,-3 1 0 0,3 0 0 0,-2 3 0 0,2 2 0 16,0-2 0-16,3 2 0 0,3 3 0 0,0-3 0 0,3 0 0 15,0 3 0-15,0 0 9 0,3 0-9 0,0 2 8 16,-3 1-8-16,6-1 8 0,-6 1 0 0,3 2 0 15,3 3 0-15,-6 2 0 0,9 4 1 0,-7 1 0 16,-2 1 0-16,3 2 0 0,3 3-1 0,-6 3 0 16,0 0 0-16,0 2 0 0,9 1-8 0,-9-1 10 15,3 0-10-15,0 3 10 0,-3 0-10 0,6 3 8 16,-6-1-8-16,0 4 8 0,0-4 8 0,0 1 0 16,0-3 1-16,0 3 0 0,0 2-17 0,-6 0 10 15,0 0-10-15,6 3 8 0,-9 3 0 0,3-3-8 16,3 0 12-16,-5 0-4 0,-1-3-8 0,0 5 0 15,3 1 0-15,-3 0 8 0,3-4-8 0,0-1 0 0,-3-4 0 0,3 1 0 16,3-6 0-16,-6 1 0 0,6-4 0 0,-6 1 0 16,0 0 0-16,6-3 8 0,-6-3-8 0,3-2 0 15,3 0 0-15,-2-6 0 0,2 1 0 0,0-4 0 16,-3-1 8-16,3-4-8 0,3-2 8 0,-6 0-8 16,0 0 9-16,6-3-9 0,0 3 10 0,-6-6-10 15,6 1 10-15,-3 2-10 0,3-5 10 0,0 0-10 16,-6 0 8-16,6-3-8 0,0 1 0 0,0-6 9 15,0 2-9-15,0-2 10 0,0 0-10 0,0 0 10 16,0 0 1-16,9 0 0 0,3 0 0 0,3-2 0 16,-1-1 3-16,4 0 1 0,3 1 0 0,6-4 0 0,-3 4-15 15,5-4 0-15,1 1 0 0,3 2 0 0,6 1 0 0,-1-1 0 16,-5 1 0-16,6-1 0 0,3-2 0 16,-1 2 0-16,1 0 0 0,8-2 0 0,-2 0 10 15,6-3-1-15,-4 2 0 0,1 1 0 0,-1 0-9 0,-2 0 0 16,3-3 0-16,-7 2 0 0,1 1 0 0,0 2 0 15,2-2 0-15,-5 3 0 16,0 2-50-16,-4 0-12 0,-8 0-2 0</inkml:trace>
  <inkml:trace contextRef="#ctx0" brushRef="#br0" timeOffset="4562.78">13736 8099 1267 0,'6'-5'112'0,"3"-1"-89"16,0-4-23-16,-1 2 0 0,4 0-16 0,3 3-7 16,3-1-1-16,3 1-1 0,0 0 37 0,6 2 8 15,-1 0 2-15,1-2 0 0,3 2 0 0,0 3 0 16,5 0 0-16,1 0 0 0,3-5-9 0,0 5-1 16,-4-2-1-16,4-4 0 0,3 6 11 0,-4-2 2 15,4 2 1-15,0 0 0 0,-1-3-1 0,1 0 0 16,0 1 0-16,-1 2 0 0,-5-3-1 0,0 3-1 15,-4-5 0-15,-2 5 0 0,-3-3-4 0,0 3-1 16,-3 0 0-16,-1 0 0 0,-2 0-6 0,-3 3-2 16,3-1 0-16,-3 1 0 0,-3-3-9 0,-3 0 10 0,-3 5-10 0,0 1 10 15,2-1-10-15,-5 3 8 0,-3 2-8 16,0 4 8-16,-3-1-8 0,0 3 0 0,-3 0 0 0,0 5 8 16,0 5-8-16,-3 3 0 0,0 3 0 0,-2 2 0 15,-1 4 0-15,0-1 12 0,3 0-2 0,-3 2 0 16,-3 6-21-16,6-2-4 0,0 4-1 0,0 1 0 15,3 2 16-15,0 0 0 0,0 1-10 0,3-1 10 16,0 0 0-16,0 3-11 0,0 3 11 0,3-1-8 16,0 3 8-16,-3 3 0 0,-3-5 8 0,3 2-8 15,0 0 20-15,0 3 0 0,-3 0 0 0,3 0 0 16,-3 2-20-16,0-4-10 0,3-1 1 0,-3 0 0 16,0 0 9-16,3 0 0 0,0 1 0 0,0-6 0 15,0-3 0-15,0-3 12 0,0-4-2 0,0-1-1 16,0-5-1-16,-3-2-8 0,0-4 12 0,0-2-4 0,0 0 13 0,0-5 3 15,-6 0 0-15,3-3 0 0,0 0 15 0,1 1 3 16,-4-4 1-16,3 1 0 0,0-1-19 16,-3-5-3-16,3 1-1 0,0-1 0 0,0-3-20 0,0-2 8 15,0-2-8-15,3-4 0 0,3-2 19 0,-6 0-1 16,3 0 0-16,0-2 0 0,-3-1 6 0,3 0 2 16,-3-5 0-16,3-2 0 0,-3 2-14 0,-3-3-4 15,3-2 0-15,-5-3 0 0,-1 0-8 0,-6 0 0 16,-6 3 0-16,0-3 0 0,-3 3 0 0,-8 0 0 15,-4-3 0-15,-9 3 0 0,-2 2 0 0,-4 3-11 16,-8-2 3-16,-1 4 0 16,-8 4-26-16,2 2-5 0,-2 0-1 0,-1 8-617 15,-2 2-124-15</inkml:trace>
  <inkml:trace contextRef="#ctx0" brushRef="#br0" timeOffset="5675.84">3865 9157 345 0,'0'0'31'0,"0"0"-31"0,0 0 0 0,9 0 0 16,0 0 114-16,3 0 17 0,-6 3 3 0,9 0 1 16,-3 2-69-16,6 0-14 0,-6-2-2 0,6-1-1 15,5 4 5-15,4-1 1 0,3 3 0 0,3-3 0 16,5 3 1-16,4-3 0 0,0-5 0 0,5 6 0 16,4-4-13-16,5 1-3 0,7 0 0 0,2 2 0 15,4-2 0-15,2 2 0 0,7-2 0 0,-1-1 0 16,1 1-9-16,-1-1-3 0,-6 1 0 0,7-3 0 15,5 3-12-15,0-1-4 0,1-2 0 0,-1 3 0 16,-2 0 4-16,2-3 0 0,0-3 0 0,1 6 0 0,-1-3-16 0,0-3 9 16,-2-2-9-16,-1 2 8 0,0-5-8 0,-5 6 12 15,-1-1-12-15,-8-2 12 0,-4 2-12 0,1 0 0 16,-7-2-12-16,1 2 12 0,-4-2 18 0,-2 2 11 16,-6 1 3-16,-4 2 0 0,-5 0-32 0,-6 0 0 15,-6 2 0-15,-4-2 0 0,-2 0 12 0,-3 0-3 16,-3 0-1-16,-3 3 0 0,-9-3-8 0,0 0-11 15,0 0 3-15,0 0 0 16,0 0-39-16,0 0-7 0,0 0-2 0,-6 3-511 16,0-1-102-16</inkml:trace>
  <inkml:trace contextRef="#ctx0" brushRef="#br0" timeOffset="6498.26">8149 9141 759 0,'0'0'33'0,"6"0"8"0,-6 0-33 0,6-2-8 0,-6 2 0 0,12-3 0 16,-1 0 68-16,4 3 12 0,-3-2 3 0,3 2 0 16,6-3-16-16,0 3-3 0,6-3-1 0,-1 3 0 15,7-2-14-15,6-1-2 0,5 1-1 0,4-1 0 16,3 0-6-16,5 3-2 0,1 3 0 0,2-3 0 15,4-3-22-15,5 3-4 0,7 0 0 0,2 0-1 16,0 0 0-16,7-2 0 0,5-1 0 0,0 0 0 0,1-2-2 0,2 2 0 16,0-5 0-16,3 3 0 0,7 0 20 0,-1 2 4 15,-3 1 1-15,3-1 0 0,4-5-23 0,-1 3-11 16,0-1 10-16,0 1-10 0,-3 2 9 0,0 1-9 16,-2-1 8-16,-7 1-8 0,0-4 8 0,-2 1-8 15,-4 0 8-15,-6-1-8 0,1 6 15 0,-10-5-3 16,0 0 0-16,-5-1 0 0,-1-1 10 0,-5 1 2 15,-1 1 0-15,-5 0 0 0,-3-3-12 0,-10 2-1 16,-2-1-1-16,-3 1 0 0,-6 1-10 0,-4-3 10 16,-2 3-10-16,-6-1 10 0,0 1-10 0,-6 0 10 15,-3 0-10-15,0-1 10 0,-6 1-10 0,3 2 8 16,-6-2-8-16,-3 0 8 0,0 2-24 0,0-2-4 16,-3 5-2-16,0 0 0 15,-3 0-38-15,0 0-7 0,-3 0-1 0,3 2-755 0</inkml:trace>
  <inkml:trace contextRef="#ctx0" brushRef="#br0" timeOffset="-40182.08">2553 8215 403 0,'6'-21'17'0,"-3"13"5"0,3-2-22 0,0-1 0 0,3-2 0 0,-1 2 0 16,10 6 128-16,-6-3 22 0,6 3 4 0,-6-3 1 15,9 2-83-15,6 1-16 0,-7-3-3 0,10 3-1 0,3 2-16 0,-3-2-3 16,2 2-1-16,7 1 0 16,0-1 20-16,6-2 3 0,5 0 1 0,7 2 0 0,-1 0-5 15,10 3-1-15,-4-2 0 0,10-1 0 0,2 3-20 16,6 0-4-16,1-3-1 0,5 3 0 0,-6 3-15 0,13-3-10 15,-7 3 12-15,3-1-12 0,10 1 8 0,-4 0-8 16,12-1 0-16,-6 1 0 0,9-1 8 0,3 1-8 16,9-3 0-16,-8 0 0 0,-4 3 0 0,6-3 0 15,6 2 8-15,0-2-8 0,-3 3 0 0,0-3 0 16,3 0 8-16,-3 5-8 0,3-5 0 0,-6 3 0 16,0 0 8-16,-3-1-8 0,-2 1 0 0,-1 2 0 15,-3-2 0-15,0-3 0 0,-3 5 10 0,9-5-10 16,0 0 8-16,1 3-8 0,-10-1 12 0,3 1-4 0,-3-3 0 0,3 0 0 15,-3 0-8-15,4 0 0 0,-4-3-12 0,0 3 12 16,6 3 0-16,0-3 0 0,3-3 9 0,-3 3-1 16,-5 0-8-16,2-2 0 0,3-1-8 0,-3 3 8 15,0 0 0-15,3 0 0 0,3 0 0 0,1 0 0 16,-7-3 0-16,3 1 0 0,-3 2 0 0,3-5 8 16,0 2-8-16,0-2 0 0,-2-1 0 0,2 4 0 15,0-4 0-15,-3 1 0 0,0-3 8 0,3 3-8 16,-3 2 15-16,1-2-2 0,-4 0 0 0,0-1 0 15,3 1 3-15,-3 2 0 0,-6-5 0 0,4 6 0 16,2-1-16-16,-3-2 0 0,0 2 0 0,0-2 0 16,-2 2 0-16,2-2 0 0,-3 0 0 0,0 2 0 15,-8 0 0-15,-1 1 0 0,3-1 0 0,-2 0 0 16,-7 1 0-16,3-1 0 0,-2 1 0 0,-4-1 0 16,-6 0 0-16,1 3 0 0,-7 0 0 0,-2-2 0 0,-4-1 0 15,-2 3 0-15,-1 0 0 0,1-3 0 0,-7 1 0 16,1 2 0-16,-6 2 0 0,-1-2 0 0,-5 3 0 0,-3-3 0 15,-4 3 0-15,-2-1 0 0,-3-2 0 0,-3 3 0 16,-4 0 0-16,-5-1 0 16,-3 3-72-16,-3 1-13 0,-6-4-3 0,-6-2-1 0</inkml:trace>
  <inkml:trace contextRef="#ctx0" brushRef="#br0" timeOffset="-39196.37">2300 10634 1609 0,'24'-22'71'0,"-13"15"15"0,10-1-69 0,-6 0-17 0,9 0 0 0,3 0 0 15,3-3 16-15,8 3 0 0,10-2 0 0,2-1 0 16,10 6-7-16,3-3-1 0,-4 0-8 0,12 0 12 16,4-3-12-16,5 6 0 0,10 0 8 0,-1 0-8 15,9-3 16-15,0 5 0 0,7-2 0 0,2 2 0 16,3 0 6-16,3 1 2 0,6-1 0 0,3 0 0 15,0 1-7-15,9-1-1 0,-3 3 0 0,12-3 0 16,3 3-7-16,3-2-1 0,-1-3-8 0,4 2 12 16,3 0-12-16,0-2 8 0,3 2-8 0,2 1 0 15,7-1 12-15,-12 0-4 0,6 1-8 0,-1 2 12 16,1 0 4-16,3 0 1 0,3-6 0 0,2 6 0 16,-2 0-17-16,-3 0 0 0,-6 3 0 0,-1 0 0 0,4-3 0 0,3 0 0 15,0 0 0-15,-4 2 0 0,-2 1 12 16,0-3-4-16,0 0 0 0,-1 0-8 0,1 0 0 15,-6 0 0-15,-6 0-12 0,-3 3 3 0,0-6 9 0,0 3 0 16,-3-3 0-16,0 3 0 0,2 0 0 0,-2-2 0 16,-3 2 0-16,0-3 0 0,3 3 11 0,-3 0 1 15,0-3 0-15,-3 3 0 0,0-2-4 0,0 2 0 16,0-3 0-16,0 3 0 0,-6-3-8 0,3 3 0 16,-3 0 0-16,-3-2 0 0,-12-1 0 0,3 3 10 15,-3 0-10-15,-3-2 10 0,-5 2 3 0,-1 0 1 16,-3-3 0-16,-3 3 0 0,-5 3-1 0,-7-3 0 15,-3 0 0-15,-2-3 0 0,2 3 3 0,-5 0 1 16,-1 0 0-16,-3 0 0 0,-2 3-17 0,-4-3 0 16,1 2 0-16,-4-2 0 0,1 3 0 0,-4-1 0 0,-5 4 0 15,-6-4 0-15,-4 4 12 0,-2-4-12 0,-6-2 12 0,-4 3-12 16,1-3 0-16,-6 3 0 0,-6-1 0 0,0 1 0 16,-10-3 0-16,1 3 0 0,-3-3 0 0,-3 0 0 15,-6 0 0-15,0 0 0 0,0 0 0 0,0 0 0 16,0 0 9-16,0 0-9 0,0 0 0 0,-3-6 9 15,-3 4-19-15,-3-1-4 0,3 0-1 0,-2 1 0 32,-1-1-101-32,-3 3-20 0,0 0-4 0</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29:15.556"/>
    </inkml:context>
    <inkml:brush xml:id="br0">
      <inkml:brushProperty name="width" value="0.05292" units="cm"/>
      <inkml:brushProperty name="height" value="0.05292" units="cm"/>
      <inkml:brushProperty name="color" value="#FF0000"/>
    </inkml:brush>
  </inkml:definitions>
  <inkml:trace contextRef="#ctx0" brushRef="#br0">3115 4577 1422 0,'-6'0'63'0,"6"0"13"0,0 0-61 0,0 0-15 0,0 0 0 0,0 0 0 15,15-2 76-15,-3-1 12 0,0 0 2 0,0 1 1 16,6 2 14-16,0 0 3 0,3-8 1 0,-1 8 0 15,1-3-53-15,9 0-10 0,0 3-2 0,2 0-1 16,7 0-18-16,0-5-3 0,9 3-1 0,5-4 0 16,10 1-3-16,-4 0-1 0,-5-3 0 0,14 0 0 15,-2 3-7-15,5-3-2 0,1 0 0 0,2 2 0 16,-3 1 4-16,-5 0 1 0,-1 2 0 0,4 0 0 16,-4 1-13-16,-5-3 0 0,-1 5 0 0,-2 0 0 15,-6 0 0-15,-7-3 0 0,-2 3 0 0,2 0 0 16,-8 0 25-16,-3 0-1 0,-3 0 0 0,-1 0 0 15,-14 0 20-15,6 0 4 0,-3 0 1 0,0-3 0 16,-3 3-13-16,0 0-4 0,-6 0 0 0,3-2 0 16,-10 2-6-16,-2 0-2 0,0 0 0 0,0 0 0 0,0 0-24 0,-2 0 0 15,-7-6 0-15,3 4 0 16,0-1-157-16,-9 0-34 0,-6 3-6 16,6-8-2-16</inkml:trace>
  <inkml:trace contextRef="#ctx0" brushRef="#br0" timeOffset="2586.42">17602 1434 979 0,'3'-13'43'0,"0"8"9"0,0-3-41 0,-3 2-11 16,0-2 0-16,0 3 0 0,3-3 212 0,-3 3 41 15,0 5 8-15,0 0 2 0,0 0-101 0,0 0-20 16,0 0-4-16,0 0-1 0,3 8-109 0,3 5-28 16,0 6 0-16,-3-1 0 0,-3 9 56 0,0 4 7 15,6 4 1-15,-3 2 0 0,-6 2-52 0,0 1-12 16,3 0 0-16,0-1 0 0,0-2 16 0,0 3 1 0,0-8 0 0,3 2 0 16,0-2-17-16,-3-5 0 0,0-6 8 0,0-3-8 15,3 1 0-15,-3-11 0 0,0 0 0 0,0-6-9 31,0-2-20-31,0 0-4 0,3-5-1 0,0-14 0 16,0-2-130-16,6-5-25 0,3-3-6 0,-3-6-756 0</inkml:trace>
  <inkml:trace contextRef="#ctx0" brushRef="#br0" timeOffset="2781.97">17632 1299 1321 0,'-21'0'58'16,"15"0"13"-16,0 0-57 0,0 0-14 0,3 0 0 0,3 0 0 0,0 0 42 0,0 0 6 15,6 5 0-15,0 1 1 0,3 2 63 0,3 0 13 16,6-3 3-16,0 5 0 0,3-2-52 0,-1-2-9 15,4 2-3-15,3 0 0 0,0-3-51 0,0 3-13 16,-4 2 0-16,4-2 0 0,-6 0 79 0,0 3 13 16,-3-3 2-16,0-3 1 0,-9 3-35 0,0 3-8 15,-4-3 0-15,-2-1-1 0,-6 4-15 0,-5-3-2 16,-4 5-1-16,-3 0 0 0,-6-2-33 0,-3 2 0 16,-6 0 0-16,1 1 0 15,-4-1-23-15,-3 0-11 0,0 0-2 0,7 1-1 16,2-1-193-16,3-5-38 0</inkml:trace>
  <inkml:trace contextRef="#ctx0" brushRef="#br0" timeOffset="3039.02">18421 1056 1036 0,'-6'-14'92'0,"3"9"-73"0,0 0-19 0,-6 2 0 15,3 3 260-15,-3 3 48 0,-3 2 9 0,3 6 3 16,-3-3-154-16,0 5-30 0,-2 5-7 0,-1 9-1 16,-3-6-73-16,0 11-15 0,0 0-4 0,0 7 0 15,0-7 0-15,1 10 0 0,2 1 0 0,6-1 0 16,0 0-36-16,6-2 0 0,6 0-12 0,3-6 4 16,6-2 29-16,6 0 7 0,-1-11 0 0,7 3 1 15,3-9-82-15,3-4-17 0,2-3-3 0,10-3-767 16,0-10-152-16</inkml:trace>
  <inkml:trace contextRef="#ctx0" brushRef="#br0" timeOffset="6481.05">18582 1389 831 0,'0'0'36'0,"0"0"9"0,3-8-36 0,0 3-9 15,-1-3 0-15,1 3 0 0,0-1 99 0,0 4 17 0,0-4 4 0,0-2 1 16,0 3 55-16,3 0 12 0,-6 5 1 0,3-8 1 16,3 3-48-16,0 5-10 0,-6 0-1 0,6-6-1 15,3 4-54-15,0 2-10 0,-6 0-2 0,6 2-1 16,3 4-22-16,-3-6-4 0,3 5-1 16,3 3 0-16,-4-3-24 0,4 8-4 0,0 1-8 0,0-6 11 15,0 2-11-15,-3 3 8 0,0 1-8 0,-3 1 8 16,0 1-8-16,-6-2 0 0,0 7 0 0,-3-8 0 15,-3 0-8-15,-3 6-4 0,-3-6-1 0,-6 5 0 16,3-4-15-16,-9-1-2 0,-3 0-1 0,0 0 0 16,4-5-29-16,2 0-7 0,-3 3-1 15,6-6 0-15,0 3-198 0,-6-8-40 16,21 0-8-16,0 0-2 0</inkml:trace>
  <inkml:trace contextRef="#ctx0" brushRef="#br0" timeOffset="6685.79">18838 1283 1497 0,'0'0'133'0,"-3"0"-106"16,-3 8-27-16,0-3 0 0,0 3 159 0,0-2 26 16,0 7 6-16,0 0 1 0,3 0-61 0,-3 1-12 15,6 4-3-15,0 3 0 0,0-2-83 0,0-1-17 16,6 4-3-16,0-1-1 0,0-3 22 0,6 1 4 16,-3-6 1-16,5 0 0 0,1 0-29 0,0-7-10 15,3 2 0-15,3-3 9 0,3-5-9 0,0 0 0 16,-1-5 0-16,1-1 0 15,-3-2-88-15,0 0-9 0,-3-5-3 0,-3 0-666 16,-3-3-134-16</inkml:trace>
  <inkml:trace contextRef="#ctx0" brushRef="#br0" timeOffset="6877">18567 1199 2026 0,'0'0'90'0,"0"0"18"15,0 0-86-15,0 0-22 0,0 0 0 0,0 0 0 16,9 2 60-16,3-2 7 0,-4 6 1 0,7-6 1 0,0 0 15 16,0 5 2-16,6-10 1 0,0 10 0 0,0-5-54 0,2-5-10 15,-2 5-3-15,3-6 0 0,0 4-20 0,3-4 0 16,-4-2 0-16,1 3 8 16,-3-3-164-16,0 3-32 0,-3-3-6 0</inkml:trace>
  <inkml:trace contextRef="#ctx0" brushRef="#br0" timeOffset="7141.98">18891 1087 806 0,'9'-13'36'0,"-9"13"7"0,0 0-35 0,0 0-8 16,0 0 0-16,9 0 0 0,-9 0 207 0,6 0 39 15,-6 0 8-15,9 8 2 0,-9-8-103 0,6 0-20 0,3 5-4 0,-3-2-1 16,0 2-51-16,3 1-10 0,-3 2-3 0,-1 0 0 16,1-3-15-16,-3 3-3 0,3-3-1 0,-3 6 0 15,3-3-18-15,-3-3-4 0,-6 3-1 0,3 0 0 16,-3 2-8-16,0-2-2 0,-3-2 0 0,0 2 0 16,-2-3-52-16,-1 3-10 0,-3-3-2 15,3-5-1097-15</inkml:trace>
  <inkml:trace contextRef="#ctx0" brushRef="#br0" timeOffset="7568.76">19162 976 1728 0,'0'0'76'0,"0"0"16"0,9 0-73 0,0 0-19 16,3 3 0-16,0 2 0 0,0 1 110 0,-1 1 18 16,4 7 4-16,3-6 1 0,-3 5-59 0,6 3-12 15,-3 5-2-15,6 0-1 0,-1 3-19 0,-2 2-3 0,0 1-1 16,-6 5 0-16,3-6-20 0,-9 6-4 0,0-6 0 16,-6 9-1-16,0-9-11 0,-3 6 8 0,0-6-8 0,-6 6 8 15,-6-5 17-15,-3 4 3 0,-3-4 1 0,-6-1 0 16,3 1-46-16,-2-9-10 15,-4 3-1-15,0-2-1 0,3-6-105 0,0 0-21 0,1 1-4 0,2-1-1 16</inkml:trace>
  <inkml:trace contextRef="#ctx0" brushRef="#br0" timeOffset="7793.35">19736 1336 1843 0,'0'0'164'0,"0"0"-132"15,0 0-32-15,0 0 0 0,0 0 207 0,0 0 34 16,0 0 7-16,0 0 2 0,0 0-151 0,9 0-31 16,3 0-5-16,0 0-2 0,6 0-33 0,0 0-8 15,3 0 0-15,0 0-1 16,-4 0-56-16,7-5-11 0,0 0-3 0,0 2-817 15,-3-2-163-15</inkml:trace>
  <inkml:trace contextRef="#ctx0" brushRef="#br0" timeOffset="7939.89">19766 1590 2880 0,'0'0'64'0,"6"0"12"0,3 0 4 0,0 0 0 0,3 0-64 0,6 0-16 0,0-5 0 0,-6 0 0 16,-6-3 54-16,14 2 8 0,13-2 2 0,3 0 0 15,3-2-103-15,-4 2-20 0,1-11-4 0,3 6-1 16</inkml:trace>
  <inkml:trace contextRef="#ctx0" brushRef="#br0" timeOffset="9290.83">20999 1050 1497 0,'0'0'66'0,"0"0"14"0,0 0-64 0,0 0-16 15,0 0 0-15,0 0 0 0,0 0 115 0,0 0 19 16,8 0 4-16,-8 0 1 0,0 0-18 0,0 0-3 16,9-2-1-16,-9 2 0 0,0 0-42 0,0 0-9 0,6-6-2 0,-6 6 0 15,0 0 0-15,0 0 0 0,0 0 0 16,0 0 0-16,0 0-51 0,0 0-13 0,0 0 0 0,0 0 0 16,0 0 54-16,-3 6 8 15,0-6 2-15,3 0 0 0,-3 2-64 0,3-2 0 0,-6 0-16 0,3 6 3 16,1-1 13-16,-1-5 0 0,3 0 9 0,0 0-9 15,0 0 12-15,0 0-4 0,-3 0-8 0,0 3 12 16,3-3-12-16,0 0 0 0,-6 5-12 0,6-5 12 16,0 0 0-16,0 0 0 0,0 0 8 0,0 0-8 15,-3 0 0-15,3 0 0 0,-3 5 0 0,3-5 0 16,0 0 0-16,0 0 0 0,0 0 0 0,0 0 0 16,0 0 0-16,0 0 0 0,0 0 0 0,0 0 0 0,0 0 0 0,0 0 0 15,-3 0 0-15,0 0 0 0,0 8 0 16,3-8 0-16,0 0 0 0,0 0 0 15,0 0 0-15,0 0 0 0,0 0 0 0,0 0 0 0,0 0 0 16,0 0 0-16,0 0 0 0,0 0 0 0,0 0 0 16,0 0 0-16,0 0 0 0,0 0 0 0,-3 0 0 0,3 0 0 15,0 0 0-15,0 0 0 0,0 0 0 0,0 0 0 16,0 0 0-16,0 0-10 0,0 0 10 0,0 0-8 16,0 0 8-16,0 0-8 0,-3 5 8 0,3-5 12 15,-6 0-2-15,3 3-1 16,-3-3-112-16,3 5-22 0,-3-5-5 0,3 6-713 15,-3-4-142-15</inkml:trace>
  <inkml:trace contextRef="#ctx0" brushRef="#br0" timeOffset="10732.01">20966 1087 806 0,'0'0'72'0,"0"0"-58"16,3-5-14-16,-3 5 0 0,0 0 208 0,6 0 38 16,-3-5 8-16,-3 5 2 0,6-3-131 0,-6 3-25 15,3-5-6-15,-3 5-1 0,0 0-3 0,0 0-1 16,0 0 0-16,0 0 0 0,-6 0-21 0,0 5-5 16,-3-5-1-16,-6 0 0 0,-3 3-26 0,-3 2-6 15,-6 0-1-15,-2 3 0 0,-4 6-19 0,0-9-10 16,0 8 10-16,1 0-10 0,5 1 12 0,-3-9-3 15,3 8-1-15,-2 0 0 0,5-5 0 0,0 6-8 16,0-7 12-16,6 4-4 0,3-3 0 0,3-3 0 16,4 3 0-16,2 3 0 0,6-11-8 0,0 0 0 15,9 2 0-15,5 9 0 16,1-8-36-16,9 2-7 0,0-5-1 0,3 5 0 0,2-5 56 0,1 0 12 16,0 0 1-16,6 3 1 0,-4 2-26 0,1-5 0 0,-6 5 0 0,0-2 0 31,-3 2-16-31,-4 1-8 0,-5 2-1 0,3-3-1 0,-6 3 38 0,-6-3 8 15,-6 0 2-15,-3 9 0 0,-6-1-11 0,-6 3-3 0,-3 2 0 16,-8 1 0-16,-10 2 0 0,0 3-8 0,-3-3 12 16,-2 5-4-16,-1 1-8 0,-3-3 0 0,4 2 0 0,-1-5 8 15,3 3-8-15,7-3 0 0,-1-2 0 0,3-3 0 16,9-3 0-16,3-2 0 0,7 2 8 0,5-8-8 16,9 3 12-16,3-3-2 0,5 3-1 0,4-8 0 15,6 0 19-15,6 0 3 0,3 0 1 0,0-5 0 16,-1 2-21-16,1-2-11 0,0 5 12 0,0-5-12 15,-1 2 17-15,1-2-3 0,3 5-1 0,0-8 0 16,-7 5-1-16,1 1-1 0,0 2 0 0,-3 0 0 16,-6 0-11-16,-3 0 0 0,-4 0 0 0,1 2 0 15,-3 1-164-15,-9-3-32 0,0 0-7 0,12 13-1 0</inkml:trace>
  <inkml:trace contextRef="#ctx0" brushRef="#br0" timeOffset="11346.07">20320 2048 1267 0,'0'0'112'0,"0"0"-89"16,0 0-23-16,0 0 0 0,0 0 95 0,0 0 14 15,0 0 3-15,6-5 1 0,-3-3-1 0,6 0 0 16,-3 2 0-16,0-2 0 0,-6 8-31 0,9-2-6 16,2-1-2-16,4-5 0 0,-6 8-21 0,3-5-4 15,3 0 0-15,3 5-1 0,-3 0-17 0,0 0-3 16,0-6-1-16,-1 6 0 0,1 0 14 0,0 6 4 15,-3-6 0-15,0 5 0 0,-3 0-24 0,-3 3-4 16,0-3 0-16,-6 3-1 0,0-2-4 0,-3 7-1 16,-6-5 0-16,-3 5 0 0,-3 0-10 0,0 1 0 15,-6 4-10-15,-2-5 10 0,-1 6-12 0,-6-6 3 16,6 0 1-16,3 1 0 0,-2-1 8 0,2 0 0 16,6-5 0-16,0 3 8 0,6 2-8 0,0-5 12 15,6-3-4-15,3-5 0 0,0 0 16 0,6 8 3 16,6-3 1-16,3 3 0 0,6-8-15 0,0-8-2 0,2 8-1 0,4-5 0 15,0 0-10-15,0 2 10 0,3-2-10 16,-4-3 10-16,1 2-10 0,0-1 0 0,0-4 0 0,-1 3 8 31,-5 0-75-31,3 3-15 0,0-1-3 0,-3-1-1163 0</inkml:trace>
  <inkml:trace contextRef="#ctx0" brushRef="#br0" timeOffset="12899.2">20469 2609 1926 0,'0'0'85'0,"-3"-8"18"0,3 5-83 0,-3 1-20 16,0-9 0-16,0 8 0 15,-3-5 85-15,3 6 13 0,-3-1 2 0,0-2 1 0,0 5-7 0,-3 0-2 16,3-5 0-16,0 10 0 0,0-5-36 0,0 5-8 15,-3-5-2-15,-3 5 0 0,3 3-30 0,1 0-7 16,-4 0-1-16,3 5 0 0,-3 3-8 0,3-2 0 16,0-1 0-16,0 5-11 0,0 3 11 0,3-5 0 15,0 3 0-15,3 5 0 0,-3-6 0 0,6 3 0 16,0-5 0-16,6 3 0 0,0-1 0 0,3 1 0 16,0-6 0-16,3 0 0 0,3 0 0 0,0 1 0 15,-3-1 0-15,2 0 0 0,-5 0 0 0,0 6 0 16,-3-6 0-16,0 0 8 0,-3 1-8 0,-3-1 0 15,0 0 0-15,-3 0 8 0,-6 1 12 0,3 4 4 0,-6-5 0 0,1 1 0 16,-4-1 8-16,0 0 1 0,-3 0 1 0,0 6 0 16,-3-6-14-16,3 0-4 15,-2 0 0-15,-1-5 0 0,0 3-16 0,-3-3 0 0,3-3 0 0,3 8 0 32,1-13-83-32,2 3-13 0,0-6-4 0,6-2-752 0,0 0-150 0</inkml:trace>
  <inkml:trace contextRef="#ctx0" brushRef="#br0" timeOffset="13472.9">20013 3469 460 0,'0'0'41'0,"0"0"-33"0,-3 2-8 0,3-2 0 16,0 0 260-16,0 0 49 0,0 0 11 0,0 0 1 15,0 0-182-15,0 0-37 0,0 0-7 0,6 0-2 16,3-2 9-16,0 2 2 0,0-3 0 0,0 0 0 15,3-2-40-15,0 2-8 0,3 1-2 0,-3-1 0 16,-1 3-6-16,-2-5 0 0,0 5-1 0,3-3 0 16,-3 3-12-16,-3 0-3 0,-6 0 0 0,0 0 0 15,6 8-16-15,-6-8-3 0,3 3-1 0,-3 7 0 16,-3-4-4-16,-3 4 0 0,0 1-8 0,-6 2 12 16,-3 0-12-16,3-2 0 0,-5 2 0 0,2 3 0 15,-3-3 0-15,3 6 0 0,0-6-8 0,3 0 8 16,0-2 0-16,3-1 0 0,3 1 0 0,3-6 9 0,3 3-1 0,0-8-8 15,0 0 12-15,12 3-4 0,0-6-8 0,6 3 0 16,0-10 0-16,3 2 8 0,-3 0-8 0,3-3 0 16,-1-2 0-16,4 0-11 15,-6-1-95-15,3-1-19 0,-3 1-4 0</inkml:trace>
  <inkml:trace contextRef="#ctx0" brushRef="#br0" timeOffset="14353.44">21320 1349 1958 0,'0'0'43'0,"0"0"9"0,0 0 1 0,0 0 3 0,0 0-45 0,0 0-11 0,-3 6 0 0,-3 2 0 16,6-3 104-16,0 3 20 0,0 5 3 0,0 0 1 16,0 6-52-16,3-1-9 0,-3 4-3 0,0 9 0 15,0-4 0-15,0 4 0 0,0-4 0 0,0 2 0 16,0 0-64-16,3-2-11 0,-6-1-3 0,3-5-1 16,-3-2 15-16,0 2 0 0,0-3 0 0,0-4 0 0,0-1 0 0,-3-5-14 15,3 2 2-15,0-7 1 16,3-3-105-16,-6-3-22 0,-3-2-4 0,3-3-1 15,3-5-45-15,0-6-10 0,-5 1-2 0,5-3 0 16,-3-6-19-16,0-4-4 0,6-1-1 0,-6-8 0 16,3 6 148-16,0-6 30 0,0 8 6 0,0 6 0 0,0-1 178 0,-3 4 35 15,3 9 7-15,3-7 2 0,-3 8-12 0,3 2-2 16,3 3-1-16,0 0 0 0,3 3-56 0,0 5-11 16,6-5-3-16,0 5 0 0,-1 0-33 0,4 0-6 15,3 0-2-15,3 5 0 0,3 0-44 0,-3-2-12 16,3 8 0-16,-4-3 0 0,1 0 27 0,0 2 3 15,-3 3 1-15,-6 1 0 0,0-1 1 0,-6 0 1 16,0 0 0-16,-6 6 0 0,-6-6-33 0,-3 0-14 16,-3 3 1-16,-3 0 0 0,-6-3 4 0,-3 0 1 0,-2 1 0 15,2 2-759-15,0-3-151 0</inkml:trace>
  <inkml:trace contextRef="#ctx0" brushRef="#br0" timeOffset="14587.61">21841 1127 1670 0,'3'-13'148'0,"-3"13"-118"15,-6-5-30-15,3-1 0 0,-6 4 200 0,0 2 33 0,0 0 7 0,0 0 2 16,0 0-133-16,-3 0-26 0,0 8-6 0,-2 0-1 0,-1 2-16 0,0 9-4 16,3 2-1-16,-3 0 0 15,-3 5-28-15,3 4-6 0,0 4-1 0,4-2 0 0,-1 2-11 0,0 3-9 16,3-2 12-16,3 2-12 0,3-3 0 0,3-2-12 15,3-1 0-15,3-4 0 0,0-1 2 0,6-4 1 16,0-4 0-16,2 1 0 16,4-6-104-16,3-5-21 0,0-8-4 0,6 0-1070 15</inkml:trace>
  <inkml:trace contextRef="#ctx0" brushRef="#br0" timeOffset="15353.65">21894 1318 1497 0,'0'0'133'0,"3"-6"-106"0,3 4-27 0,0 2 0 16,3-6 159-16,0 1 26 15,0 2 6-15,0-2 1 0,3 0-103 0,0 2-20 0,3 3-4 0,0-5-1 16,-3 5 0-16,5 0 0 0,-2 0 0 0,0 5 0 16,0-2-51-16,-3 7-13 0,0-2 0 0,-3 0 0 15,-3 3 32-15,0 2 4 0,-9 0 1 0,-3 1 0 16,-3-1-8-16,0 5-1 0,-3 4-1 0,-6-4 0 16,3-5-27-16,-6 6 0 0,4 2 0 0,-1-8 0 15,-3 6 0-15,3-6 0 0,0 0 0 0,3 0 0 16,3 1 0-16,0-9-16 0,4 3 3 0,2 0 0 15,3-3 13-15,3 0 0 0,0-5 0 0,9 8 0 0,2-8 0 0,1 0 8 16,3 0-8-16,6-8 10 0,0 3-10 0,6-3 0 16,-1-5-12-16,7 0 12 15,3-1-151-15,0-4-22 0,-7 5-5 0</inkml:trace>
  <inkml:trace contextRef="#ctx0" brushRef="#br0" timeOffset="15586.91">22231 1135 1036 0,'0'0'92'0,"0"0"-73"0,0 0-19 15,0 0 0-15,6 0 260 0,3 5 48 0,0-5 9 16,0 6 3-16,2-4-205 0,1 4-41 16,3 7-8-16,3-8-2 0,3 8 0 0,3-5 0 15,-3 6 0-15,-1 4 0 0,-2-5-51 0,0 0-13 16,-3 6 0-16,0-6 0 0,-6 8 34 0,0-7 4 0,-3 4 1 0,-6 1 0 15,-3 2-11-15,-3-8-3 0,0 6 0 0,-3 2 0 16,-6-3-25-16,0 1 0 0,-3 2 0 0,0-3 0 16,-2 1-188-16,-1-3-44 0</inkml:trace>
  <inkml:trace contextRef="#ctx0" brushRef="#br0" timeOffset="16021.96">22856 1296 2649 0,'-15'0'117'0,"15"0"25"0,-3 3-114 0,-3 2-28 15,3 1 0-15,-6-4 0 0,0 4 0 0,0 7 0 16,3-3 0-16,0 4 0 0,3-1 57 0,-3 8 6 16,1-2 1-16,2 7 0 0,0 1-52 0,0-1-12 15,0 0 0-15,0 1 0 0,0-3 0 0,0 2 9 16,0-10-9-16,0 3 8 0,0-1-8 0,0-5 0 15,0 1 0-15,3-9-11 0,6 3 11 0,-6-3 0 16,0-5 0-16,0 0 0 0,0 0 0 0,0 0 9 16,0 0-1-16,-3-5-8 0,-3-8-12 0,3-1-10 15,0 1-2-15,0-5 0 0,-3-1 33 0,3-2 7 16,0-6 0-16,3 1 1 16,0-1-65-16,3 1-12 0,0 0-4 0,0 2 0 0,3-3 52 0,3 1 12 15,-3 5 0-15,3 2 0 0,3 6 21 0,0 0 7 0,-1-1 2 16,1 9 0-16,3-3-30 0,-3 3 8 0,6 0-8 15,-3 2 0-15,-3 6 0 0,3-3 0 0,0 5 0 0,-1 0-10 16,-8 3 10-16,3-3 0 0,0 3 0 0,-3-2-8 16,0 7-14-16,-3-5-2 0,-6 2-1 0,-3-2 0 15,-3 6 71-15,0-6 14 0,-3 2 4 0,-2-2 0 16,-4 5-52-16,0-7-12 0,-6 2 0 0,0-3 0 16,3 3-100-16,3-3-22 15,4 0-5-15,-1 3-1 0</inkml:trace>
  <inkml:trace contextRef="#ctx0" brushRef="#br0" timeOffset="16255.17">23350 971 2649 0,'-6'-13'117'0,"6"13"25"0,0 0-114 0,0 0-28 16,0 0 0-16,-12 0 0 0,-3 5 57 0,3-2 6 15,-3 7 1-15,4-2 0 0,-4 5 0 0,0 6 0 16,0 2 0-16,0-2 0 0,3 7-38 0,-3 1-7 15,-3-1-2-15,6 6 0 0,4-6-17 0,-1 1 10 16,0 4-10-16,3 1 8 0,0-5-8 0,3-1 0 16,0 1 0-16,3-9 0 0,0 3-12 0,3-2-8 15,3-1-2-15,3-4 0 0,3-1 22 0,2-5 0 16,1 0 0-16,6-3 0 16,3-5-161-16,0 0-28 0,-6-5-6 0,6-3-991 0</inkml:trace>
  <inkml:trace contextRef="#ctx0" brushRef="#br0" timeOffset="16374.31">23323 1244 691 0,'0'0'61'16</inkml:trace>
  <inkml:trace contextRef="#ctx0" brushRef="#br0" timeOffset="16577.73">23365 1238 1036 0,'0'0'46'0,"6"-5"10"15,0 5-45-15,-6 0-11 0,0 0 0 0,9 0 0 16,0 0 140-16,-3 0 27 0,-6 0 5 0,9 0 0 0,-1 0-20 0,1 0-4 16,3 0 0-16,-3 0-1 0,3 5-19 0,-3-5-3 15,6 6-1-15,-3 1 0 0,3-1-64 0,-3 2-14 16,0 0-2-16,-1 2-1 0,-5-2-20 0,0 5-4 16,0 1-1-16,-3-1 0 0,-6-3-9 0,-3 4-1 15,-3-1-8-15,1 0 12 0,-4 0-12 16,-3-5 0-16,-3 6 0 0,0-7 0 0,-3 9 0 15,3-8 0-15,-3-2 0 0,4 2 0 16,-1-1-190-16,3 4-41 0,0-11-8 0</inkml:trace>
  <inkml:trace contextRef="#ctx0" brushRef="#br0" timeOffset="16757.18">23648 1180 633 0,'-9'-5'28'0,"3"5"6"0,0 5-34 0,-3-5 0 15,0 5 0-15,-3-2 0 0,-3 2 360 0,0 3 66 0,3 3 13 0,-2 2 2 16,2 0-258-16,-3 0-52 0,0 1-11 0,3 4-1 16,3 3-30-16,-3-2-5 0,3-1-2 0,3 4 0 15,6-4-29-15,-3 3-5 0,3-2-2 0,3-6 0 16,6 6-88 0,6-6-18-16,-3-5-3 0,6-3-1 0,3 3-102 15,-1-8-21-15</inkml:trace>
  <inkml:trace contextRef="#ctx0" brushRef="#br0" timeOffset="16943.56">23880 1042 2419 0,'0'0'107'0,"-3"8"22"0,3 3-103 16,-3-3-26-16,-3 0 0 0,3 5 0 0,-3 6 56 15,0-6 7-15,3 5 1 0,-3 4 0 0,0 1 0 0,0-1 0 16,0-1 0-16,3 2 0 0,3-4 0 0,-3 2 0 15,-3-8 0-15,3 6 0 16,3-1-73-16,0-4-15 0,-3 2-2 0,3-6-879 16,-3 3-176-16</inkml:trace>
  <inkml:trace contextRef="#ctx0" brushRef="#br0" timeOffset="17306.07">24061 1167 288 0,'-20'0'12'0,"14"-5"4"0,3 5-16 0,0-3 0 0,3 3 0 0,0 0 0 16,0 0 564-16,0 0 111 0,0 0 21 0,0 0 5 15,9 8-489-15,3-8-97 0,-1 5-20 0,4-5-4 16,3 8-56-16,-3-8-11 0,3 5-3 0,0-2 0 16,0 2-10-16,-4 1-3 0,4 2 0 0,-9-3 0 15,3-3-8-15,0 4 0 0,-3-1 0 0,-3-5 8 16,0 8-8-16,-3-3 0 0,3-5 0 0,-6 6 0 15,0-6-29-15,-3 7-8 0,-3-1-2 0,-3 2 0 16,-3-3 39-16,0 3 0 0,-6-3 9 0,0 3-1 0,-2-3-8 0,5-2-10 16,-3 2 10-16,3 3-13 0,6-2 13 0,0 2 0 15,3 2 0-15,3-5 0 0,-3-2 0 0,6-3 0 16,0 0 0-16,9 5 0 0,0 1 0 0,3-6 0 16,3 0 0-16,3 0 0 0,6-6 0 0,-4 6 0 15,4-8 0-15,-3 3 0 16,6-5-114-16,-3 2-20 0,2 0-4 0,1-6-1 15,-3 1-90-15,3 0-19 0,-3 0-3 0,-1-6-1 0</inkml:trace>
  <inkml:trace contextRef="#ctx0" brushRef="#br0" timeOffset="17510.78">24484 886 1440 0,'-15'-8'128'0,"6"8"-103"16,0 0-25-16,-3 0 0 0,4 0 150 0,2 0 25 15,0 8 5-15,0-2 0 0,3 2-20 0,3 0-4 0,0 2 0 0,6 6-1 16,3 3-73-16,2 4-14 0,4-2-4 15,6 6 0-15,0 5-46 0,0-1-10 0,3 4-8 0,-1-3 12 16,1-1 11-16,3 4 2 0,-6-4 1 0,0 4 0 16,-3-3 6-16,-4-1 2 0,-2 1 0 0,-3 3 0 15,-3-4-13-15,-3 1-2 0,-3-3-1 16,-6 0 0-16,-3-2-7 0,-3-6-2 0,-5-3 0 0,-7-4 0 31,-3 4-30-31,-12-5-7 0,-2 1 0 0</inkml:trace>
  <inkml:trace contextRef="#ctx0" brushRef="#br0" timeOffset="19710.05">17325 2191 230 0,'21'0'20'0,"-21"0"-20"0,0 0 0 0,0 0 0 0,3 0 132 0,3 0 23 16,0-6 4-16,0 6 1 0,-6 0-26 0,9 0-5 15,3 0-1-15,0 0 0 0,-3 0-51 0,6 0-10 16,3-5-3-16,8 3 0 0,4 2 35 0,12 0 6 16,8-6 2-16,13-2 0 0,5 3-46 0,10-3-9 15,8-3-1-15,15 4-1 0,-8-1-21 0,8-6-4 16,0 4-1-16,12 2 0 0,-12 3-10 0,-3-3-2 16,-2 2-1-16,5-2 0 0,-12 3 6 0,1-3 2 15,-19 8 0-15,-3 0 0 0,-11-5-6 0,0 0-1 16,-13 2 0-16,-5 3 0 15,-6 0-34-15,-13 0-7 0,-8-5-2 0,-6 5 0 0,-6 0 31 0,0 0 0 16,-12 5 0-16,-5-5 0 16,-7 3-160-16,3 2-25 0,-30-10-6 0,13 5-1 0</inkml:trace>
  <inkml:trace contextRef="#ctx0" brushRef="#br0" timeOffset="20596.07">22627 1794 673 0,'29'-5'29'0,"-14"5"7"0,3-3-28 0,0 3-8 15,3-5 0-15,3-1 0 0,0 4 0 0,-1 2 0 16,-2-6 0-16,0 6 0 0,-3-5 68 0,-3 2 13 16,0 3 3-16,-3 0 0 0,-4-5-3 0,4 5 0 15,-6 0 0-15,3 0 0 0,0-8 30 0,0 8 5 16,3 3 2-16,3-3 0 0,3-3-35 0,3 3-7 15,8-5-2-15,7 5 0 0,6-5-32 0,2 5-6 16,4-3-2-16,9 3 0 0,-1 0-3 0,7 0-1 16,8 0 0-16,4 0 0 0,-7 0-30 0,3 0 0 15,1-5 0-15,-4 5 0 0,1-6 0 16,-1 4 0-16,-5-3 0 0,-1-1 0 0,-8-2 0 0,-4 3 0 16,-5-3 0-16,6 3 0 0,-7-3 14 0,-2 3-3 0,-3-3-1 15,-4 2 0-15,-5 1-10 0,0 2-14 0,-6-2 3 0,-9-3 1 16,-6 8 10-16,-3-5 0 0,2 5 0 0,-2-8 0 15,-6 8 0-15,0 0 0 0,-9-3 0 0,1 1 0 32,-4 2-53-32,-3 0-9 0,0 0-2 0,3 2 0 15,-3 1-85-15</inkml:trace>
  <inkml:trace contextRef="#ctx0" brushRef="#br0" timeOffset="26413.84">4184 2185 1267 0,'0'0'28'0,"0"0"5"0,0 0 2 0,0 0 1 0,0 0-36 0,0 0 0 0,0 0 0 0,0 0 0 15,-3 6 109-15,0 7 15 0,3-5 4 0,-3 10 0 16,3-4-52-16,-3 12-9 0,0 1-3 0,3 10 0 15,-6-3 9-15,0 6 2 0,3 5 0 0,-3 0 0 16,0-6-18-16,0 6-3 0,0 0-1 0,3-2 0 16,-6 2-29-16,1 0-7 0,2-6-1 0,3 1 0 15,3-3 4-15,-3-5 1 0,3-3 0 0,0-3 0 16,0-2-13-16,0-5-8 0,0 2 8 0,3-8-8 16,0-2 0-16,-3-1 0 0,0-4 0 0,0-6-12 15,0 0-185-15,0 0-38 0</inkml:trace>
  <inkml:trace contextRef="#ctx0" brushRef="#br0" timeOffset="26589.69">3773 2895 1728 0,'0'0'76'0,"0"0"16"0,0 7-73 0,6-7-19 15,0 6 0-15,3 2 0 0,-3-3 35 0,3 3 3 16,0-3 1-16,6 3 0 0,-3-3 55 0,0 1 11 15,-1 4 3-15,4 1 0 0,6-3-68 0,0 0-14 16,-12 2-2-16,9-4-1 0,0 2-11 0,2-3-3 16,1 3 0-16,3-8 0 15,-3 5-137-15,3-5-27 0</inkml:trace>
  <inkml:trace contextRef="#ctx0" brushRef="#br0" timeOffset="26753.26">4285 2805 2127 0,'0'0'47'0,"0"0"9"0,-6 13 3 0,0-5 1 0,3 5-48 0,-9 6-12 0,6-1 0 0,-3-2 0 15,1 8 80-15,2-3 15 0,-3 3 2 0,0-3 1 16,3 5-50-16,0-2-9 0,-6 3-3 0,6-1 0 16,0-7-88-16,0 7-19 0,0 0-3 0</inkml:trace>
  <inkml:trace contextRef="#ctx0" brushRef="#br0" timeOffset="28964.96">5821 3868 288 0,'0'0'25'0,"0"0"-25"16,-3 0 0-16,-3 0 0 0,3-5 134 0,0 2 22 15,3 3 4-15,0 0 0 0,-3 0-59 0,3 0-12 16,-3-2-2-16,3 2-1 0,0 0 35 0,0 0 7 16,0 0 2-16,0 0 0 0,0 0-13 0,0 0-2 15,0 0-1-15,0 0 0 0,0 0-25 0,9 2-5 16,6-2 0-16,-3 0-1 0,3 0-14 0,0 0-2 16,0 0-1-16,2-2 0 0,1 2-17 0,3-3-3 15,-3 3-1-15,9 0 0 0,-12 0-18 0,8-5-4 16,-2 2-1-16,0 0 0 0,0 1-8 0,0 2-2 15,-3 0 0-15,3 0 0 0,-4 0-12 0,4-6 0 16,-3 6 0-16,0 0-10 0,-3 0-9 0,-3 0-1 0,0-2-1 0,-6 2 0 31,0 2-203-31,-6-2-41 0</inkml:trace>
  <inkml:trace contextRef="#ctx0" brushRef="#br0" timeOffset="29184.71">5803 4162 1670 0,'0'0'74'0,"0"0"15"16,0 0-71-16,0 0-18 0,6 3 0 0,6-3 0 16,3 0 83-16,3-3 13 0,0 3 2 0,2 0 1 0,4-5 23 0,0 2 5 15,3-2 1-15,3-1 0 0,-1 1-28 0,1-3-4 16,3 3-2-16,-3 2 0 0,2-5-29 16,-5 6-5-16,0-1-2 0,0-2 0 0,-3-1-21 0,-1 4-4 15,4-1-1-15,-6 0 0 0,0 3-21 0,0-5-11 16,-3 3 10-16,2 2-10 15,-8-6-69-15,3 6-20 0,0 0-4 0,-3 0-1221 16</inkml:trace>
  <inkml:trace contextRef="#ctx0" brushRef="#br0" timeOffset="30462.78">7527 3606 1267 0,'0'0'112'0,"0"0"-89"0,0 0-23 0,0 0 0 16,0 0 107-16,0 0 17 0,0 0 3 0,0 8 1 15,-6 3-41-15,3 2-8 0,3 8-2 0,0-2 0 16,-3 7-19-16,3 6-4 0,3 2-1 0,0 6 0 15,-3-8-19-15,0 7-4 0,3-7-1 0,0 8 0 16,0 0-7-16,-3-9-2 0,0 4 0 0,3-4 0 16,0 1 9-16,-3-5 2 0,0-6 0 0,3-3 0 15,-1 1-31-15,4-11 8 0,-3-3-8 0,-3-5 0 16,0 0-23-16,0 0-7 0,0-8-2 16,-3-2 0-16,0-4 7 0,0-4 1 0,3-3 0 0,-2-3 0 15,-1-3-21-15,-3-2-4 0,0-2-1 0,0-4 0 16,0 3 22-16,0 1 4 0,0-9 0 0,-3 3 1 0,6 3 15 0,-6-9 8 15,6 6-10-15,-3 0 10 0,6 5 14 16,0 6 9-16,3-1 1 0,0 6 1 0,0 3 0 0,6-1 0 16,-3 3 0-16,6 3 0 0,-3 0-1 0,6 8-1 15,2-6 0-15,1 8 0 0,0-2-3 0,3 5 0 16,3 5 0-16,-3-5 0 0,2 8 2 0,-2-2 0 16,-3 7 0-16,3 0 0 0,0 0-22 0,-3 3 9 15,-6 8-9-15,-1-5 0 0,-2-1 28 0,0 3-2 16,-9 6 0-16,0-9 0 0,-3 3-3 0,-6 1-1 15,-2 1 0-15,-7-4 0 0,-3 2 8 0,-3-2 2 16,3-1 0-16,0-2 0 16,-2 2-54-16,2-4-10 0,6-4-3 0,0 1-749 15,6-9-151-15</inkml:trace>
  <inkml:trace contextRef="#ctx0" brushRef="#br0" timeOffset="30697.74">8354 3297 2131 0,'-3'5'189'16,"-6"0"-151"-16,3 1-30 0,-6 2-8 15,-3 5 64-15,4-3 12 0,-1 4 3 0,0 1 0 16,-3 4 40-16,-3 2 8 0,3 3 1 0,0 2 1 0,0 4-83 16,-3 4-17-16,4 0-3 0,-1 6-1 0,3-3 11 0,3 3 3 15,0-1 0-15,3 1 0 0,9 0-39 0,0-8 0 16,-3-1-14-16,9-2 4 0,6 0 10 0,3-5-10 15,-1 0 10-15,4-8-10 16,6-3-94-16,0-5-18 0,3 0-4 0,2-8-1107 16</inkml:trace>
  <inkml:trace contextRef="#ctx0" brushRef="#br0" timeOffset="31314.84">8589 3638 2242 0,'0'-3'49'0,"0"1"11"0,0-6 1 0,0 8 3 0,0 0-52 15,6-3-12-15,0 1 0 0,3-4 0 0,3-2 69 0,0 8 11 16,6-5 3-16,-3 0 0 0,5-1-43 0,1 4-8 16,0 2-1-16,3-6-1 0,-3 6 6 0,0 0 0 15,-1 6 1-15,1-6 0 0,0 2-25 0,-3 1-4 16,3 5-8-16,-3 0 11 0,-6 3-11 0,-1-4 0 15,-2 4 0-15,-3 2 0 0,-6 3 0 0,-3 3 0 16,-6-1 0-16,-2-2 0 0,-7 8 0 0,-3-3 0 16,0 0 0-16,0 3 0 0,-3-5 0 0,-2 2 0 15,2-3 0-15,-3 1 0 0,3-3 0 0,3-1 0 16,3-1 0-16,4-4 0 0,2 1 8 0,6-8 0 0,0 7 0 0,3-7 0 16,3-3 4-16,3 5 1 0,6 0 0 0,3-5 0 15,0 0-13-15,2 0 0 0,4 0 0 0,0-8 0 16,0 6 0-16,3-1 0 0,3-5 0 0,-1 3 0 15,1-3-100-15,6 3-22 0,0-3-5 0,0 2-1 16</inkml:trace>
  <inkml:trace contextRef="#ctx0" brushRef="#br0" timeOffset="31491.58">9211 3847 2246 0,'0'0'200'0,"0"0"-160"15,0 0-32-15,0 0-8 0,0 0 45 0,0 0 8 16,3 8 2-16,0-3 0 0,0 3 1 0,-3-2 1 16,-3 1 0-16,3 1 0 0,0 3-5 0,0 2-2 15,-3 0 0-15,-3 1 0 16,0-6-80-16,-3 5-16 0,1 0-3 0,-4 0-759 16,-3 1-152-16</inkml:trace>
  <inkml:trace contextRef="#ctx0" brushRef="#br0" timeOffset="31730.56">9569 3609 2631 0,'0'0'58'0,"0"0"12"0,0 0 2 0,0 0 2 0,8 5-59 0,-2 1-15 0,0-1 0 0,0 3 0 16,3-3 0-16,0 8 11 0,0 0-11 0,0 1 10 15,-3-1-10-15,3 3 0 0,-6 0 0 0,3 5 0 16,0-5 0-16,-3 0 0 0,-3 5 0 0,0-3 0 16,-3-4 0-16,0 1 0 0,-3-1 0 0,0-1 0 15,-3-3-56-15,-3 4-14 0,0-6-2 0,0 2-1033 16</inkml:trace>
  <inkml:trace contextRef="#ctx0" brushRef="#br0" timeOffset="31927.15">9726 3575 1785 0,'0'0'159'0,"-6"0"-127"15,3 7-32-15,-6 1 0 0,6 8 96 0,-5-2 12 16,2-1 4-16,-3 5 0 0,3-2 4 0,0 3 0 16,6-6 1-16,0 5 0 0,0-2-41 0,6 0-8 15,-3-3-1-15,6 3-1 0,2-3-46 0,4-2-10 16,0 2-2-16,6-7 0 15,3-6-108-15,3-3-21 0,2-5-5 0,7 0-1026 0</inkml:trace>
  <inkml:trace contextRef="#ctx0" brushRef="#br0" timeOffset="32150.77">9988 3260 2246 0,'0'0'200'0,"-3"8"-160"0,0 0-32 0,3 2-8 15,6 3 40-15,0 1 6 0,0 7 2 0,9-3 0 16,3 3-39-16,3 3-9 0,0 3 0 0,5-1 0 16,-2 1 53-16,0 4 9 0,0-4 2 0,-3 5 0 15,-1 2-52-15,1-2-12 0,-6-1 0 0,-3 4 0 16,0-3 0-16,-9-3 0 0,-3 0 0 0,-3-3 0 16,-3 1-48-16,-6-6-13 0,-6 0-3 0,-6 0 0 15,1 3-88-15,-10 0-17 0,-42 18-4 16,7-10-1-16</inkml:trace>
  <inkml:trace contextRef="#ctx0" brushRef="#br0" timeOffset="32483.31">7631 4389 2361 0,'-9'-10'104'0,"3"7"23"0,0-2-102 0,3 5-25 16,3 0 0-16,0 0 0 0,0 0 0 0,0 0 0 16,6-8-12-16,6 5 12 0,12 3 21 0,2-2 12 15,4 2 3-15,6 0 0 0,6 0-12 0,8 0-3 0,1 0 0 0,17 0 0 16,1 0-13-16,14-6-8 0,3 4 8 0,25 2-8 16,-7-3 38-16,6 0 3 0,3 3 1 0,18 0 0 15,-15-5-42-15,6 3-17 0,0-1 1 0,9 0 0 16,-21 3 16-16,-9-5 0 0,1 2 0 0,-7-2 0 15,-15 5 0-15,-2-5 0 0,-16-1 0 0,-2 4 0 16,-13 2 0-16,-8-8 0 0,-9 3 0 0,-6-1 0 16,-4 6 0-16,-8-5 0 0,-3 2 0 0,-9 3 0 15,0 0-55-15,-12-2-7 0,-6 2-2 0,-11 2 0 16</inkml:trace>
  <inkml:trace contextRef="#ctx0" brushRef="#br0" timeOffset="33054.98">8393 4741 2098 0,'0'0'46'0,"0"0"10"0,0 0 1 0,0 0 3 0,0 8-48 0,-3-2-12 16,0 2 0-16,3 2 0 0,-3 3 64 0,0 3 10 16,0 5 2-16,3 3 1 0,-3-3-17 0,0 6-4 15,3 2-1-15,0 5 0 0,-3 1-14 0,0 2-2 0,0-3-1 0,3 3 0 16,0-5-29-16,-3 2-9 0,0-2 0 0,0-3 0 15,0-5 0-15,3 0 0 0,-3 0 0 0,3-6 0 16,0-5 0-16,0-2 13 0,0 0-1 0,0-4 0 16,0-7-12-16,0 0 8 0,0 0-8 0,6-10 0 15,0-3 12-15,-3-1-3 0,3-7-1 0,0-5 0 16,0-3-8-16,0-3-12 0,-3-5 2 0,3 0 1 16,-3-11-28-16,0 6-6 0,-3 0-1 0,0-3 0 15,0 5 36-15,-3 8 8 0,3-2 0 0,-3 2 0 16,3 6 32-16,-3-1 8 0,0 6 1 0,3 0 1 15,0 5 2-15,0 0 0 0,3 5 0 0,3-2 0 0,-3 5-13 0,6 0-3 16,3 3 0-16,2 2 0 0,7 3-19 0,0 3-9 16,0 0 8-16,3 5-8 0,3 2 0 0,-1 3 0 15,-2 1-14-15,0 7 5 0,0-8 9 0,-3 3 0 16,-4 2 0-16,-2 1-8 0,-3-1 8 0,-3-2 0 16,-6 3 0-16,-3-1 0 0,0 1 8 0,-9-1 3 15,-3-2 1-15,-6 5 0 0,-5-2 21 0,-4 0 5 16,-6-1 1-16,-3 1 0 15,1-4-146-15,-4 4-29 0</inkml:trace>
  <inkml:trace contextRef="#ctx0" brushRef="#br0" timeOffset="33723.65">9092 4532 1796 0,'0'0'80'0,"0"0"16"0,0 0-77 0,0 0-19 0,0 0 0 0,0 0 0 16,0 0 112-16,-3 8 18 0,-3-5 4 0,-3 7 1 16,-2 4-37-16,-1 2-7 0,-3 5-2 0,-3 5 0 15,0 9-21-15,-6-4-5 0,0 1-1 0,4 5 0 16,2-2-7-16,3 2-2 0,-3-3 0 0,6 0 0 15,6-2-23-15,0-3-5 0,0 0-1 0,6-2 0 16,0-6-24-16,3 0 8 0,6-8-8 0,0 1 0 16,3-4-53-16,9-7-16 0,3-3-3 15,8-3-806-15,1-10-161 0</inkml:trace>
  <inkml:trace contextRef="#ctx0" brushRef="#br0" timeOffset="33961.01">9229 4821 2372 0,'0'0'52'0,"0"0"12"0,0 0 1 0,0 0 1 0,0 0-53 0,0 0-13 15,0 0 0-15,0 0 0 0,9 5 80 0,-3 3 12 0,3-5 4 0,0 2 0 16,0 3-68-16,3 0-12 16,-3-3-4-16,0 6 0 0,0-1-12 0,-3 3 0 15,-1-5 0-15,1 6 0 0,-6-1 0 0,0 0 0 16,-3 0 0-16,-3 3 0 0,1 0 9 0,-7-3-1 15,3 1 0-15,-3-1 0 0,-3 3-8 0,0-6-17 16,0 1 4-16,0-1 1 16,3-4-90-16,3-1-18 0,1-2-3 0,2-3-616 0,0 0-123 0</inkml:trace>
  <inkml:trace contextRef="#ctx0" brushRef="#br0" timeOffset="34134.83">9423 4749 2293 0,'-9'3'50'0,"3"0"10"0,0 5 3 0,0-1 2 0,0 4-52 0,0 2-13 0,-3 0 0 0,0 3 0 16,3 0 72-16,0 3 11 0,3-1 2 0,-3 1 1 16,3-1 8-16,3 3 2 0,3-2 0 0,3 0 0 0,-3-6-68 0,6 5-12 15,3-10-4-15,6 3 0 0,0-3-12 0,0-8-18 16,5 2 4-16,1-4 1 16,0-6-209-16,3 3-42 0,3-9-8 0,-4 1-1 0</inkml:trace>
  <inkml:trace contextRef="#ctx0" brushRef="#br0" timeOffset="34348.51">9563 4638 2419 0,'0'0'53'0,"3"5"11"0,0 6 3 0,5 2 1 0,-2 0-55 0,6 3-13 16,6 3 0-16,6 2 0 0,0 0 32 0,3 0 4 15,2 3 1-15,7 3 0 0,0-4-8 0,0 4-1 0,-7 2-1 0,1-3 0 16,-3 1-27-16,0 2 0 0,-7-2 0 0,-5-1 0 15,0 3 56-15,-9 0 7 0,0-2 1 0,-9-6 0 16,-6 0-52-16,-3 3-12 0,-3 0 0 0,-8-3 0 31,-4-5-48-31,-6 5-13 0,-3-5-3 0,-2 2-1152 0</inkml:trace>
  <inkml:trace contextRef="#ctx0" brushRef="#br0" timeOffset="34691.87">10792 4093 1267 0,'0'0'56'0,"-6"3"12"0,3 2-55 0,0 3-13 15,3-8 0-15,-3 5 0 0,3-5 165 0,0 0 31 16,0 0 5-16,0 8 2 0,0-8-25 0,6 0-5 16,0 6-1-16,3 1 0 0,0-7-79 0,0 0-16 0,6 0-3 0,-1 0-1 15,4 0-7-15,0 0-2 0,0 0 0 0,3 0 0 16,0-5-51-16,0 3-13 0,-4-1 0 0,7 0 0 31,-6 3-151-31,3-5-33 0,-3 2-6 0</inkml:trace>
  <inkml:trace contextRef="#ctx0" brushRef="#br0" timeOffset="34837.91">10810 4434 2649 0,'0'0'117'0,"6"0"25"16,3 3-114-16,0-3-28 0,2 0 0 0,-2-3 0 15,-3 3 57-15,6-2 6 0,9-1 1 0,6-5 0 16,-3 3 0-16,0-3 0 0,-1 3 0 0,4-3 0 16,0 2-154-16,0-1-30 0,32-4-7 0,-14-2-1 15</inkml:trace>
  <inkml:trace contextRef="#ctx0" brushRef="#br0" timeOffset="36349.62">12700 3455 2113 0,'0'0'46'0,"0"0"10"0,0 0 1 0,0 0 3 0,0 0-48 0,0 0-12 16,0 0 0-16,6 11 0 0,0 2 85 0,0 3 15 15,-3 5 2-15,3 3 1 0,-3 3-56 0,0 7-11 16,-3-2-3-16,0-1 0 0,0 4-33 0,0-3 0 16,-3-1 0-16,0 4 0 0,3-3 0 0,-3-6 0 15,0 0 0-15,3-7 0 0,0-3 32 0,3 0 0 16,-3 0 0-16,-3-6 0 0,0 1-32 0,0-1 0 16,-3-10 0-16,-3 6 0 0,0-6 0 0,0-6 0 15,0-2 0-15,0-2 0 0,-3-6 0 0,0 0 0 16,0-8 0-16,-2 0 0 0,-1-2 0 0,3 0 0 15,-3-6 0-15,0-8 0 0,3 0-16 0,3 1-3 16,0-1-1-16,3 3 0 0,3-3 20 0,3 3 0 16,0 3 0-16,6 2 0 0,3 0-8 0,6 6-5 15,3-1-1-15,3 6 0 0,0 3 14 0,5 5 0 0,7-1 0 0,0 6 0 16,3 6 24-16,-4 2 8 0,1 2 2 0,3 6 0 16,0-2-34-16,-1 7 0 0,-2 0 0 0,0 0 0 15,-6 3 0-15,2 0 0 0,-8 5 0 0,-6-2 0 16,-3-3 10-16,-6 7 2 0,-6-7 0 0,-6 8 0 15,-3-5 7-15,-9 2 1 0,-3 0 1 0,-6 3 0 16,-5 2-13-16,2-7-8 0,-6-1 10 0,1 3-10 16,2-7-76-16,0 4-22 0,3-10-4 0,6 3-1061 15</inkml:trace>
  <inkml:trace contextRef="#ctx0" brushRef="#br0" timeOffset="37321.26">13748 3019 1209 0,'0'0'108'0,"0"0"-87"16,0 0-21-16,0 0 0 0,-6 0 168 0,0 3 28 16,-3 2 7-16,0-5 1 0,0 8-73 0,0 2-15 15,-6 4-2-15,-3 12-1 0,0 1-24 0,-2 4-5 16,2 1 0-16,-6 10-1 0,3 9-67 0,-3-6-16 16,0 0 0-16,4 2 0 0,2-2 34 0,3 0 3 15,3-5 1-15,6 5 0 0,3-5-26 0,3-1-12 16,6-10 10-16,3 0-10 15,6-2-49-15,3-9-16 0,5-2-3 0,7-5-722 16,3-9-144-16</inkml:trace>
  <inkml:trace contextRef="#ctx0" brushRef="#br0" timeOffset="37586.62">13736 3426 2383 0,'0'0'52'0,"0"0"12"0,0 0 1 0,0 0 2 0,0 0-54 0,6 3-13 0,3-3 0 0,0 3 0 15,2 2 11-15,4-2-1 0,0-1 0 0,0 6 0 16,0 0-10-16,3 3 0 0,0-3 0 0,-3 5 0 16,2-5 29-16,-2 5 4 0,-3-2 1 0,0 4 0 0,0 1-22 0,-6-2-12 15,-3-1 12-15,-3 0-12 0,0 3 16 0,-6 0-4 16,-3-3-1-16,-3 3 0 0,0-3-11 0,-3-2 0 15,0 2 0-15,-5 0 0 16,2 0-105-16,0-5-23 0,-3 0-5 0,0 3-890 16</inkml:trace>
  <inkml:trace contextRef="#ctx0" brushRef="#br0" timeOffset="37789.87">14013 3418 1728 0,'0'0'153'0,"0"0"-122"15,-6 0-31-15,3 0 0 0,3 0 108 0,-3 6 16 16,-3-4 4-16,0 9 0 0,0 2-19 0,0 0-3 16,0 1-1-16,0 2 0 0,0 2-65 0,0 6-14 15,3-6-2-15,-3 6-1 0,6 5 33 0,0-2 6 16,3-9 2-16,3 6 0 0,3 0-52 0,3-6-12 16,0 4 0-16,3-4 0 0,5-5 0 0,1-5 0 0,0 0 0 0,6-3 0 31,3-5-100-31,2-2-22 0,-5-3-5 0,6-6-1025 0</inkml:trace>
  <inkml:trace contextRef="#ctx0" brushRef="#br0" timeOffset="38044.76">14557 3186 2419 0,'0'0'53'0,"-3"-3"11"0,3-2 3 0,0 5 1 0,-3-3-55 0,3 3-13 16,0 0 0-16,0 0 0 0,0 0 54 16,0 0 8-16,0 11 2 0,0 2 0 0,3 3-10 0,-3 5-2 15,-3-3 0-15,3 11 0 0,-3 1-9 0,0 1-3 16,0 6 0-16,0 0 0 0,-6-2-4 0,6 2-2 16,1-3 0-16,-4 3 0 0,-3-2-26 0,3-6-8 15,3 0 0-15,0 3 0 16,3-6-44-16,-3-2-16 0,0-3-4 0,3-2-819 15,6-4-164-15</inkml:trace>
  <inkml:trace contextRef="#ctx0" brushRef="#br0" timeOffset="38520.66">14897 3426 1324 0,'0'0'118'0,"0"0"-94"0,0 0-24 0,0 0 0 15,-12 3 135-15,12-3 22 0,9 0 5 0,0 0 1 16,-4 0-7-16,4-3 0 0,-3 1-1 0,3 2 0 15,0 0-59-15,3 0-11 0,3 0-2 0,3 0-1 16,-3 0-40-16,3 0-8 0,-4 0-2 0,4 2 0 16,-3-2-32-16,0 3 0 0,0 0 0 0,0 2 0 0,-6-2 0 0,3 2 0 15,-3 0 0-15,-3 3 0 0,0-3 58 0,-3 3 5 16,-6 3 1-16,0 0 0 0,0-1-64 0,-3 3-20 16,-3-2 0-16,0 2 0 0,-6-2 20 0,0 2 0 15,-3 0 0-15,-3 3 0 16,0 0-36-16,-2 2-8 0,2 1 0 0,0-6-1 0,3 0 36 0,3 1 9 15,0-1 0-15,3-5 0 0,7 2 8 0,-1-2 4 16,3 0 1-16,3 3 0 0,0-11-13 0,3 0-18 16,6 5 4-16,-1-5 1 0,1 3 13 0,3-6 0 15,0-2 0-15,3 5 0 0,0-8 0 0,3 3 0 16,3-1 0-16,-1-2 0 0,1 3 0 0,0-3 0 16,0-5 0-16,6 2 0 15,-3-2-105-15,-1-3-19 0,1 3-3 0,0-5-1025 0</inkml:trace>
  <inkml:trace contextRef="#ctx0" brushRef="#br0" timeOffset="38795.48">15352 3090 2131 0,'0'0'189'16,"6"0"-151"-16,3 3-30 0,0 2-8 15,3-2 14-15,0 8 2 0,0-6 0 0,2 8 0 16,4 0 38-16,0 0 8 0,-3 6 2 0,3 2 0 16,3 6-3-16,-3-4 0 0,2 7 0 0,1 1 0 0,-3-4-46 0,3-1-15 15,-3 6 8-15,0 0-8 0,-3-6 55 0,-1 6 7 16,1-6 2-16,-9 3 0 0,-3-2-52 0,0 2-12 16,-3-8 0-16,-3 3 0 0,-3 0 54 0,-6 0 8 15,0-6 2-15,-5 3 0 0,-4-2-52 0,-6-3-12 16,-6 0 0-16,-5 5-1380 15</inkml:trace>
  <inkml:trace contextRef="#ctx0" brushRef="#br0" timeOffset="39588.44">16171 3358 2188 0,'0'0'48'0,"0"0"11"0,0 0 1 0,0 0 1 0,0 0-49 0,0 10-12 0,3 3 0 0,-3 3 0 15,0 5 54-15,2-2 8 0,1 2 2 0,-3 11 0 16,0 0 0-16,-3-1 0 0,3 4 0 0,0 4 0 16,-2-2-30-16,-1 3-6 0,0-5 0 0,0 2-1 15,0-8-27-15,0 0 0 0,-3-5 0 0,3-1 0 16,3-4 8-16,-3-3 0 0,0-3 0 0,0-2 0 16,3-6 3-16,0-5 0 0,0 0 0 0,0 0 0 15,0 0 9-15,-6-5 1 0,3-9 1 0,0 1 0 16,-3 0-9-16,3-11-1 0,3 3-1 0,-3-11 0 15,0 0-11-15,0-2 8 0,0-6-8 0,3-2 8 16,0 0-8-16,0 2 0 0,3 0 0 0,0 3 0 16,3 0 0-16,-3 8 0 0,3-3 0 0,-3 6 0 0,6 5 0 15,-3 2 0-15,3 6 0 0,3 0 0 16,-1 0-20-16,4 7 4 0,3 6 1 0,-3-5 0 16,0 5 15-16,0 5 0 0,0-5 0 0,0 8 0 0,0 3 0 0,-1 2 0 15,1 0 0-15,0 1 10 0,-3 4 4 0,-3-2 1 16,-6 2 0-16,-3 1 0 0,-3-1-15 0,-6 4 0 15,-3-9 0-15,-3 5 0 16,-6-2-31-16,1 3-9 0,-4-1-1 0,0 1-1 16,0-3-175-16,9-6-35 0,-26 17-8 0,14-11 0 0</inkml:trace>
  <inkml:trace contextRef="#ctx0" brushRef="#br0" timeOffset="39821.85">16656 3151 2649 0,'0'0'58'0,"0"0"12"0,0 0 2 0,0 0 4 0,-9 0-61 0,3 0-15 0,0 5 0 0,0 1 0 15,0 2 54-15,-3 5 8 0,0 0 2 0,-3 0 0 16,3 6-52-16,0 2-12 0,0 3 0 0,-2 10 0 16,-1-2 32-16,0 0 4 0,3 2 1 0,-3-2 0 15,6 0-21-15,0 2-5 0,3-7-1 0,3 4 0 16,3-4-10-16,3-1 0 0,3 1-10 0,3-6 10 15,0-5-66-15,0-8-7 0,5 0-2 0,1-3 0 16,0 0-118-16,3-5-24 0</inkml:trace>
  <inkml:trace contextRef="#ctx0" brushRef="#br0" timeOffset="40107.41">16837 3392 806 0,'-35'0'72'0,"26"0"-58"0,9 0-14 0,0 0 0 0,0 0 358 0,-3-5 69 16,-6 5 13-16,9 0 4 0,15 5-301 0,-3-5-60 16,-12 0-12-16,11 3-3 0,10-1-40 0,0 6-8 15,-9-3-1-15,0-2-1 0,6 8-29 0,-3-6-5 16,-3 3-2-16,-4 0 0 0,-5 0 36 0,3 2 7 16,-3-4 2-16,0 2 0 0,-6 5-16 0,0-8-3 15,0 8-8-15,-3 1 12 0,-5-9 15 0,-4 8 2 0,-3 0 1 0,3-2 0 16,-6 0-39-16,3 2-8 15,-3 0-2-15,10 0 0 0,5-7 31 0,0 1 5 0,-3 1 2 0,6 3 0 16,9-6-19-16,3 3 0 0,-6-8 0 0,8 0 0 16,1 0-10-16,6-5-6 0,9-3 0 0,-3 0-1 31,3 3-121-31,-1-8-24 0,7-6-5 0</inkml:trace>
  <inkml:trace contextRef="#ctx0" brushRef="#br0" timeOffset="40322.66">17093 3040 2419 0,'0'0'107'0,"0"0"22"0,-9 5-103 0,6 9-26 15,9-1 0-15,0 0 0 0,6 0 39 0,0 6 2 16,-3 2 1-16,12 3 0 0,9 0 2 0,-1 5 1 16,-2 0 0-16,0 8 0 0,-3-5-37 0,6-1-8 15,-7 4 0-15,-2-4 0 0,-3 4-18 0,-6-3-3 16,0 2-1-16,-3 3 0 0,-9-5 69 0,-3 8 13 15,-3-9 4-15,-3 6 0 0,-9-5-52 0,-9 0-12 16,-2 2 0-16,-10-2-1277 16</inkml:trace>
  <inkml:trace contextRef="#ctx0" brushRef="#br0" timeOffset="41007.56">12280 4445 2703 0,'0'-3'60'0,"0"-5"12"0,0 3 2 0,3-3 2 0,6 3-61 0,0 0-15 15,3-1 0-15,9 4 0 0,0-6 28 0,8 5 4 16,10-2 0-16,9 0 0 0,8-3-12 0,10 5-3 0,8-5 0 0,4 3 0 15,8-3-8-15,12 2-1 0,3 1-8 0,9 0 12 16,1-3-12-16,5 3 9 0,12 2-9 0,6-5 8 16,5 3-8-16,4-6 0 0,3 6 0 0,3 2 0 15,3-5 8-15,3 3-8 0,-1-3 0 0,-2 3 8 16,-3 0 14-16,-6 2 2 0,0-2 1 0,-6 5 0 16,-6-6 4-16,0 4 1 0,-9-4 0 0,0 6 0 15,-6-8-6-15,-6 3 0 0,0 5-1 0,-6-8 0 16,3 3-14-16,-5 0-9 0,-13-1 12 0,-6 4-12 15,-5-4 10-15,-7-2-10 0,-2 3 8 0,-7-3-8 16,-5 3 0-16,-10 0 0 0,-2 2 0 0,-6-2-11 16,-10-1 11-16,-2 1 0 0,0 2 0 0,-6-4 0 0,0 1 27 15,-4-2 1-15,-5 3 0 0,0-3 0 16,0 3-74-16,0-1-14 0,-6 1-4 0,0 0-887 16,-6 2-177-16</inkml:trace>
  <inkml:trace contextRef="#ctx0" brushRef="#br0" timeOffset="42773.48">12560 4765 1094 0,'0'0'97'0,"0"0"-77"16,0 0-20-16,0 0 0 0,0 0 144 0,0 0 26 15,0 0 5-15,0 0 1 0,-3-2-3 0,0 2 0 0,-3-6 0 0,-3 6 0 16,0 0-72-16,-3 6-14 0,0-6-3 0,-2 2-1 15,-4 1-55-15,0 2-10 0,-6 3-2 0,0 0-1 16,-3-3-4-16,1 3-1 0,-7 3 0 0,0-1 0 16,3 1 2-16,-2 2 1 0,2 0 0 0,-3 1 0 15,3-4-13-15,4 3 11 0,2-2-11 0,3 0 10 16,3 2-2-16,3-5 0 0,3 2 0 0,3-2 0 16,3 0-8-16,3 0 0 0,3-8 0 0,6 5 0 15,6 1 28-15,6-1 3 0,3-2 1 0,3-1 0 16,8-4-32-16,-2-1 0 0,0 3 0 0,0-8 0 15,6 5 0-15,-4 3-13 0,1 0 1 0,-3 3 0 0,-3-3 12 0,-1 0 16 16,-2 8-3-16,-3-5-1 0,-6 7-12 0,0-2 0 16,-6 5 0-16,-3 1 0 0,-6 2-10 15,-6-1-5-15,-3 7-1 0,-6 1 0 0,-6-1 16 0,-9 1 0 16,0 4 0-16,-5-1-9 0,-4 1-4 0,0-1-1 16,-5 6 0-16,2-6 0 0,0-2 14 0,4 0 0 15,-1 0 0-15,3-3 0 0,7-2 8 0,2-4 5 16,0 1 1-16,9-2 0 0,3-1 12 0,6-8 2 15,3 3 1-15,6 0 0 0,6-3-14 0,3-2-3 16,6 2-1-16,3-5 0 0,6-2-1 0,6-4 0 0,5-2 0 16,4 3 0-16,0-6 18 0,2 1 3 15,1 5 1-15,3-11 0 0,-1 2-32 0,-11 6 0 16,0 1 0-16,-1-1 0 0,-2 2 0 0,0 6 0 0,0-8 0 0,-3 6 0 31,-4-1-46-31,7 3-2 0,-9 0-1 0,-3 5-859 0,-3-2-172 16</inkml:trace>
  <inkml:trace contextRef="#ctx0" brushRef="#br0" timeOffset="43426.73">12200 5765 403 0,'0'0'36'0,"0"0"-36"0,-3-5 0 0,-3 2 0 15,-3-2 264-15,3 0 45 0,0 2 10 0,0 0 1 16,0 1-185-16,-3-1-38 0,3 3-7 0,0-2-2 15,0 2 14-15,0 2 2 0,-3 1 1 0,4 2 0 16,-4-2-26-16,0 5-6 0,0 0-1 0,-3 2 0 16,6 3-12-16,-6 1-4 0,3-4 0 0,-3 6 0 15,0 0-18-15,3 5-4 0,-3-5-1 0,6 5 0 16,-3 0-13-16,4-2-4 0,2 5 0 0,0-3 0 16,0 0-16-16,0 0 10 0,3-2-10 0,0 2 8 15,3-3-8-15,0 1 0 0,0-1 9 0,3 1-9 16,-1-3 0-16,4 5 0 0,0-8 0 0,-3 6 8 15,3-1-8-15,0 1 0 0,-3-1 0 0,3 1 0 16,-3-3 0-16,3-3 0 0,-3 0 0 0,-3 3 0 0,-3 3 0 0,0-1 0 16,0 1 0-16,-3-1 0 0,-3-2 11 0,0 3-3 15,0-4 0-15,-3 1 0 0,-3 3 8 0,0-6 0 16,-3 0 1-16,3 1 0 0,-2-4 5 0,2 1 1 16,-3-3 0-16,-3-3 0 0,0 0-10 0,0-2-1 15,0-3-1-15,-2 0 0 0,-1 0 1 0,0-3 0 16,0-5 0-16,3 6 0 15,0-12-165-15,6 4-33 0,3-6-6 0</inkml:trace>
  <inkml:trace contextRef="#ctx0" brushRef="#br0" timeOffset="45590.59">11619 6863 748 0,'0'0'67'0,"0"0"-54"16,0 0-13-16,6-2 0 0,-3-1 248 0,3 0 46 15,0 1 10-15,3-1 1 0,0 0-148 0,3 3-29 16,3-5-7-16,-3 5-1 0,3-3-46 0,0 1-10 15,2 4-1-15,1 1-1 0,-3-3-36 0,3 3-7 16,0-1-2-16,-3 4 0 0,3-4-5 0,-4 4-2 16,-2 2 0-16,0 0 0 0,0 2 18 0,-6-2 3 0,0 3 1 0,0-1 0 15,-6 1-32-15,-3 2 0 0,-3 0 0 0,-3 3 0 16,-3-3 16-16,-3 3-4 0,1-3 0 0,-4 3 0 16,0 0-12-16,0 0 0 0,0-3 0 0,3 1 0 15,3-4 8-15,3 3-8 0,6-5 11 0,0-2-11 16,3-6 18-16,0 0-3 0,0 0-1 0,3 8 0 15,9-6 14-15,3 1 2 0,6-6 1 0,0-2 0 16,3 0-18-16,-1-6-3 0,4 0-1 0,3 1 0 16,-3-3-9-16,0-1-11 0,2 4 3 0,1-3-870 15,-3-1-174-15</inkml:trace>
  <inkml:trace contextRef="#ctx0" brushRef="#br0" timeOffset="46559.92">13030 5043 1094 0,'0'0'48'0,"0"0"11"0,0 0-47 0,0 0-12 0,12 3 0 0,-3-3 0 15,-9 0 219-15,9 8 41 0,0-3 9 0,-3 5 2 16,3 1-119-16,0 2-23 0,-3 3-5 0,0 5 0 16,-3 0-54-16,0 1-10 0,0 4-3 0,3-5 0 15,-6 3-28-15,0 0-5 0,0 5-2 0,0-3 0 16,3-7 0-16,-3 2 0 0,0 0 0 0,-3 3 0 15,3-11-2-15,0 3 0 0,0 0 0 0,-3-3 0 16,0 1-20-16,0-9 0 0,3 3 0 0,0-8 0 16,0 0 0-16,0 0 0 0,-6 2 0 0,6-2 0 15,-3-2-32-15,0-6-7 0,0-3-1 0,0-5-1 16,0-5-21-16,0 5-4 0,0-5-1 0,3-3 0 16,-3-2 25-16,0-1 5 0,0 1 1 15,3-6 0-15,-3 6 24 0,0-1 12 0,3 3-10 0,0 1 10 0,0 4 0 0,0 1 8 16,3 4 1-16,0 1 0 0,0 0 10 0,3 5 1 15,0 0 1-15,0 0 0 0,0 3-7 0,0 5-2 16,6 0 0-16,2 0 0 0,1 0 0 0,0 2 0 16,0 4 0-16,3-1 0 0,-3-2 15 0,0 2 2 15,0 3 1-15,-3-3 0 0,2 3-22 0,-2 0-8 16,-3 0 0-16,0 3 0 0,-3-3 25 0,-3 2-1 16,0 1 0-16,-3-1 0 0,-3 4 13 0,-3-4 3 15,-3 1 0-15,0 2 0 0,-9-2-25 0,1 2-5 16,-1-3-1-16,-6 4 0 0,0-1-9 0,0 0 0 15,0-2 0-15,1-1-11 16,-1-2-147-16,3 0-30 0,3-3-5 0</inkml:trace>
  <inkml:trace contextRef="#ctx0" brushRef="#br0" timeOffset="46840.45">13694 4763 288 0,'0'0'25'0,"0"0"-25"0,0 0 0 0,-6 0 0 16,0 0 478-16,0-6 90 0,0 6 19 0,0 6 3 15,0-6-373-15,0 2-74 0,0 6-15 0,-3-3-4 16,4 3-60-16,-4 3-12 0,-3 2-2 0,3 0-1 0,0 3-26 0,0 3-6 16,0-1-1-16,3 6 0 0,-3 3-16 0,6 2 0 15,-3-3 8-15,3 3-8 0,3 3 0 0,0-6 0 16,0 1 0-16,3 5 0 0,3-9 0 0,0-1 0 15,3-4 0-15,3 3-9 16,0-7-16-16,3-1-3 0,0-8-1 0,2 0 0 16,1-5-145-16,3 0-29 0,-3-8-5 0</inkml:trace>
  <inkml:trace contextRef="#ctx0" brushRef="#br0" timeOffset="47071.92">13777 4964 1900 0,'0'0'169'0,"0"0"-135"0,0 0-34 0,0 0 0 16,0 0 112-16,0 0 15 16,3 8 3-16,0-3 1 0,-3-5-28 0,6 5-6 15,0 3-1-15,0 0 0 0,0 3-60 0,3-3-13 0,-3-3-3 0,0 3 0 16,0 0-12-16,3 0-8 16,-3-3 8-16,3 3-8 0,-3-3 0 0,0 0 0 0,-3-2 0 0,0 2 0 15,0 1 0-15,-6-1-15 0,3 0 3 0,-6 3 0 16,3-5-42-16,-3-1-8 0,-3 6-2 0,0-2 0 31,-3-4-105-31,3 4-22 0,0-6-4 0,3 2-733 0</inkml:trace>
  <inkml:trace contextRef="#ctx0" brushRef="#br0" timeOffset="47249.1">13908 4937 1382 0,'0'0'123'0,"-3"8"-99"0,0-3-24 0,0 6 0 0,-3-3 169 0,3 0 29 16,1 5 6-16,-1 0 0 0,0 3-96 0,0 3-20 15,3-1-4-15,-3 3-1 0,3-2-15 0,3 2-4 16,0-2 0-16,0 2 0 0,2-5-11 0,4-1-2 16,3-1-1-16,6-4 0 15,6 4-110-15,0-12-21 0,3-2-5 0,-1-2-1 16,1-4-135-16,3-2-27 0,21-16-6 0,-13 6-1 0</inkml:trace>
  <inkml:trace contextRef="#ctx0" brushRef="#br0" timeOffset="47432.19">14292 4680 1267 0,'0'0'112'0,"0"0"-89"15,0 0-23-15,0 16 0 0,0-2 260 0,-3-1 48 16,0 3 10-16,-3 8 2 0,3-9-205 0,-3 9-41 0,1 0-8 0,-1 5-2 16,3 0 20-16,-6 0 3 0,6 3 1 15,-3-5 0-15,0 4-39 0,3-2-7 0,0-2-2 16,0 2 0-1,0-3-71-15,6-7-14 0,-3-1-3 0,6-4-844 0,0-1-169 0</inkml:trace>
  <inkml:trace contextRef="#ctx0" brushRef="#br0" timeOffset="47742.91">14477 4945 2577 0,'0'0'114'0,"0"0"24"0,0 0-110 0,0 0-28 15,0 0 0-15,0 0 0 0,6 3 45 0,3-1 4 16,0 1 1-16,0 0 0 0,3 2-13 0,-1 0-2 16,1-2-1-16,0 2 0 0,0 0-18 0,0 6-4 15,-3-6-1-15,0 3 0 0,-3 6-11 0,0-9 0 16,-3 3 9-16,0 0-9 0,-3 2 0 0,-3 1-18 16,-6-1 3-16,3-2 1 0,-3 3 34 0,3-6 8 15,-6 3 0-15,0 0 1 0,-6 0-21 0,6-3-8 16,4 3 0-16,-4-2 0 0,0-1 0 0,3-2 0 15,0 2 0-15,9-5 0 16,0 0-19-16,0 0-9 0,6 2-3 0,6 1 0 0,3 0 31 0,-1-6 0 16,4 0 0-16,3 1 0 0,0-3 9 0,3 2 8 15,-6-8 2-15,3 1 0 16,-1 4-133-16,4-7-26 0,0 0-6 0,0-3-1 0</inkml:trace>
  <inkml:trace contextRef="#ctx0" brushRef="#br0" timeOffset="47993.89">14792 4728 2386 0,'0'0'52'0,"0"0"12"0,0 0 1 0,6 3 3 0,0 2-55 0,6 0-13 0,6 3 0 0,3-5 0 16,3 2 54-16,3 3 8 0,-4 5 2 0,4 3 0 0,3-3-44 15,-6 1-9-15,-1 4-2 0,-2 1 0 0,-6 2-9 0,3 5 0 16,-3-4 0-16,-3 4 0 0,-6 0 49 0,0 4 8 15,-3-1 2-15,0-3 0 0,-3-2-25 0,0 2-5 16,-6-4-1-16,-3 1 0 0,-6-1 11 0,0-1 1 16,-9-3 1-16,0 1 0 0,-5-3-33 0,-1 2-8 15,-6-2 0-15,0 0-921 16,1-6-184-16</inkml:trace>
  <inkml:trace contextRef="#ctx0" brushRef="#br0" timeOffset="48756.06">15757 4882 2372 0,'0'0'52'0,"-3"-6"12"0,0 4 1 0,3 2 1 0,0 0-53 0,0 0-13 0,0 0 0 0,0 0 0 16,0 0 89-16,-3 10 15 0,3 3 4 15,-3 9 0-15,3-4-77 0,0 3-15 16,0 6-4-16,0 5 0 0,0-3-3 0,-3 2-1 0,3-2 0 0,0 6 0 16,-3-6 0-16,3 0 0 0,0-2 0 0,0-4 0 15,0-4-8-15,0-1 8 16,0-2-8-16,0-5 8 0,-3-1 0 0,3-4-8 0,0-6 12 15,0 0-4-15,0 0 11 0,0 0 1 0,-3-6 1 0,3-4 0 16,-3-3-21-16,3-3 0 0,3 0 0 0,-3-5 0 16,-3 0 0-16,6-6 0 0,0-2 0 0,-3 0 0 15,3 2 0-15,0-4 0 0,3 4 0 0,0 1 0 16,3 2 0-16,-3 0 0 0,3 6 0 0,0-1 0 16,-1 6 0-16,1 0-10 0,-6 2 10 0,6 0-13 15,0 6-5-15,0 0-1 0,-3 0 0 0,3 2 0 0,0 3 19 16,0 3 0-16,0-1 0 0,-3 6 0 0,-6-8 0 0,9 5 0 15,-9 6 0-15,0 0 0 0,-3 2 0 0,0 0 0 16,-3-2 0-16,-6 2 0 0,0 3 0 0,-3-3 0 16,6 6 0-16,-3-6 0 0,-3 0 11 15,1-2 5-15,-1 2 2 0,0-3 0 16,3 4-116-16,3-4-23 0,3-7-5 0,3-1-1056 16</inkml:trace>
  <inkml:trace contextRef="#ctx0" brushRef="#br0" timeOffset="48975.66">16391 4553 1094 0,'0'-7'97'0,"-3"1"-77"15,0-2-20-15,0 3 0 0,-3-3 298 0,3 3 56 16,-6 0 11-16,0 2 3 0,3 6-187 0,-3 2-37 16,0 0-7-16,-6 3-1 0,3 5-74 0,-2 0-14 0,-1 1-4 15,3 4 0-15,0 9-17 0,-3-1-4 16,0 1-1-16,0 4 0 0,3 1-12 0,-3 3-2 0,4 2-8 15,2-3 12-15,0 0-12 0,6 3 0 0,0-5 0 0,3 0 0 16,6 2 0-16,0-7 0 0,3-3 0 16,5-1 0-1,1-4-87-15,3-6-23 0,6-2-5 0,0-3-755 0,3-8-151 0</inkml:trace>
  <inkml:trace contextRef="#ctx0" brushRef="#br0" timeOffset="49308.82">16471 4829 2649 0,'0'0'58'0,"0"0"12"0,0 0 2 0,0 0 4 0,0 0-61 0,0 0-15 16,0 0 0-16,0 0 0 0,6 5 54 0,3-5 8 16,0 5 2-16,3 3 0 0,3-8-41 0,-3 5-8 15,0 1-2-15,2-1 0 0,1 3-13 0,-3 0-18 16,-6-3 4-16,3 3 1 0,-3 5 13 0,0-5 0 15,-3 3 0-15,-6-1 0 0,-3 1 0 0,0-3 0 16,0 3 0-16,-6-1 0 0,0 1 0 0,0-1 0 16,-2 4 0-16,-1-4 0 0,0 1 0 0,0 2 0 15,0-2 0-15,0-4 0 0,3-1 0 0,6-1 0 16,-3 3 0-16,3 0 0 0,6-8 0 0,0 0 0 16,6 3 0-16,3-1 0 0,0 6 0 0,6-8 0 0,3-5 0 15,3 2 0-15,0-2 0 0,8-3 0 0,1-5 0 0,0 2 0 31,-15 1-156-31,12-4-29 0,11-1-6 0,1-4-547 0,-9 3-110 0</inkml:trace>
  <inkml:trace contextRef="#ctx0" brushRef="#br0" timeOffset="49547.19">16876 4519 2188 0,'9'8'97'0,"-9"-8"20"0,0 5-93 16,0 3-24-16,6 5 0 0,0 1 0 15,3-6 56-15,0 8 6 0,3 5 2 0,5-3 0 0,7 3 0 0,0-2 0 16,3 7 0-16,0 1 0 0,5-1-15 0,-5-2-2 16,0 0-1-16,-3 5 0 0,-9 0-19 0,3 0-4 15,2 6-1-15,-2-6 0 0,-12 2-22 0,0-1 0 16,6 4 0-16,-9-5-8 0,-9 0 58 0,-3 0 12 16,0-2 2-16,-6 2 1 0,-3-3-53 0,-5-5-12 15,-13 1 0-15,-6 1 0 16,7 1-102-16,-10-3-21 0,-53 16-4 0,20-10-1 0</inkml:trace>
  <inkml:trace contextRef="#ctx0" brushRef="#br0" timeOffset="50335.59">11712 4654 1497 0,'6'11'66'0,"-6"-6"14"0,0 5-64 0,0 6-16 16,-3 3 0-16,0 10 0 0,0 3 54 0,0 7 7 16,0 6 2-16,-3 8 0 0,0 6-5 0,-3 4-1 15,-3 8 0-15,0 4 0 0,0 1-1 16,0 6-1-16,0 6 0 0,0-4 0 0,-2 1-35 0,-1 0-8 16,-3-1 0-16,3 4-1 0,-3-4-11 0,0-4 12 15,0-1-12-15,1-2 12 0,-4 2 3 0,0-5 1 16,-3 3 0-16,3-8 0 0,-3-3-7 0,1-11-1 15,5-4 0-15,3-6 0 0,6-11 0 0,0-5-8 16,0-5 12-16,6-8-689 16,0-6-139-16</inkml:trace>
  <inkml:trace contextRef="#ctx0" brushRef="#br0" timeOffset="50998.53">11855 4471 1825 0,'-3'-21'80'0,"3"13"18"0,3 0-78 0,0-2-20 0,2 2 0 0,7 0 0 16,0-3-39-16,3 1-11 0,3-1-2 0,3 1-1 15,3 2 83-15,5-3 17 0,-2 3 3 0,6 0 1 16,0 3 43-16,2 0 9 0,4 2 1 0,3 3 1 15,-1-5-49-15,-2 5-9 0,0 0-3 0,3 5 0 16,-4-5-11-16,4 0-2 0,6 3-1 0,-1-1 0 16,-2 6-14-16,2-2-4 0,-2 1 0 0,-3 7 0 0,-4-6-4 15,-5 2 0-15,-6 3-8 0,0 3 12 0,-9 3-12 0,-1 2 0 16,-8 3 0-16,0 2 0 0,-3 1 12 0,-6 4 0 16,-3 7 0-16,0-1 0 0,-3 0 23 0,3 0 4 15,-6 2 1-15,4 1 0 0,-1 2-26 0,0 3-5 16,3 0-1-16,-3 8 0 0,6-2-8 0,-3 4 0 15,6-5 0-15,-3 3 0 0,3-2 0 0,0 1 0 16,0 1 0-16,0 3 0 0,0-8 0 0,0 2 8 16,-3 0-8-16,0 0 8 0,3-5-8 0,-6 3 0 15,3 0 0-15,-3 5 0 0,-3-1 42 0,0 1 6 16,0 0 2-16,3-2 0 0,-3-4-50 0,0 1-17 16,0-1 0-16,0 4 0 0,0-4 65 0,-3 6 12 15,0 0 4-15,0 0 0 0,0-3-52 0,6 1-12 16,-6-4 0-16,3 3 0 0,0-2 0 0,0 0 0 15,1 2 0-15,-1-2 0 0,3-3 0 0,0 0 0 0,-3 0 0 0,-3-3 0 16,3-2 0-16,0-1 0 0,-3 1 0 16,3-3 0-16,0 3 0 0,0-6 0 0,0 0 0 0,0-2 0 15,0-5 0-15,3 2 0 0,0 0 0 0,0-3 0 16,3-4 0-16,-3-1 0 0,6 0 0 0,0-8 0 16,0 0 0-16,-3-5 0 0,-3 0 0 0,3-8 0 15,0 0 0-15,0 0 0 0,0 0 0 0,-3 0 0 16,-3 0 54-16,-3-2 8 0,-3-4 2 0,-5-2 0 15,-4-2-52-15,0 2-12 0,-6-3 0 0,-3 3 0 16,-5-5 0-16,-4 0 0 0,-6 2 0 0,-8 1 0 16,-4 4-48-1,-5 1-13-15,-7 2-3 0,1 1 0 0,-7 2 52 0,1-3 12 0,0 3 0 0,2 0 0 16,10-3-101-16,5 1-18 0,9-1-3 0,10 1-726 16,5-4-144-16</inkml:trace>
  <inkml:trace contextRef="#ctx0" brushRef="#br0" timeOffset="51671.28">12828 6593 2073 0,'-3'-13'92'0,"3"13"19"0,-3-5-89 0,3 2-22 0,-3 1 0 0,3 2 0 15,0 0 73-15,0 0 11 0,0 0 1 0,0 0 1 16,0 0-40-16,0 0-8 0,0 0-2 0,3 5 0 16,-3 5 19-16,3 1 3 0,0 2 1 0,0 3 0 15,0 0-25-15,0 3-5 0,-3-1-1 0,3 6 0 16,3-3-12-16,-3 3-2 0,-3-3-1 0,3 3 0 15,3 0-2-15,-3-6-1 0,3 3 0 0,-3-2 0 16,0-3-10-16,-1-3 12 0,1-2-12 0,0-1 12 16,3-5-12-16,-6-5 12 0,3 3-12 0,3-3 12 15,0-3-4-15,3-2-8 0,-3-3 12 0,0-2-4 0,6-4-8 16,-3 1 0-16,0 0 0 0,0-3 0 0,0-2-8 0,0-1 8 16,3 1 0-16,-3 2 0 0,2-3 0 0,-2 6 0 15,3 0 0-15,0-1 0 0,-3 4 0 0,3 2 0 16,-3 0 0-16,0 3-11 0,-3 2 11 0,-6 3 8 15,6 0-8-15,0 3 11 0,0-1-2 0,-3 4 0 16,0-1 0-16,0 3 0 0,-3 2 2 0,0 1 0 16,-3 2 0-16,3 0 0 0,-3-2-11 0,3 2 0 15,0-2 9-15,0-1-9 0,0-4 0 0,0 2 0 16,0-8 0-16,-3 5 8 0,3-5-8 0,0 8 0 16,0-8 0-16,0 0 0 0,0 0-12 0,0 0-1 15,6-3 0-15,3-2 0 0,-1-8-5 0,4 0-1 16,0-3 0-16,3 0 0 15,-3 0-9-15,3 0-3 0,0 0 0 0,0 0 0 0,-3 0 22 0,3 3 9 16,-4 3-8-16,1-1 8 0,0 3-8 0,0 0 8 0,-3 3-8 16,0 2 8-16,0 3 0 0,-3 0 0 0,3 0 0 0,-3 3 0 15,-3 2 0-15,3 3 8 0,-3 0 0 0,0 0 0 16,0 3-8-16,0 2 0 0,3-3 0 0,-3 4 0 16,2-7 0-16,1 4 0 0,0 0 0 0,0-3 0 15,3-3 0-15,0-2-12 0,-3 2 4 0,3-5 0 16,0-3-106-1,-3 1-21-15,0-6-4 0,0-3-967 0</inkml:trace>
  <inkml:trace contextRef="#ctx0" brushRef="#br0" timeOffset="51820.33">12870 6252 2649 0,'-9'-8'117'0,"9"8"25"0,0 0-114 0,0 0-28 16,9 0 0-16,2 0 0 15,1 0-55-15,6 0-17 0,3 3-3 0,9-3-1 16,3-3-8-16,2 3-3 0,-2 3 0 0,6-3-882 16</inkml:trace>
  <inkml:trace contextRef="#ctx0" brushRef="#br0" timeOffset="52280.69">13602 6202 1324 0,'0'0'59'0,"0"-5"12"0,0-1-57 0,0-2-14 16,3 3 0-16,0-6 0 0,-3 6 232 0,0 0 44 15,0 5 9-15,0 0 2 0,0 0-138 0,0 0-27 16,0 0-6-16,0 0 0 0,0 0-50 0,0 8-10 16,0 5-1-16,3 0-1 0,-3 3-62 0,0 5-13 0,0 6-3 15,-3 2 0-15,3 0 71 0,-3 5 13 16,0 3 4-16,-3 0 0 0,3-2-64 0,0 2-15 16,3-3-1-16,0 1-1 0,0-4 17 0,0-1 0 0,0-1 0 0,3-3 9 15,0-5-9-15,3-2 0 0,0-1 0 0,3-4 8 16,0-4-8-16,2-2 0 0,4-3 9 0,0-2-9 15,3-8 0-15,0-1 9 0,0-4-9 0,0-1 0 16,-3-2 0-16,-1-3-11 0,1-2 0 0,0-1 0 16,0-2-23-16,-6-3-5 0,0 0-1 0,-3 0 0 15,0 1-28-15,-6 2-7 0,0 2-1 0,-3 3 0 16,0 3 10-16,-3 2 2 0,-3 3 0 16,0 6 0-16,0-4 34 0,3 4 7 0,0 4 2 0,0 4 0 15,0-4 21-15,3 1 0 0,3-3 0 0,-3 8 0 0,3-8 0 16,3 8 0-16,-3-8 0 0,6 8 8 0,0-3 0 0,6 0 0 15,-3-2 0-15,3 5 0 0,0-5-8 0,-3 2-11 16,3 3 3-16,-3-3 0 0,0 3 8 0,0 3 0 16,-6-1 0-16,5 3 0 0,-2-2 40 0,-3 2 9 15,0 1 3-15,-3 1 0 0,3-1 9 0,0 2 3 16,0-3 0-16,0 0 0 0,0 0-10 0,3-2-2 16,0-1 0-16,3-2 0 15,0 0-94-15,3-5-19 0,-3-3-4 0,6-3-769 16,3-2-154-16</inkml:trace>
  <inkml:trace contextRef="#ctx0" brushRef="#br0" timeOffset="52437.66">13637 6247 2833 0,'-5'2'62'0,"-1"1"13"0,0 0 2 0,6 5 3 0,0 0-64 0,6 0-16 0,0-3 0 0,5 3 0 16,4 0-48-1,3 2-12-15,6-2-4 0,6 0 0 0,0-3-60 0,2 6-13 0,7-6-3 0,3 6-876 16</inkml:trace>
  <inkml:trace contextRef="#ctx0" brushRef="#br0" timeOffset="53322.48">14316 6472 2826 0,'0'0'62'0,"-3"-6"13"0,-3 1 2 0,-3 0 3 0,0 0-64 16,-3-3-16-16,1-3 0 0,-4 3 0 15,-3 0 42-15,3-2 6 0,-3 2 0 0,0 2 1 0,3 4 0 0,-3-4 0 16,4 4 0-16,2-1 0 0,-3 3-41 0,3 3-8 16,0 2 0-16,0 3 0 15,3 3-28-15,-3 2-2 0,0 3-1 0,6 0 0 0,0 5 15 0,3-3 2 16,0 3 1-16,3 1 0 0,0-4-4 0,6 1-1 16,0-1 0-16,3 1 0 15,3-6-29-15,0 0-5 0,6-5-2 0,-3-3 0 16,0 1 16-16,0-6 3 0,0 0 1 0,-1 0 0 0,4-8 22 0,-6 2 12 15,0-2-12-15,-3-2 12 0,0 2 0 0,-3-3 16 16,0 1-2-16,-6-1 0 0,0-5 22 0,3 3 5 16,-6 0 1-16,0-3 0 0,0 3-4 0,0 0-1 15,-3-1 0-15,3 4 0 0,-3-1-11 0,3 1-2 16,0-1-1-16,3 3 0 0,0 8-23 0,0 0 0 0,3-5 0 0,3-1 0 16,0 4 0-16,3-1 0 0,0 3 0 0,3 0 0 15,3 0-8-15,-1 0 0 0,-2 0 0 0,3-2 0 16,0 2-4-16,0-3-1 0,3 0 0 0,-3 1 0 15,0 2 1-15,-3-3 1 0,-4 0 0 0,7 1 0 16,-3-4 11-16,-3 6 0 0,-3-2 8 0,0 2-8 16,0-3 16-16,-3 0 0 0,3 3-1 0,3 0 0 15,-3-2 1-15,0-1 1 0,-6 3 0 0,6 0 0 16,3 0-9-16,-3-3-8 0,3 1 9 0,-3 2-9 0,2 2 0 0,-2 1 0 16,0-3 0-16,-6 0 0 0,0 0 0 0,0 0 0 15,0 0 0-15,3-5 0 0,0 0 8 0,-6-1-8 16,3 4 0-16,-6-1 9 0,0-2-9 0,1 2 8 15,-4 0-8-15,0 1 8 0,0 2-8 0,0 0-9 16,0 2 9-16,-3-2-13 0,3 3-1 0,0 0 0 16,-3 2 0-16,3 3 0 0,0 0 3 0,0 0 1 15,-3 2 0-15,4 4 0 0,2 1 2 0,0 1 0 16,0 3 0-16,3-1 0 0,3 4 8 0,0-7-8 16,6 4 8-16,3-1-8 0,3-4-1 0,-1-1 0 15,4 0 0-15,3-5 0 0,3 0-3 0,0-5 0 16,0-1 0-16,2-2 0 0,1-5 12 0,3 0-8 15,-6-6 8-15,3 1-8 0,-3 2 8 0,-1-11 0 16,-2 3 0-16,3 0 0 0,-3-2 24 0,-3-1 6 16,3-5 2-16,-6 3 0 0,0 0-17 0,2-5-3 15,-2 2-1-15,-3-3 0 0,-3 1 10 0,0-3 3 16,-3 0 0-16,0-3 0 0,0 3-3 0,-3 0 0 16,0 0 0-16,0-3 0 0,0 0-21 0,0 3-13 0,3 3 1 0,-3-1 1 15,-3 3 60-15,6 3 12 0,6 5 3 0,-3 0 0 31,0 6-103-31,0-1-20 0,-3 6-4 0,-3 5-1 0,0 0 52 0,3 11 12 0,-3 2 0 0,0 5 0 16,0 1 0-16,-3 7 15 0,0 3-3 0,-6 6-1 16,3 2-11-16,-3 0-16 0,0 3 4 0,0 2 1 15,3-2 11-15,-3 2 0 0,6-5 0 0,-3 0 0 16,3-3 0-16,3 1 14 0,0-3-3 0,3-3-1 16,0-6-10-16,3 1-14 0,0-3 3 0,6 1 1 0,3-9 10 0,0-3 0 15,3-2 0-15,3-2 0 16,2-6 0-16,1 0 0 0,0-6 0 0,6-2 0 0,-3-2-19 15,-1-3-1-15,-2-6-1 0,0-5 0 16,0 3-131-16,0-8-25 0,-4 0-6 0,1-5-981 16</inkml:trace>
  <inkml:trace contextRef="#ctx0" brushRef="#br0" timeOffset="53568.69">14590 6194 2649 0,'0'0'58'0,"0"0"12"0,0 0 2 0,0 0 4 0,3-3-61 0,3 3-15 16,0-8 0-16,3 8 0 0,0-2 50 0,3-1 7 0,3-2 2 0,2 2 0 15,4 0-43-15,3-2-16 0,3 3 11 0,3-1-11 16,2-2-220-16,4 2-49 0</inkml:trace>
  <inkml:trace contextRef="#ctx0" brushRef="#br0" timeOffset="54932.59">15313 6271 2649 0,'-3'-3'58'0,"0"-2"12"0,-3-1 2 0,3 1 4 0,-3-3-61 0,3 0-15 0,-2 0 0 0,-1 0 0 15,0 0-16-15,0 3-5 0,0 2-2 0,-3 1 0 16,3-1 37-16,-3 3 7 0,-3 3 2 0,0 2 0 16,0 0 3-16,0 6 1 0,-3 0 0 0,3 2 0 15,-2 0-27-15,-1 3 8 0,3-3-8 0,0 6 0 16,3-3-18-16,0 2-9 0,3-2-1 0,3 0-1 16,3 0 29-16,0-3 0 0,6 0 0 0,3-2 0 15,-3-1 0-15,3-4 0 0,3-6 11 0,0 0-3 0,3-3-8 16,-4-2-16-16,1-1 4 0,3-4 0 15,-3-3 12-15,3 2 0 0,-3 0 0 0,0 1 0 0,-3-6 0 16,0 3 0-16,-3-3 8 0,3 0-8 0,-3 3 0 16,-3-3 0-16,-3 0 0 0,3 3 0 0,-3 2 0 15,-3 1 0-15,3 2 0 0,-3 2 0 0,0-2 56 0,-3 6 6 16,3-1 2-16,3 3 0 0,0 0-64 0,-6 8 0 16,0-3-14-16,3 9 2 0,3-4 12 0,-3 6 16 15,3 0-4-15,0 0-1 0,0 0-11 0,3 0 0 16,3-3 0-16,3 3 0 15,0-3-49-15,3 0-12 0,-1-2-3 0,4-3 0 16,0-3 6-16,-3-5 1 0,3-3 0 0,0 1 0 16,-3-6 5-16,3-3 2 0,0-2 0 0,-4 0 0 0,-2-3 36 0,3 0 14 15,0-5-11-15,-3 2 11 0,-3 1 32 0,-3-3 13 16,3-6 3-16,0 3 0 0,-3 0-21 0,0 1-4 0,0-4-1 16,0-2 0-16,3 0 16 0,-3 5 3 0,0 0 1 0,0 3 0 15,0 0 18-15,0 5 3 0,-3 0 1 0,0 6 0 16,3 2-52-16,-3 2-12 0,0 6 0 0,0 0 0 15,0 0 0-15,0 11 0 0,3 5 0 0,0 2 0 16,-3 1 20-16,0 2 0 0,0 3 1 16,3 2 0-16,-3-2-33 0,0 3-8 0,0-4 0 0,0 4-1 15,0-3 21-15,0 0 0 0,0-1 0 0,0-1 0 16,3-7 0-16,0-1 0 0,-3-1 0 0,3-5 0 16,2 0 0-16,-2-3 0 0,-3-5 0 0,0 0 0 15,6 3 12-15,3 2 6 0,0-5 2 0,-3 0 0 0,-6 0-32 16,0 0-7-16,6 0-1 0,-6 0 0 0,0 0 20 15,6 0 0-15,0 3 0 0,0-1 0 0,0 1 0 16,-6-3 0-16,3 5 0 0,0 3 0 16,-3 0 0-16,0 0 0 0,0 0 0 0,-3 0 0 0,0 0 0 15,0-3-8-15,-3 3 8 0,0 0 0 16,0 0-56-16,-3-5-4 0,3 2 0 0,-6-2-1 16,0-1 10-16,1 1 3 0,2-1 0 0,-3-2 0 15,-3 0 11-15,3 0 2 0,6-2 1 0,-3-1 0 0,0 1 14 0,6-1 4 16,-3 3 0-16,3-5 0 15,3 5-12-15,0 0-1 0,0 0-1 0,0-3 0 0,3-2 30 0,6-1 0 16,0 1 0-16,3 2 0 0,3-2 0 0,-3 0 0 16,-3 0 0-16,6-1 0 0,11 1 0 0,-2 0 0 15,3-3 0-15,0 2 0 0,-3-2 0 0,-1 3 0 0,4-5 0 0,0-1 0 16,-3 0 0-16,-3 1 0 16,2-3 0-16,-2-1 0 0,3-1 22 0,-6-4 10 0,0 0 3 0,3-2 0 15,-4 0-5-15,-2-5-1 0,0-1 0 0,-6 6 0 16,3-5 28-16,-3-1 6 0,0 1 1 0,-3-1 0 15,0-5-52-15,-3 3-12 0,3 6 0 16,-6-4 0-16,-3 6 50 0,0 2 7 0,0 9 2 0,0 2 0 16,-6 5-43-16,-3 3-16 0,-6 8 11 15,3 5-11-15,-6 6 0 0,4 7 0 0,-1 1 0 0,-3 5 0 16,3 2 57-16,-3 6 6 0,3-1 1 0,3 6 0 16,6-10-64-16,1-1-21 0,5 3 0 0,3-2 0 15,3-1 33-15,8-5 8 0,1-5 0 0,6 0 1 16,-3-6-21-16,3-2 0 0,9-8 0 0,3-3 0 15,-1-5-47-15,1-2-13 0,-6-4-4 0,0-4 0 0,0-6 52 0,-4-3 12 16,1 1 0-16,0-3 0 0,3-3 0 0,0 0 15 16,-7 0-3-16,7-5-1 0,-3-3-11 15,-3 1-17-15,0-6 4 0,-3 0 1 0,-3 2-1 0,0 6 0 16,-6 5 0-16,-1 6 0 0,1-1 13 0,-6 6 12 16,-9 2-3-16,-2 6 0 0,-1 5 9 0,0 5 2 15,0 1 0-15,3 2 0 0,-3 2 3 0,3 3 1 16,0 3 0-16,3 3 0 0,6-1-24 0,3 1 0 15,0-1 0-15,6 4-1337 0</inkml:trace>
  <inkml:trace contextRef="#ctx0" brushRef="#br0" timeOffset="56300.86">2871 3339 230 0,'-9'0'20'0,"9"0"-20"16,0-5 0-16,0 5 0 0,0 0 252 0,0 0 47 16,-6 0 9-16,6 0 1 0,0 0-199 0,0 0-40 15,15-8-8-15,-3 3-2 0,9-3 7 0,9 2 1 0,3-7 0 0,14 0 0 16,4 0-6-16,8-1-1 16,13 1 0-16,5 0 0 0,12 0-13 0,4-6-2 0,2 6-1 0,6 2 0 15,-15 3-36-15,4 0-9 16,8 8 0-16,6-5 0 0,-6 5 0 0,-5 5 0 15,2-5 0-15,6 6 0 0,-12 2 0 0,1-8 0 0,-1 5 0 0,3 3 0 16,-8-5 0-16,-7-1 0 0,0 1 0 0,-2-3 0 16,-10-3 0-16,1-2 0 0,-1 5 0 0,-2-8 0 15,-7 3 0-15,-5 5 0 0,-12-6 0 0,-1 4 0 16,-5-4 0-16,-3 1 0 0,-9 3 0 0,-1-1 0 16,-2 0 0-16,-6-2 0 0,0 5 0 0,-6 0 0 15,0-8 0-15,-3 8 0 0,-3 0 0 0,0 0 0 16,0 0 0-16,0 0 0 0,0 0 0 0,0 0 0 15,0 0 0-15,0 0 0 0,0 0 0 0,-6 3 0 16,-3 2 0-16,3 0 0 0,0-2 0 0,3 7 0 0,-3-4 0 16,3 4 0-16,0 4 0 0,-3 4 0 0,3 1 0 0,0 4 0 15,-2 4 0-15,-1 2 0 0,6 3 0 0,-9 0 0 16,3 2 0-16,-3 3 0 0,3 3 0 0,0-1 0 16,-3 6 0-16,3 0 0 0,-9 3 0 0,9 2 0 15,-6 3 0-15,0-5 0 0,0 2 0 0,3-2 0 16,-2 2 0-16,-1 0 0 0,0 3 0 0,0 0 0 15,3-8 0-15,0 8 0 0,3-8 0 0,-3 0 0 16,3 2 0-16,-3-7 0 0,6 5 0 0,0-10 0 16,-3 2 0-16,6 2 0 0,-6-7 53 0,0 2 9 15,6-2 2-15,-3-5 0 0,0-4-52 0,0-1-12 16,1-4 0-16,2-2 0 0,-3-3 0 0,3-2 0 16,-3-3 0-16,3-3 0 0,0 0 54 0,0-5 8 15,0 0 2-15,-9 3 0 0,9-3-52 0,-6-3-12 16,0 1 0-16,-9-1 0 0,3 0 0 0,-3-2 0 15,0 2 0-15,-6-2 0 0,0 5 54 0,-2-2 8 0,-1-4 2 0,-6 1 0 16,-9 2-52-16,1-2-12 0,-22 0 0 0,-2 2 0 16,-4 3 0-16,-11 0 0 0,-7-8 0 0,-5 3 0 31,-6 0-48-31,0-1-13 0,-13 4-3 0,1-6 0 0,0 2 52 0,3 1 12 0,-9 0 0 0,6-1 0 16,-3 1 18-16,8 3 6 0,7-4 2 0,6-2 0 15,8 0-17-15,19 0-9 0,2 3 10 0,13-3-10 16,11 3 0-16,6 0 0 0,10-1 0 0,11 4-816 15,9 2-164-15</inkml:trace>
  <inkml:trace contextRef="#ctx0" brushRef="#br0" timeOffset="56691.78">2916 3321 1267 0,'6'-8'28'0,"-6"2"5"0,0-4 2 0,0 2 1 0,3 2-36 0,-3 4 0 0,3-6 0 0,-3 8 0 15,0 0 58-15,0 0 5 0,0 0 1 0,0 0 0 16,0 0 51-16,0 10 10 0,6 4 3 0,-6 2 0 16,3 5-52-16,3 3-9 0,-6 5-3 0,0 8 0 15,3 2-51-15,0 6-13 0,0 8 0 0,3 24 0 16,0 5 41-16,-6 8 6 0,0 0 1 0,0 3 0 15,0 4-27-15,0 1-5 0,0 0 0 0,0 0-1 16,0 0-115-16,3-5-22 16,2-3-5-16</inkml:trace>
  <inkml:trace contextRef="#ctx0" brushRef="#br0" timeOffset="58806.56">17245 2191 576 0,'-9'-6'12'0,"6"1"4"0,6 3 0 0,0-9 0 0,-9 3-16 0,6 0 0 0,-3-5 0 0,6 8 0 16,6-9 54-16,-3 4 8 0,-6-1 2 0,3 6 0 15,3 0 0-15,0-3 0 0,-3 2 0 0,-3 6 0 16,0 0 0-16,0 0 0 0,0 0 0 0,9 6 0 16,0-6 0-16,3 8 0 0,6-8 0 0,2 5 0 15,1 0 0-15,3-2 0 0,6 2 0 0,3-2 0 16,2-3 0-16,7-3 0 0,6 3 0 0,8 0 0 16,4-5-52-16,-1 2-12 0,1-2 0 0,11 5 0 15,-5-5 54-15,5-1 8 0,-2 4 2 0,2 2 0 16,-9-6-52-16,4 6-12 0,2-8 0 0,4 3 0 0,-7 0 0 0,1 2 0 15,-10 3 0-15,4 0 0 0,-9-5 54 0,2 5 8 16,-5-5 2-16,2 2 0 16,-2-2-52-16,-6 5-12 0,-1-8 0 0,-2 2 0 15,-3 6-12-15,-1-8-6 0,-5 6-1 0,0-1 0 0,0 3 19 0,-6 0 0 16,-7-8 0-16,-5 8 0 16,0-5 19-16,0 5-3 0,0-5 0 0,0 5 0 0,-3-8-16 0,0 8 0 15,0 0 0-15,0-6 0 0,0 6 0 0,-1 0 15 16,-8 0-2-16,6-5 0 0,3 3-5 0,-3 2-8 15,-6 0 11-15,9 0-11 0,-3 0 8 0,0 0-8 16,0 0 0-16,-6 0 0 0,0 0 12 0,0 0-12 16,6-6 12-16,-6 6-12 0,0 0 26 0,0 0-2 0,0-8 0 0,3 3 0 15,0-3-3-15,-3 3-1 0,0-3 0 0,-3 3 0 16,-3-3-20-16,3 2 0 0,3-4 0 0,0 2-8 16,-3 0 28-16,3 3 5 0,-3-9 2 0,3 6 0 15,0-5-16-15,0 3-3 0,3 2-8 0,-3-6 12 16,6 1-12-16,-3 0 0 0,0 0 8 0,0-6-8 15,3-2 0-15,3 3 0 0,0-9 0 0,0-5 0 16,0 1 0-16,0-4 0 0,3-2 0 0,-4 3 0 16,4-6 0-16,0 8 0 0,0-5 0 0,-3 3 0 15,0 7 28-15,0-4-1 0,0 4 0 0,0 1 0 16,-6 5-46-16,3-3-9 0,0 3-1 16,-3 7-1-16,0 1 21 0,-3 0 9 0,3 8-8 0,-3-9 8 0,0 9 0 15,-3-3-10-15,3-2 10 0,0 2 0 0,0 0-8 16,-3 2 8-16,3 6 0 0,0 0 0 0,0 0-27 0,-3-5 2 15,0 2 0-15,0-2 0 0,3 5 37 0,-3-5 7 16,-3 2 1-16,-3-2 1 0,3 5-21 0,-3-8 0 16,0 8 0-16,-3-5 0 0,6-3 0 0,-6 2 0 15,0 1 0-15,-5-3-8 0,-10 3-8 0,6-3 0 16,6-3-1-16,-3 3 0 0,-6-5 17 0,1 5 0 16,-4 3 0-16,-6-3 9 0,0 3-9 0,-8 0-17 15,-7-3 4-15,-6 2 1 0,4 6-3 0,-7 0 0 16,4 0 0-16,-7-5 0 15,1 2-21-15,-4 3-4 0,-5 3 0 0,-7-3-1 0,-2 0 41 0,11 5 12 16,-2-5 1-16,-7 0 0 0,1 0-13 0,0 0-18 16,8 0 4-16,-2 0 1 0,8 0 13 0,1 6 0 15,2-6 0-15,1 0 0 0,11 0 0 0,3 5 0 16,6-5 0-16,4 0 0 0,2 0 0 0,6-5 0 16,12 5 0-16,0 0 0 0,0 0 0 0,4 0 0 0,5-6 0 15,3 6 0-15,0 0 0 0,0 0 0 0,0-5 0 0,6 2 0 16,2 3 0-16,-2-5 0 0,-3 5 0 0,3-5 0 15,0 5 0-15,0 0 0 0,-6 0 0 0,0 0 0 16,0 0 0-16,0 0 0 0,3 5 0 0,0 3 0 16,-6 3 0-16,3 2 0 0,0 0 0 0,-3 0 0 15,0 6 0-15,0 7 0 0,0-5 0 0,-3 11 0 16,3 3 0-16,-3 2 0 0,0 2 0 0,1 6 0 16,2 3 0-16,-3 2 0 0,0 3 0 0,6 5 0 15,0 0 0-15,0-5 0 0,-3 0 0 0,0 0 0 16,6-2 0-16,-3-4 0 0,-3 3 0 0,0-5 0 15,0 3 0-15,0-11 0 0,0 3 0 0,-3-9 0 0,0-4 0 0,-3-1 0 16,3-4 0-16,0-4 0 0,-3 1 0 0,3-6 0 16,0-5 0-16,0 0 0 0,3 2 0 0,-3-10 0 15,3 8 0-15,3-8 0 0,0 0 0 0,0 0 0 16,-3-8 0-16,3 8 0 0,3-5 0 0,3-3 0 16,0-5 0-16,3 8 0 0,0-3 0 0,6-6 0 15,6 4 0-15,6 2 0 0,8-3 0 0,10 3 0 16,12 0 0-16,8-5 0 15,6 0-105-15,10-6-19 0</inkml:trace>
  <inkml:trace contextRef="#ctx0" brushRef="#br0" timeOffset="66524.17">2085 6604 921 0,'0'0'40'0,"0"0"10"0,0-5-40 0,0 5-10 15,0 0 0-15,-3-6 0 16,3 6 216-16,0 0 40 0,0 0 9 0,0 0 2 0,0 0-111 0,0 0-23 16,-5 0-4-16,5 0-1 0,0 6-52 0,0 4-12 15,0 1-1-15,0 7-1 0,0 1-18 0,0 5-3 16,0 5-1-16,-3 5 0 0,3-2-12 0,3 2-4 15,-3 3 0-15,5 3 0 0,-5-3-4 0,0-2-2 16,0-1 0-16,3 0 0 0,-3-5 1 0,6 1 0 16,-6-1 0-16,3-3 0 0,0-5-11 0,3 0-8 15,-6 1 12-15,3-7-12 0,3-1 12 0,-6-6-4 16,0 2 0-16,0-4-8 0,0-6-10 0,0 0-9 16,0 7-1-16,0-7-1 15,0 0-99-15,-6-5-19 0,3 0-4 0,-6-6-630 0,6 1-127 0</inkml:trace>
  <inkml:trace contextRef="#ctx0" brushRef="#br0" timeOffset="66891.85">1975 6657 576 0,'0'0'51'0,"0"0"-41"0,-3-5-10 0,0-1 0 15,3 1 222-15,0 2 42 0,0-2 9 0,0 0 2 16,0 0-132-16,0-1-27 0,0-2-4 0,3 3-2 15,0-3-15-15,3 3-3 0,-3-1-1 0,3 1 0 16,0-3-36-16,3 6-7 0,-3-6-2 0,3 0 0 16,3 2-6-16,-3-1 0 0,3 1-1 0,-3-2 0 15,0 3-4-15,5-3-1 0,4 0 0 0,0 0 0 0,-6 0-34 16,9 3 0-16,-9-3 0 0,6 5 0 0,-3 1 9 16,2 2-1-16,1 0-8 0,3 2 12 0,-9 4-12 0,6-1 0 15,-6 3 8-15,6 0-8 0,-6 5 0 0,-1-2 0 16,1 5 0-16,3-3 0 0,-9 3 0 0,0-3 0 15,3 3 0-15,-6-3 0 0,3 3 0 0,-6 0 9 16,0 0-9-16,0-3 8 0,-6 3 4 0,3-3 0 16,-9 3 0-16,3-3 0 0,-6 0 21 0,0 0 5 15,-5 3 1-15,-1 0 0 0,-6-3-26 0,3 1-5 16,-6-1 0-16,4 0-8 0,2 0 0 0,3-2-12 16,-6-3 0-16,6 0 0 15,4-3-91-15,5-5-17 0,3 0-4 0</inkml:trace>
  <inkml:trace contextRef="#ctx0" brushRef="#br0" timeOffset="68753.42">582 5964 1843 0,'0'0'81'0,"0"0"18"0,0 0-79 0,0 0-20 16,0 0 0-16,0 0 0 0,0 0 102 0,0 0 17 15,0 0 3-15,0 0 1 0,3 8-35 0,3 2-6 16,-3-4-2-16,-3 4 0 0,9 1-25 0,-9-1-6 16,9-2-1-16,-6 3 0 0,0-1-22 0,3 1-5 15,-3-3-1-15,3 0 0 0,-3 0-20 0,6 2 0 16,-9-10 0-16,0 3-12 16,0-3-163-16,0 0-33 0,0 0-6 0</inkml:trace>
  <inkml:trace contextRef="#ctx0" brushRef="#br0" timeOffset="68934.02">383 6043 403 0,'0'0'17'0,"0"0"5"0,0 0-22 0,0 0 0 0,0 0 0 0,0 0 0 16,-3 8 365-16,-3 3 69 0,6-11 14 16,0 10 2-16,6 1-258 0,-6-1-51 0,12 1-10 15,-3 0-3-15,-6-4-78 0,6 7-16 0,3-6-3 0,2 2-1 16,-2-2-15-16,3 3-3 0,0-6-1 0,-3 3-787 15,6-3-156 1</inkml:trace>
  <inkml:trace contextRef="#ctx0" brushRef="#br0" timeOffset="69157.99">898 6067 1843 0,'-9'-3'164'0,"0"3"-132"16,0 0-32-16,3 0 0 0,-9 0 156 0,6 0 25 16,3 3 5-16,-9 2 1 0,9 3-59 0,-2-3-11 15,-4 3-2-15,3 3-1 0,9 0-72 0,-6 2-14 16,3 0-4-16,3 3 0 0,3-3-24 0,6 8 0 16,0-8 0-16,0 3 0 15,2 0-98-15,7 0-12 0,-3-3-2 0,6-2-709 16,6 0-142-16</inkml:trace>
  <inkml:trace contextRef="#ctx0" brushRef="#br0" timeOffset="70981.02">1213 5985 1094 0,'-9'-3'97'0,"0"3"-77"0,4-8-20 0,-4 6 0 15,-3-1 285-15,-3 0 54 0,6 3 10 0,-3 0 3 16,3 3-179-16,-3 2-35 0,3 3-7 0,0-2-2 15,3 4-76-15,-3 3-15 0,3 1-3 0,0 1-1 16,1 4-34-16,2 2 0 0,3-5 0 0,0 3 0 16,0-4 0-16,3 4 0 0,5-6 0 0,-5 3-9 15,6 0-11-15,0-3-3 0,0 0 0 0,0-5 0 16,3 0-22-16,-3-2-5 0,6-4-1 0,0-2 0 16,-3-2-2-16,-3-4-1 0,2 1 0 15,1-3 0-15,3-3 25 0,-9 1 5 0,0-1 0 0,-3 1 1 0,-3-1 3 0,0-2 1 16,-3 0 0-16,3-3 0 0,-9 0 19 0,0-3-12 15,6 6 12-15,-12-8-10 0,4 2 10 0,-1 4 0 16,0 1 0-16,3 1 0 0,-9 5 0 0,6 0 0 16,0 3 0-16,-3 2 0 0,9 1 10 0,-9 2-2 15,9 0-8-15,-2 2 12 0,-1 6-2 0,3-2-1 16,0-4 0-16,6 3 0 0,-6 3-1 0,6-2 0 16,0-6 0-16,6 8 0 0,-6-8-8 0,12 2 0 15,-3 4 9-15,2-6-9 0,-2 0 23 0,3 0 0 16,0-3 0-16,6 0 0 0,-6-5-13 0,0 3-2 15,3-3-8-15,0-2 12 0,0 4 21 0,-4-7 4 16,-2 2 1-16,6 1 0 0,0 2 14 0,-3-3 2 16,-3 3 1-16,3 0 0 0,-3-2-15 0,0-1-2 15,3 6-1-15,-3-3 0 0,2 3-11 0,-2-1-2 16,0 4-1-16,-3 2 0 0,-6 0-9 0,6 0-2 0,3 5 0 16,-3 0 0-16,0 3-4 0,-6 6-8 15,3-4 11-15,-3 6-11 0,6-3 16 0,-12 3-3 0,3-3-1 0,3 3 0 16,-6 0-12-16,3 0 0 0,0-3 0 0,-6 0 0 15,9 1 0-15,0-4 0 0,-6-2 0 0,3 0 0 16,0-5 0-16,3-3 12 0,0 0-3 0,0 0-1 16,0 0-8-16,0 0-9 0,0-8 9 0,3-3-13 15,0 3 5-15,3-5 8 0,-3-5-13 0,3-1 5 16,-3 8-15-16,6-7-2 16,0 2-1-16,-6 0 0 0,6-2 17 0,0 4 9 0,0 4-10 0,-3-1 10 15,0 3-8-15,-3 8 8 0,-3 0 0 0,0 0-9 16,9 0 0-16,-9 0 0 0,6 0 0 0,-1 6 0 0,1 4 9 15,-3 1 0-15,3-1 0 0,-3 1 0 0,-3 0 0 0,3-1-10 16,3-2 10-16,-6 3-10 0,0-1 10 0,0 3-13 16,0-10 5-16,0 5 8 0,0 0 0 15,0-8 0-15,0 0 0 0,0 0 0 16,0 0-33-16,0 0 1 0,0 0 0 0,0-5 0 0,0-1 16 0,0-2 3 16,0-2 1-16,0-1 0 0,3-2 12 0,3 2 0 15,-3-2 0-15,3-3 0 0,-3 3-9 0,6-3 1 16,-6 0 0-16,6 1 0 0,0-4 8 0,3 6 0 15,-3 0 0-15,0-1 0 0,0 4 0 0,2 4 0 16,-2-1 0-16,0 1-8 0,-3 4 8 0,0 2-8 16,3 2 8-16,-6 4-8 0,6 1 8 0,-6 7 0 15,-3-6 8-15,6 7-8 0,-6 1 12 0,3 0-1 16,-3 0-1-16,6 0 0 0,-6 0-10 0,3-3 0 0,0 0 0 0,3-2 0 16,3-3-11-16,-3-3 3 0,3 0 0 0,6-5 0 15,-10 0-4-15,4-2-1 0,0-1 0 0,0-2 0 16,0-3-13-16,0-3-2 15,-3 1-1-15,0-1 0 0,-6 1 21 0,3-4 8 0,-3-7 0 0,6 8-9 16,-6-6 45-16,0 4 8 16,0-1 3-16,0-3 0 0,0 1-22 0,-6 2-4 0,6 0-1 0,-3 3 0 15,3 2 9-15,0 6 2 0,0-6 0 0,0 9 0 16,0 2-15-16,0 0-4 0,0 0 0 0,0 0 0 16,0 5-12-16,3 3 9 0,-3 5-9 0,6-2 8 15,-6 4-8-15,3 1 0 0,-3 6 0 0,3-1 0 0,-3 2 0 16,6-1 0-16,-6 1 0 0,0 1 0 0,0-3 0 0,-6 6 0 15,3-3 0-15,3 0 0 0,-3-6 0 0,3 3 10 16,0-5-10-16,0-3 10 0,0 1-10 0,0-4 0 16,-6-5 0-16,6-5 0 0,0 0 0 0,0 0 0 15,0 0 0-15,0 0 8 0,0 0 2 0,6-10 0 16,-6-1 0-16,0-2 0 0,6-3-10 0,0-2 0 16,-6-4 0-16,0 1 0 0,3-5 0 0,3 2 0 15,-6-2 0-15,3-1 8 0,-3 1-8 0,3-1 0 16,3 9 0-16,-3-3 0 0,3-1 0 0,-3 9 0 15,3 0 0-15,0 5 0 0,-1 0 0 0,4 0 0 16,-6 5-11-16,6 1 11 0,0 2-12 0,0 2 4 16,-9 1 0-16,12 5 0 0,-9-3-4 0,3 6-1 15,-3-3 0-15,0 5 0 16,-3-2-11-16,6-1-3 0,-12 3 0 0,6 1 0 16,-3-4-20-16,0 1-4 0,-3-1-1 0,3 1 0 15,-9 0 14-15,3-3 2 0,0-1 1 0,0 1 0 16,0 0-5-16,1-2 0 0,2-4-1 0,-3 4 0 0,0-6 33 0,9 0 8 0,-9-6 0 0,6 4 0 15,3 2 0-15,-6-6 0 0,6 1 0 0,0-3 0 16,6-2-9-16,-3-1 0 0,6-2 0 0,-6 2 0 16,6 1 9-16,3-4 0 0,2 1 0 0,-2 0 0 15,0-3 0-15,6 0 0 0,-6 0 0 16,0-2 0-16,3 2 0 0,-3-3-8 16,-3 3 8-16,3-2-8 0,-4-1 32 0,1 4 6 0,-3-1 2 0,0-6 0 15,-3 7 25-15,3-4 6 0,-6 3 1 0,0 3 0 0,0 0-26 0,0 0-5 16,0-3-1-16,-6 2 0 0,3 4 10 0,3-1 2 15,-6 3 0-15,0 0 0 0,6 3-26 0,-6-3-5 16,3 6-1-16,-5-1 0 0,8 3-12 16,0 0 0-16,-6 5 0 0,0 3 0 0,0-3 0 0,3 6 0 15,-3 2 0-15,0 6 0 0,6 5 0 0,-6-3 0 16,6 5-10-16,0 3 10 0,0-2-8 0,6 2 8 16,-6 0-8-16,3 3 8 0,0-3-17 0,3-5 1 15,3 5 1-15,3-3 0 16,-4-2-23-16,1-6-5 0,3 1-1 0,3-6 0 15,0 0-16-15,-6-2-3 0,6-6-1 0,3-5 0 16,-6 0 4-16,0 0 0 0,2-10 0 0,-2 2 0 0,0-3 37 0,0-2 8 16,-3 0 2-16,3 0 0 0,-3-3 13 0,-3 2 8 0,-3-7 0 0,-3 3-8 15,0 2 16-15,0 0-3 16,-3-3-1-16,-3 4 0 16,3 1 37-16,-3 1 7 0,0 3 2 0,-3 2 0 0,0 2-10 0,6 4-3 0,3 2 0 15,0 0 0-15,-9 0-25 0,9 0-6 16,0 0-1-16,-6 5 0 0,6-5-13 0,0 0 0 0,0 8-12 15,6-3 12-15,-6 1-11 0,9-1 11 0,-9-5-10 0,3 8 10 16,6-3 0-16,0-2 0 0,3-1-8 0,-9 4 8 16,6-6-23-16,-3 2-1 0,6-2-1 0,-3 6 0 15,-3-6 25-15,2 0 0 0,1 0 0 0,3 0 0 16,-3 0 0-16,0 0 0 0,0 0 0 0,0 0 0 16,-6 0 0-16,-3 0 0 0,9 0 0 0,0 0-8 15,0 0 8-15,3 0 0 0,-9 0 8 0,6 2-8 16,0 1 0-16,-1-3 0 0,1 2 0 0,-3 4 0 15,-6-6 0-15,9 2 0 0,0 1 0 0,0 5 0 0,0-5 0 0,0 2 0 16,-3 0 0-16,3 1 0 0,0-1 0 0,-3-5 0 16,-6 0 0-16,12 2 0 15,-12-2-188-15,3 0-33 0,3-2-7 0,6-1-720 16</inkml:trace>
  <inkml:trace contextRef="#ctx0" brushRef="#br0" timeOffset="71165.33">2437 5464 1670 0,'-12'2'74'0,"9"1"15"0,-3 2-71 0,0 3-18 16,-3 3 0-16,3-3 0 0,-3 2 221 0,0 4 41 15,0 4 8-15,6-2 2 0,-6 2-116 0,0 1-22 16,0 2-5-16,6-2-1 0,-8 2-102 0,5 3-26 16,-3-3 0-16,6-3 0 0,-6 1 0 0,6-1 0 15,3 1 0-15,-6-3 0 16,3 0-200-16,-3-3-44 0,6 11-10 0,6-11-2 0</inkml:trace>
  <inkml:trace contextRef="#ctx0" brushRef="#br0" timeOffset="71454.16">2458 5247 1267 0,'0'0'56'0,"0"0"12"0,8 0-55 0,-2-3-13 16,-6 3 0-16,9 3 0 0,-3-1 192 0,3 1 36 16,-3 0 8-16,0 5 0 0,-3-3-71 0,3 3-14 15,-6 0-3-15,3 0-1 0,0 2-67 0,0-2-12 16,-3 0-4-16,0 3 0 0,0-1-20 0,0-2-5 15,0 3-1-15,0-3 0 16,0 0-112-16,-3 2-22 0,0 1-5 0,3-6-1 0</inkml:trace>
  <inkml:trace contextRef="#ctx0" brushRef="#br0" timeOffset="71584.81">2621 5239 1209 0,'-3'0'108'0,"-3"2"-87"0,6 6-21 0,0-2 0 15,0 2 288-15,-3 2 54 0,3 1 10 0,-6 2 3 16,12-5-248-16,-6 5-50 0,0 3-9 0,3 0-3 16</inkml:trace>
  <inkml:trace contextRef="#ctx0" brushRef="#br0" timeOffset="72382.78">2972 6167 2487 0,'0'0'55'0,"0"0"11"0,0 0 2 0,-5 0 2 0,2 0-56 0,3 0-14 15,-12 0 0-15,9 3 0 0,-3 0 83 0,0 2 13 16,3 0 4-16,-6 3 0 0,6 5-47 0,-6 3-9 15,-3 6-1-15,6 4-1 0,-3 3-14 0,0 5-4 16,3 1 0-16,-3 2 0 0,0 3-8 0,3-1-1 0,0 1-1 0,6 0 0 16,-5-9-6-16,10 4-8 0,1-3 11 0,3-3-11 15,6-3 0-15,-3-2 0 0,0-6 0 16,6 1 0 0,3-6-28-16,-3-5-8 0,5-3-3 0,4-5 0 0,6-2-148 0,-3-3-29 15,0-9-7-15</inkml:trace>
  <inkml:trace contextRef="#ctx0" brushRef="#br0" timeOffset="72752.44">3267 6411 2559 0,'0'0'56'0,"0"0"12"0,0 0 3 0,0 0 1 0,0 0-58 0,0 0-14 16,3-5 0-16,3 2 0 0,0 3 64 0,3-3 9 15,3 1 3-15,-3 2 0 0,3 2-26 0,3 1-5 16,-4-3-1-16,1 3 0 0,3 2-27 0,-3 0-5 16,3 0-2-16,0 3 0 0,-6 0 2 0,3 3 0 15,-3-1 0-15,-3 4 0 0,0-4-12 0,-3 4 0 16,-3-1 0-16,-3 3-11 0,-3 0 35 0,0-1 6 16,-3 1 2-16,-6 0 0 0,0 3-24 0,-3-1-8 15,3-2 0-15,-3 3 0 0,-2-4 0 0,2 1 0 16,6-2 0-16,0-1 0 15,3-5-22-15,3 0-7 0,3 2-2 0,3-2 0 0,0-8 31 0,9 5-9 0,-6-2 9 0,9 0 0 16,3-1 0-16,6-4 0 0,-4-1 0 0,10-2 0 16,3-3 0-16,0-3 0 0,0-2 0 0,8 0 0 15,-5-3-96-15,3 0-13 16,5-5-3-16,-8 0-726 0,0 0-145 0</inkml:trace>
  <inkml:trace contextRef="#ctx0" brushRef="#br0" timeOffset="72995.16">3767 6093 2404 0,'0'0'107'0,"0"0"21"0,0 0-102 0,6 6-26 16,0 2 0-16,3 2 0 0,0-2 52 0,9 3 6 16,-3 2 1-16,6 0 0 0,5 3 1 0,1 0 0 15,3 2 0-15,3 4 0 0,-4 1-38 0,4 1-7 16,-3 3-2-16,3 2 0 0,-7 8-13 0,-2-8 0 15,-3 5 0-15,0 3 0 0,-3-2 51 0,-6-1 7 16,-3 1 2-16,-3-1 0 0,0-2-18 0,-6-1-3 16,-3 4-1-16,-3-3 0 0,0-6-14 0,-6 3-2 15,-3-2-1-15,-3 2 0 16,-9-3-61-16,6 1-12 0,-8-1-2 0,-1-2-1362 0</inkml:trace>
  <inkml:trace contextRef="#ctx0" brushRef="#br0" timeOffset="78448.02">3440 5527 1818 0,'0'0'80'0,"0"0"17"0,0 0-77 0,-6-2-20 0,0-1 0 0,3 0 0 16,-3 3 77-16,-3 0 12 0,3 0 3 0,0-5 0 16,-9 5 9-16,3 0 3 0,3-3 0 0,-5 6 0 15,5-3-69-15,-9 0-14 0,3 5-2 0,0-5-1 16,0 3-10-16,0 0-8 0,0 2 9 0,6 0-9 16,-3 3 0-16,4-3 0 0,-1 3 0 0,6 5 0 15,0-2-12-15,0 0 0 0,3 2 1 0,3-5 0 16,0 2-23-16,3 1-5 0,3 0-1 0,-1-3 0 15,1-3-7-15,0-3-1 0,0 4-1 0,3-6 0 16,-3-6 17-16,3 4 4 0,0-6 1 0,-3 0 0 16,3-5 27-16,-3 2 0 0,0-7 0 0,0 2 0 0,-4 0 21 15,-2-3 10-15,3 1 1 0,0-1 1 0,-6 1 23 0,0-3 4 16,0-1 0-16,0 1 1 0,-6 0-28 0,3-3-5 16,0 0-2-16,0 3 0 0,0 0 6 0,1 3 0 15,2 2 1-15,0 0 0 0,-6 5-2 0,6 3-1 16,0 0 0-16,0 6 0 0,0 2-14 0,0 0-4 15,0 0 0-15,6 2 0 0,-6 12-2 16,0-1-1-16,5 5 0 0,-2 6 0 0,0 0-9 0,0 0 0 16,3 5 0-16,-3 0 0 0,3 0 0 0,0 6 0 15,0-9 0-15,3 0 0 0,-3 1 0 0,3-3 0 16,0-3 0-16,3-5 0 0,3-3-12 0,-3-2-2 16,5-3 0-16,4-6 0 0,-9 1-7 0,3-6-2 0,0-5 0 0,-3 0 0 15,6-2 23-15,-3-1 0 16,-6-7 0-16,2 2 0 0,4-3 0 0,-9 3 0 0,0-2 12 0,3-1-4 15,-9 1 7-15,3-3 1 0,3 5 0 0,-6 0 0 16,0 3 0-16,0-1 0 0,0 4 0 0,0 2 0 16,0 0 0-16,0 3 0 0,0 5 0 0,0 0 0 15,0 0-6-15,0 0-1 0,0 0 0 0,0 0 0 16,0 0-9-16,0 13 0 0,3-5 9 0,0 5-9 16,-3 0 0-16,6 0 0 0,-6 3 0 0,3-2 0 15,3 1 0-15,-6 4 0 0,9-3 0 0,-3-3 0 16,3 0 0-16,3 1 0 0,3-1 0 0,-7-3 0 15,4-4 0-15,3-1 0 0,0-2 0 0,6-3 0 16,-6-3 0-16,3-2 0 0,3-6 0 0,-1 3 0 16,1-5 8-16,-3 0-8 0,0-1 8 0,3 1-8 15,-6-8-20-15,0 5-9 0,-9-2-2 0,8-1 0 16,-8-2 47-16,3 0 10 0,-3 0 2 0,-6 2 0 16,3 1-45-16,-3 4-9 0,-3 1-2 0,-6 5 0 15,0-2 28-15,0 7 0 0,1-2 0 0,-4 5 0 0,-3 5-17 0,0 0 1 16,3 8 1-16,3 1 0 0,0-4 15 0,3 4-12 15,0 4 12-15,6-2-12 0,3-3 0 0,0 0 0 16,9 1 0-16,-3-1 0 0,6 3-3 0,3-3 0 16,0 0 0-16,5-2 0 0,-2 2-1 0,0-5 0 15,-3 0 0-15,0 2 0 0,-6 1-7 0,0 0-1 16,-3-1-1-16,-1 3 0 0,1 1 55 0,-9-6 11 0,0 2 3 16,0-2 0-16,-6 0 0 0,-3 0 1 15,-2 3 0-15,-1-3 0 0,0-1-36 0,-9 1-9 16,3-2 0-16,0 2 0 15,0 0-34-15,-2-8-9 0,-1 0-1 0,-3 0-1 16,3 0-143-16,0 0-29 0,0-11-6 0,4 3-1 0</inkml:trace>
  <inkml:trace contextRef="#ctx0" brushRef="#br0" timeOffset="78590.74">3723 5054 1555 0,'0'0'138'0,"-6"0"-110"0,6 0-28 0,-3 5 0 15,-3 0 187-15,0-2 32 0,6-3 6 0,0 8 2 16,0 0-105-16,3 2-21 0,6 1-4 0,0 2-1 16,5-2-196-16,1 2-40 0,6-8-8 0,6 3-910 15</inkml:trace>
  <inkml:trace contextRef="#ctx0" brushRef="#br0" timeOffset="80994.78">4243 5212 1440 0,'0'0'128'0,"0"0"-103"16,0-8-25-16,0 3 0 0,0 5 248 0,0 0 44 15,0-8 8-15,0 8 3 0,0 0-143 0,0 0-29 16,0 0-6-16,0 0-1 0,6 8-80 0,0-5-16 16,-3 7-3-16,9-2-1 0,-9 11-9 0,0-3-3 15,0 5 0-15,3 0 0 0,-3 5 5 0,3-4 1 16,0 4 0-16,0 3 0 0,0-5-18 0,3 0 0 0,-6 2 0 0,3-5 0 15,3-5-10-15,3 0-9 16,-3-3-1-16,2-2-1 0,-2-3 5 0,3-5 0 0,-3-1 1 16,3-2 0-16,-3-2-4 0,0-4-1 0,3-2 0 0,-3-2 0 31,0-1-5-31,-3 3-2 0,0-5 0 0,0 0 0 16,-3-8-15-16,0 2-3 0,-6 1-1 0,0 4 0 0,3-4 23 0,-6 5 5 0,0 5 1 0,-3-6 0 15,3 6-31-15,6 1-5 0,-9 1-2 16,3 1 0-16,3 2 36 0,3 3 7 0,0 0 2 0,0 0 0 15,0 0-5-15,0 0-1 0,0 0 0 0,0 8 0 16,0 0 7-16,3 0 1 0,6-5 0 0,-3 5 0 16,3 0-25-16,3-3-5 0,-6-2-1 0,3 2 0 15,5 0 48-15,-8-2 10 0,3 2 1 0,0-2 1 16,0-1 18-16,3 1 3 0,-6 2 1 0,3 1 0 16,-9-6-11-16,12 5-1 0,-9 0-1 0,6 3 0 0,0-3 9 15,-6 3 1-15,3-2 1 0,0 2 0 0,0 0-41 0,2-3 0 16,-5 3-8-16,3-3 8 0,6 3 44 0,-9-5 16 15,6-1 3-15,0-2 1 0,3 8-52 0,0-8-12 16,0-5 0-16,0 0 0 16,3 2-48-16,2-8-13 0,-8 3-3 0,6 1 0 0,-3-7 52 0,3 4 12 15,-9-1 0-15,3-2 0 0,0 2 0 0,-3-7 0 16,0 2 0-16,-3-3 0 0,0 4 0 0,-3-1 0 16,0 2 0-16,0 1 0 0,-3 0 0 0,0 2-9 15,0 1 9-15,0 5-8 0,3-1 8 0,0 6 0 16,0 0 8-16,0 0-8 0,0 0 45 0,-6 6 5 15,3-1 1-15,0 3 0 0,3 5-31 0,-3-8-5 16,-3 6-2-16,6-1 0 0,6 4-13 0,0-1 0 16,3 3 0-16,0 0 0 0,-3-3 0 0,3 0 0 15,-3 0 0-15,3-2 0 0,2-1 0 0,-5 1 0 16,0 0 0-16,6-6 0 0,0 0 0 0,3 1 0 0,-9-4 0 16,9 1 0-1,-6-8-48-15,0 5-13 0,3-8-3 0,-9 2 0 0,3 1 52 0,0 0 12 0,0-1 0 0,-1-2 0 16,-5-2 0-16,3-1 0 0,-3-2 0 0,0 0 0 15,0 2 12-15,-3 1 4 0,3-4 2 0,-3 4 0 16,1-1-2-16,2 1 0 0,-6-1 0 0,6 3 0 16,-3 0 12-16,3 3 1 0,-3 0 1 0,6 2 0 15,-3 3-15-15,0 0-3 0,0 0-1 0,0 0 0 0,0 0-11 16,0 0-16-16,0 0 4 0,0 0 1 0,11 3 27 0,-5 2 6 16,0 0 1-16,0 3 0 0,3-8-37 0,-3 5-7 15,3-2-2-15,0 2 0 0,-6 1 39 0,6-4 7 16,0 1 1-16,3-3 1 0,-6 0-40 0,3-3-8 15,0-2-1-15,0 2-1 0,-1-7 25 0,1 2 0 16,-3 0 0-16,3-5 0 16,-3-3-56-16,-3 3-7 0,3-1-1 0,-6 1 0 0,3-3 103 0,-3 3 20 15,0-8 4-15,-3 0 1 0,-3 5-52 0,3-5-12 16,3-3 0-16,-6 0 0 0,6 6 54 0,-9-1 8 16,6 1 2-16,0 4 0 0,3-4-52 0,0 7-12 15,0 6 0-15,-3-3 0 0,6 5 0 0,-3 3 0 16,0 0 0-16,0 0 0 0,3 11 0 0,-3 2 0 15,0 8 0-15,3-2 0 0,0 5 0 0,-3 2 0 16,6 3 0-16,-6 0 0 0,0 0 0 0,3 0 0 16,-3 1 0-16,3-4 0 0,-6 3 12 0,6-2-1 15,-3-4 0-15,3 1 0 0,0-3-11 0,0 1-16 0,3-4 4 16,-3-10 1-16,0 3 11 0,0-6 0 0,0 3 0 0,-3-8 0 16,6 0-11-16,0-3 0 0,0-2 0 0,-6 0 0 15,9-1-9-15,-3-7-3 0,0 3 0 0,0-4 0 16,3 4 7-16,6-4 0 0,-7 1 1 0,4 3 0 15,-3-1 0-15,6 3 0 0,0 0 0 0,0 3 0 16,-6 2 15-16,3 3 0 0,-3 0 0 0,9 3 0 16,-10 2-11-16,1 3 11 0,3-3-12 0,-9 6 12 15,6 0 0-15,0-1 0 0,-9 1 10 0,3 5-2 16,0-3-8-16,-3 0 0 0,-3-5 0 0,0 3 0 16,-3-1-50-16,0 1-11 0,-3-3-3 0,-3 0 0 15,1-3 52-15,-1-2 12 0,-3 5 0 0,0-8 0 16,-3 0-54-16,3 0-8 0,0 0-2 0,3-8 0 0,-6 0 52 0,1 2 12 15,2 1 0-15,3-3 0 0,3 0 0 0,3 3 0 16,0 5 0-16,3-5 0 0,3-1 48 0,0 6 13 16,0 0 3-16,9 0 0 0,-6-5-52 0,9 2-12 15,0-2 0-15,6 5 0 0,-1 0 0 0,4 0 0 16,3-5 0-16,-3 2 0 16,3 1-48-16,0-1-13 0,2-2-3 0,-2-1 0 0,3 4 52 0,-12-6 12 15,6 5 0-15,-6-2 0 0,-1-3 0 0,-2 3 0 16,-3-3 0-16,0 2 0 0,-3-4 48 0,-3 4 13 15,0-7 3-15,-3 5 0 0,0-5-52 0,0 2-12 16,-6-2 0-16,6 0 0 0,-12 0 54 0,6-6 8 16,0 6 2-16,0 0 0 0,0 0 0 0,0 2 0 0,0 6 0 0,4-3 0 15,2 5-52-15,0 3-12 0,0 0 0 16,0 0 0-16,0 0 0 0,0 5 0 0,0 3 0 0,2 3 0 16,4-1 0-16,0 4 0 0,0-1 0 0,-3 0 0 15,3 0 0-15,0 1 0 0,0-1 0 0,-3 3 0 16,3-3-48-1,-3-8-13-15,6 3-3 0,0-3 0 0,-9-5 52 0,0 0 12 0,12 0 0 0,0 0 0 16,-3-2-54-16,-3-1-8 0,6-5-2 0,-12 3 0 16,8-6 64-16,-5 1 26 0,-3-3-2 0,0 2 0 15,0 0 7-15,0 1 1 0,-3 5 0 0,1-6 0 16,-1 3-20-16,0 0-3 0,3 3-1 0,0 5 0 16,0 0 45-16,0 0 9 0,0 0 2 0,0 0 0 15,0 0-52-15,0 5-12 0,0-5 0 0,0 8 0 0,0 3 0 0,0-1 0 16,0 1 0-16,6-1 0 0,-4 1 0 0,7 0 0 15,0 2 0-15,-3-8 0 16,3 6-48-16,0-1-13 0,-3 3-3 0,6-7 0 16,-3-1 0-16,3 0 0 0,0-2 0 0,-6 0 0 0,3-9 52 0,3 4 12 15,-4-6 0-15,1 2 0 0,3-4 0 0,-3-1 0 16,0-2 0-16,-3 0 0 0,-3-6 0 0,0 1 0 16,3-3 0-16,3 2 0 0,-9-10 0 0,0 3 0 15,3-4 0-15,0 4 0 0,0-3 40 0,-3 0 10 16,3-3 2-16,-3 3 1 0,3 0-14 0,0 8-3 15,-3-3-1-15,0 5 0 0,3 3 0 0,-3 6 0 16,-3-1 0-16,0 6 0 0,3 5-24 0,0 0-11 16,0 0 10-16,-3 8-10 0,-3 2 0 0,3 4 0 15,3 4 0-15,-3 3 0 0,3 6 0 0,-6 2 0 16,6 0 0-16,0 5 0 0,-6 3 0 0,6 3 0 0,3-8 0 0,0 0 0 16,3 2 0-16,-3-7 0 0,3-4 0 0,0-4 0 31,3-3-19-31,3-3-9 0,-3-5-3 0,0-3 0 0,2-2-5 15,-2-3-2-15,3-3 0 0,-3-2 0 0,3-3 38 0,0-5 0 0,0 0 0 0,-3-1 8 16,3-2-24-16,-6 3-4 0,0-3-2 0,3 3 0 16,-3-5-16-16,0 2-3 15,-1 0-1-15,1 3 0 0,0 5 85 0,0-6 17 0,0 4 3 0,0 7 1 16,-6 3-52-16,3-8-12 0,3 8 0 0,3 0 0 0,-6 0 0 16,6 8 0-16,-3-5 0 0,0 2 0 0,0 3 0 0,0 3 0 15,3-6 0-15,0 6 0 16,-3-4 0-16,0 1 0 0,3 0 0 0,-1-2 0 0,4-1 0 15,0-2 0-15,-3 2 0 0,6-5 0 0,-6 0 0 0,0 0 0 16,0 0 0-16,-3 0 0 16,-3-8-48-16,3 5-13 0,-6 3-3 0,0-5 0 0,3 0 103 0,-3-3 20 15,0-3 4-15,0 6 1 0,-3-3-52 0,3 3-12 16,-3-6 0-16,0 0 0 0,3 1 0 0,-3-3 0 16,3 2 0-16,0-2 0 0,-3 5 0 0,3 0 0 15,0 0 0-15,0 3 0 0,-3-6 0 0,0 9 0 16,0-6 0-16,3 8 0 0,0 0 0 0,-6 0 0 15,-3 2 0-15,0 4 0 0,0 1 0 0,0 4 0 16,-3 2 0-16,3 3 0 0,0 0 0 0,1 5 0 16,2-5 0-16,0 8 0 0,0-8 0 0,3 5 0 15,3 0 0-15,3-5 0 0,-3 0 0 0,3-3 0 16,0 0 0-16,3-2 0 16,3-1-48-16,-1-2-13 0,1-2-3 0,0-1 0 0,3-5 52 0,-3 0 12 0,3-8 0 15,0 3 0 1,-3-1-54-16,0-4-8 0,0-1-2 0,0 1 0 0,-3-4 52 0,3 1 12 0,-4-3 0 0,-2 0 0 15,0-2 0-15,0 2 0 0,0 3 0 0,-3 0 0 16,0-1 48-16,-3 1 13 0,3 0 3 0,0 2 0 16,3 1-52-16,0 4-12 0,-6 1 0 0,3 5 0 15,0 0 0-15,0 0 0 0,0 0 0 0,0 0 0 16,0 0 0-16,0 0 0 0,0 3 0 0,0 5 0 16,6-3-11-16,0 3-5 0,0 0 0 0,0 0-1 0,-6 0 5 15,6 2 2-15,3-2 0 0,0 0 0 16,-6 3-34-16,3-6-6 0,0 3-2 0,6 3 0 15,-9-3 16-15,3 0 2 0,0-1 1 0,-3 4 0 0,3-8 33 0,-6-3 0 16,0 0 0-16,0 0 0 0,9 5 0 0,-9-5 17 16,0 0-1-16,6-3-1 0,5 3-7 0,-11-5-8 15,6 0 11-15,0-3-11 16,0 0-134-16,-3-3-34 0</inkml:trace>
  <inkml:trace contextRef="#ctx0" brushRef="#br0" timeOffset="81126.84">5913 4895 1785 0,'-18'2'159'0,"12"-2"-127"0,-2 0-32 0,-1 3 0 15,9-3 198-15,0 0 34 16,0 0 6-16,12 5 2 16,-1-2-240-16,1 0-55 0,0 5-7 0,3-8-1051 0</inkml:trace>
  <inkml:trace contextRef="#ctx0" brushRef="#br0" timeOffset="82683.12">1466 8356 979 0,'0'0'43'0,"0"0"9"0,0 0-41 0,0 0-11 15,0 0 0-15,0 0 0 0,0 0 268 0,9 2 52 16,-6 1 11-16,3 5 1 0,-3 2-188 0,3 6-37 16,-3 5-8-16,6 6-2 0,-9 5-27 0,3 10-6 15,3 6 0-15,-6 7-1 0,-6 3-5 0,3 8-1 16,-3 3 0-16,0 13 0 0,-3-2-5 0,0-1 0 15,0-2-1-15,6 2 0 0,-6-7-24 0,-2-1-5 16,5-2-1-16,-3 0 0 0,6-6-9 0,-3-2-1 16,3 0-1-16,0 0 0 0,3-8-2 0,-6 0-8 15,3 2 12-15,3-5-4 0,0-2-8 0,0-3 0 16,0-8 9-16,0-3-9 0,-6-2 0 0,3-3 9 16,0-5-9-16,3-3 0 0,-6-2 0 0,3-9 0 15,-3 1 0-15,3-3 0 16,-3-6-73-16,6-2-9 0,-3-10-2 0,0-6 0 15,3-2-133-15,0-14-27 0,0-5-6 0</inkml:trace>
  <inkml:trace contextRef="#ctx0" brushRef="#br0" timeOffset="83053.56">1038 8734 2023 0,'0'0'89'0,"0"0"19"0,0 0-86 0,-6 5-22 16,6-5 0-16,0 0 0 0,0 0 88 0,0 0 12 15,0 5 4-15,6-2 0 0,0 0-8 0,9-6 0 16,-4 0-1-16,7-4 0 0,3-4-55 0,0-5-10 16,0-2-2-16,9-4-1 0,-1 1-4 0,1-3-1 15,3 1 0-15,-3-4 0 0,-1-2-6 0,1 3-2 16,-6-1 0-16,3 3 0 0,-6 3-14 0,-1 3 0 15,-5 2 0-15,0 0 0 0,-6 5 0 0,3 1 0 16,-3 2 12-16,-6 2-3 0,-3 6 3 0,0 0 0 16,0 0 0-16,0 0 0 0,0 0 1 0,3 6 1 15,3 2 0-15,-3 2 0 0,3 1-14 0,-3 2 9 16,3 3-9-16,-3 3 8 0,6-1-8 0,-6 3 0 16,3 3 0-16,-3 5 0 0,5 3-11 0,-8 0-1 15,9 5 0-15,-9 2 0 16,3 1-156-16,3 2-31 0,-6 3-6 0,0 0-2 0</inkml:trace>
  <inkml:trace contextRef="#ctx0" brushRef="#br0" timeOffset="83329.25">916 10261 1785 0,'0'-6'159'16,"0"1"-127"-16,3-3-32 0,-3 0 0 0,9 0 132 0,-6 0 21 16,2 3 4-16,7-3 1 0,-3 3-46 0,3-1-8 15,0 1-3-15,6 2 0 0,0-2-62 0,3 5-13 16,0-2-2-16,-1 4-1 0,1 1-14 0,0 5-9 16,0 0 12-16,6 2-12 0,-12 4 32 0,2-1 0 15,4 3 0-15,-3 2 0 0,-6-2-32 0,0 3 0 16,0-1 0-16,3-5-12 0,-3 3 12 0,-3-3 12 15,-4-2-3-15,4 0 0 0,0-4-9 0,0 1 0 16,0-2-12-16,3 2 12 16,-3-6-184-16,3 1-28 0,0-3-7 0</inkml:trace>
  <inkml:trace contextRef="#ctx0" brushRef="#br0" timeOffset="85228.94">2288 8877 1900 0,'0'-8'84'0,"-3"3"18"0,-3 2-82 0,-3-2-20 0,3 2 0 0,-3 0 0 16,-3 1 90-16,-3-1 14 0,3 0 2 0,-5 3 1 15,5 3-19-15,-3-3-4 0,-3 5-1 0,0 1 0 16,3 2-30-16,-3 5-5 0,0 0-2 0,4 6 0 16,-4 4-34-16,-3 1-12 0,9 3 0 0,-6 2 9 15,9 0-9-15,0 0 10 0,6 0-10 0,-3-3 10 16,6-4-10-16,0-4-12 0,6 1 2 0,3-6 1 15,-3-2 1-15,9-4 0 0,-6-1 0 0,3-9 0 16,3-2-10-16,0-3-2 0,-6 0 0 0,5-5 0 16,4-3 32-16,-9 3 7 0,-6-3 1 0,3 2 0 0,0-4-20 0,0 2 10 15,-3 3-10-15,3-6 8 16,-6 3 8-16,-6 1 2 0,6 1 0 0,-3 1 0 0,3 0-5 0,-6 5-1 16,3 3 0-16,3 5 0 0,-3-6-1 0,3 6-1 15,0 0 0-15,0 0 0 0,0 0-10 0,0 6 0 16,-6 4 0-16,6-2 0 0,6 3 0 0,0-1-9 15,0-2 9-15,3 0-10 0,3 0 10 0,-3 0-12 16,0-3 12-16,3 1-12 16,0-1-16-16,-1-5-3 0,4-3-1 0,6 1 0 15,-9-1-13-15,6-2-3 0,-3-3-1 0,3-3 0 0,-6 1 31 0,-3-1 6 16,-1 3 2-16,1-5 0 0,-3 0 10 0,0 2 12 16,-3 1-2-16,3-1-1 0,-6 0 25 0,0 1 5 15,0 4 1-15,0-1 0 0,0 4 0 0,0 3 1 16,0 0 0-16,0 0 0 0,0 0-18 0,0 0-4 15,0 0-1-15,0 8 0 0,3 2-5 0,0 4-1 16,0 2 0-16,3 5 0 0,0 2-26 0,3 7-6 16,-6-1 0-16,6 2-1 0,-9 1 21 0,9 3 0 15,-9-4-9-15,6 4 9 0,-3-4 0 0,0 1-10 0,0-5 10 0,-3-1-8 16,6-5 8-16,-3-2 0 0,-3-6 0 0,0-2-8 16,6-1 8-16,-6-2 0 0,0-8 8 0,0 0-8 15,0 0 25-15,0 0 1 0,0-8 0 0,3-5 0 16,0 0-26-16,3-6-11 0,-6 1 1 0,2-3 0 15,4-3 10-15,-6 3 14 0,0-6-3 0,3 1-1 16,-3-3-10-16,3-1 0 0,-3 4 9 0,0 0-9 16,0 2 13-16,0 0-1 0,3 0-1 0,0 6 0 0,0-1-11 15,3 3 0-15,3 0 0 0,-6 3 0 16,6 3 0-16,0 2-9 0,3 2 9 0,0 1-13 16,-6 0 13-16,0 5-11 0,9 0 11 0,-9 5-10 15,0-2-34-15,2 2-6 0,-5 0-2 0,3 6 0 0,-3-3 30 16,-3 2 6-16,0 4 0 0,0-1 1 15,0-3-11-15,-3 4-2 0,3-1-1 0,-6-3 0 0,3 1 29 0,-5 0-9 16,2 2 9-16,0-5 0 0,-3 0 8 0,3 0 6 16,0-3 2-16,0-2 0 0,3 2-1 0,3-5 0 15,0 0 0-15,0 0 0 16,0 0-37-16,0 0-7 0,0-8-2 0,0-3 0 0,3 1 18 0,3-1 3 16,6 1 1-16,-3-4 0 0,-3 1 9 0,3 0 0 15,-1-3 10-15,1 3-10 0,0 0 9 0,3 2-9 16,0-5 8-16,3 6-8 0,-9-1 0 0,3 0 8 15,3 1-8-15,-3 2 0 0,0-3 20 0,3 1 0 16,-3 2-1-16,-4 0 0 0,7 0 1 0,-9 0 1 0,6-3 0 0,-3 3 0 16,6 0-4-16,-9 1-1 0,3 1 0 0,-3 1 0 15,6 0-6-15,-6 2-2 16,-3 3 0-16,0 0 0 0,0 0 20 0,6 5 3 16,-3 3 1-16,0 3 0 0,-3-1-20 0,0 6-3 0,0 3-1 15,0-1 0-15,0 6 3 0,0 5 0 0,0-2 0 0,0 4 0 16,0 4-11-16,0-3 0 0,-3 2 0 0,3-2 0 15,0-1 0-15,-3-1 0 0,3-4 0 0,0-2 0 16,0 0 0-16,0-6 0 0,0-5 8 0,0 1-8 16,3-4 0-16,-3-2 0 0,0-8 0 0,0 0 0 15,0 0 8-15,0 0-8 0,0 0 0 0,3-8 8 16,0-2-8-16,3-4 0 0,-6-4 0 0,6-1 0 0,-3-7 0 0,3-1 0 16,0-4 0-16,0-9 0 0,2 0 0 15,-5 1 0-15,0 2 0 0,6 0 0 0,-3 5 0 0,-3 3 0 16,3 5-9-16,-6 5 9 0,6 3 0 0,0 6 0 15,-3-1-8-15,3 6 8 0,-6 0-9 0,0 5 9 16,0 0-13-16,6 2 5 0,0 4-4 0,3-1 0 16,-6 6 0-16,3-1 0 0,-6 3 12 0,0 3 0 15,3 0 0-15,-3 3 0 16,-3-1-28-16,3 1-3 0,-6-1-1 0,3 3 0 0,-6-2 16 0,0-3 4 16,6 0 0-16,-6-3 0 15,0-3-32-15,6 1-7 0,-6-3-1 0,3 0 0 0,6-8 23 0,0 0 4 16,0 0 1-16,0 0 0 15,6-8-13-15,-3 0-3 0,6-5 0 0,3-3 0 0,0-3 40 0,3 1 0 16,-3-3 0-16,6 0 0 0,-3-3 18 0,5 0 11 16,1 0 3-16,3 0 0 0,-3-2-8 0,0 2 0 15,-9-2-1-15,6 2 0 0,-4 0 12 0,1 5 2 16,-9 1 1-16,0 2 0 0,3 3 8 0,-6 2 2 0,-3 3 0 0,0 3 0 16,-3 0-39-16,-3 5-9 0,3 2 0 0,-3 1 0 15,0 2 0-15,-3 6 0 0,-3-1 0 0,6 4 0 16,4-1 8-16,-4 0-8 0,6-2 12 0,6 2-4 15,-4 0-8-15,4-2-17 0,0-1 4 0,3 4 1 16,3-6-9-16,-3-1-2 0,0-1 0 0,3 2 0 16,3-6-10-16,-3 4-3 0,-3-4 0 0,0 1 0 15,3 0 36-15,-7-1 0 0,4 1 0 0,0-1 0 16,-9-2 26-16,6 3 12 0,-6-3 2 0,9 3 1 16,3-3-18-16,-9 2-4 0,6 1-1 0,-9-3 0 15,9 0-4-15,0 0-1 0,-6 3 0 0,3-1 0 0,6 1-13 16,-12-3-10-16,3 0 2 0,3 3 0 15,6-3 21-15,-3 0 5 0,-7 0 1 0,4-3 0 0,0 0-19 0,3 1 0 16,-6-4 8-16,6 4-8 0,-3-4-10 0,3-1-6 16,-3-1 0-16,0 0-1 15,-3-3-76-15,3 3-15 0,3-2-4 0,-3 2-678 16,0 0-136-16</inkml:trace>
  <inkml:trace contextRef="#ctx0" brushRef="#br0" timeOffset="85804.18">3544 8678 2419 0,'0'0'53'0,"6"-5"11"0,-6 0 3 0,6-1 1 0,0 1-55 0,3-3-13 0,-9 0 0 0,6 3 0 16,-3-3 105-16,-3 8 19 0,3-5 3 0,6-1 1 15,-9 6-103-15,0 0-25 0,0 0 0 0,0 0 0 16,-9-2 0-16,9 2 0 0,0 0 0 0,-9 2 0 15,0 4 0-15,0-1 0 0,3 8 0 0,-3 1 0 16,-3 1 0-16,6 1 0 0,-3 5 0 0,6 1 0 16,-3-1-18-16,6 3-9 0,-3-3-1 0,6 3-1 15,3-1-5-15,-3-1-1 0,3-4 0 0,-3 1 0 16,6-4 35-16,3-7 0 0,6 0 0 0,-3-2 0 0,-6-4 0 0,6-2 0 16,-4-2 0-16,4-4 0 0,0-2 0 0,-6 0 11 15,3-2 0-15,-3-1 0 0,-9-5-2 0,3 1 0 16,3 1 0-16,-3-2 0 0,0 1-23 0,-6-4-5 15,-3-2-1-15,3 2 0 0,0-2 20 0,-6-3 0 16,-3 3 0-16,3 0 0 0,0 3 0 0,-3 2 0 16,3 5 0-16,-2 3 0 0,-4 3 0 0,3 2 0 15,0 1 0-15,0 4 0 0,3 1 0 0,-3 2 0 16,6 3 0-16,3 0 0 0,-6 3 0 0,9-3 0 16,0-1 0-16,9 4 0 15,-6-3-55-15,6 3-7 0,3-3-2 0,0-1 0 0,6-1 52 0,0 2 12 16,-4-6 0-16,4 1 0 0,0 0-13 0,-6-1 0 15,0 1 0-15,0 0 0 0,-3-3 13 0,0 2 13 16,0-2-2-16,0 0-1 0,0-2 23 0,-3 2 5 0,-1-3 1 16,4 3 0-16,-3-3-9 0,0 3-2 0,3-2 0 0,0-1 0 15,-9 3 29-15,9 0 6 0,6 3 1 0,3-1 0 16,-9 1-52-16,3 0-12 0,-3-1 0 16,3 1 0-16,-1 2 0 0,-2 0 0 0,3 3 0 0,-6-2 0 15,-3-1 0-15,3 3 0 0,9-3 0 0,-3 3 0 16,-3-3 0-16,0 1 0 0,-3-4-9 0,-6-2 9 15,0 0-160-15,12-2-27 16,-3-1-5-16</inkml:trace>
  <inkml:trace contextRef="#ctx0" brushRef="#br0" timeOffset="85977.94">3931 8615 2649 0,'0'0'58'0,"0"0"12"0,-3 5 2 0,0 3 4 0,-3 3-61 15,3-1-15-15,-6 1 0 0,3 2 0 0,3 0 54 0,-6 8 8 16,-6-2 2-16,6 2 0 0,3-2-64 0,1-1 0 16,-4 1 0-16,3-1-10 15,0-2-89-15,6 0-17 0,-3-3-4 0,3-2-1028 16</inkml:trace>
  <inkml:trace contextRef="#ctx0" brushRef="#br0" timeOffset="86195.88">4148 8578 1324 0,'0'-3'118'0,"3"1"-94"15,0 2-24-15,-3 0 0 0,3-3 248 0,-3 3 44 0,0 0 10 0,0 0 2 16,0 5-141-16,-3 3-28 0,3 3-6 0,0 5-1 16,0-1-102-16,0 4-26 0,3 2 0 0,0 3 0 15,0 0 0-15,3-3 0 0,-6 0 0 0,3 0 0 16,0-2 20-16,3-3-2 0,0-3 0 0,6-3 0 15,-3-2-18-15,3 0 0 0,-6-5 0 0,8-3 0 32,1-3-105-32,3-5-19 0,0-2-3 0</inkml:trace>
  <inkml:trace contextRef="#ctx0" brushRef="#br0" timeOffset="86347.73">4104 8403 2419 0,'-27'3'107'0,"18"-1"22"0,9-2-103 16,0 6-26-16,0-6 0 0,0 8 0 0,3-3 62 0,3 0 7 16,0 3 2-16,9-5 0 15,5 0-114-15,4-1-22 0,3-2-5 0</inkml:trace>
  <inkml:trace contextRef="#ctx0" brushRef="#br0" timeOffset="86879.23">4365 8504 2649 0,'0'0'117'0,"0"0"25"0,0 0-114 0,0 0-28 16,0 0 0-16,9 0 0 0,-3 2 57 0,6 4 6 15,-3-4 1-15,6 4 0 0,0 2 0 0,-3 2 0 16,0 1 0-16,-3 2 0 0,3 0-27 0,-3 3-5 0,-1 3 0 0,1 2-1 16,-3-3-23-16,3 3-8 0,-3-2 0 15,-3 2 9-15,0-5-9 0,0 0 0 0,-3 0 9 0,0-6-9 16,0 1 8-16,-3-6-8 0,3-5 8 0,0 0-8 15,-3 0 0-15,0-2 0 0,3-4 0 0,-6-4-8 16,6-1-4-16,0-5-1 0,-3-2 0 0,0-1 0 16,6-2 13-16,-3 2 0 0,0-4 0 0,3 1 0 15,3 1 0-15,-3 0-9 0,0 3 9 0,-3-1-8 16,3 3 23-16,3 3 5 0,-6 2 0 0,6 3 1 16,-6 3-10-16,0 5-3 0,0 0 0 0,0 0 0 0,0 0-8 0,9 0 0 15,-3 5 0-15,3 3 0 0,-3 0-12 0,0 3 12 16,-3 2-10-16,3 0 10 0,-6 3 0 0,0 0-9 15,0-3 9-15,-3 3 0 0,0 0 0 0,0-3 0 16,-3-2 0-16,6 0 0 0,-9-4 0 0,6-1 0 16,-3-1 12-16,6-5-4 0,0 0-8 0,0 0-13 15,0 0 3-15,6-8 1 0,0-2-8 0,3-1-2 16,0-5 0-16,3 0 0 0,0 0-3 0,2-5-1 16,-2 5 0-16,3-2 0 0,0-1 3 0,3 3 0 15,-6 0 0-15,3 6 0 0,0-1 11 0,0 1 9 16,-4 4-12-16,4-1 12 0,-6 1 0 0,0 4-8 15,-6-1 8-15,6 3 0 0,-3 0 8 0,0 5 6 16,0-2 1-16,0 5 0 0,0 2 1 0,-6 1 1 16,6 2 0-16,-6 0 0 0,-3 1-5 0,6-1 0 15,3 0-1-15,3 0 0 16,0 1-69-16,0-4-14 0,2-2-2 0,4 0-814 0,-3-3-164 0</inkml:trace>
  <inkml:trace contextRef="#ctx0" brushRef="#br0" timeOffset="87641.51">5122 8480 2307 0,'-3'-11'102'0,"3"6"22"0,3-6-100 0,0 4-24 0,-6-7 0 0,3 4 0 16,-3-1 71-16,0 1 9 0,-3-4 1 0,-3 6 1 15,3 0 25-15,-3 0 5 0,3 1 0 0,-9 1 1 16,3 4-61-16,-3-4-13 0,6 6-3 0,-9 3 0 16,7 0-20-16,-4 5-4 0,3-3 0 0,0 5-1 15,0 4-11-15,0-1 0 0,6 3 0 0,3 0 0 16,-3 2-26-16,0 3-4 0,6-2-1 15,0 2 0-15,3-5 5 0,6 0 1 0,-6 0 0 0,9-6 0 16,-3 1-31-16,3-6-5 0,3-2-2 16,-6-3 0-16,5 0-1 0,-2-6 0 0,3 1 0 0,-3-3 0 15,0-2 17-15,0 2 3 0,3-6 1 0,-12 1 0 0,3 3 28 0,0-4 6 16,0 1 1-16,-6 0 0 0,0 5 18 0,0-3 4 16,0 4 1-16,-6 1 0 0,3-2 40 0,0 3 8 15,0 2 1-15,3 3 1 0,0 0-11 0,0 0-2 16,0 0-1-16,0 0 0 0,0 0-35 0,0 0-6 15,0 0-2-15,3 8 0 0,0-5-8 0,6 2-11 16,-6 1 3-16,6-4 0 0,0 3-4 0,-1-2 0 16,4 0 0-16,0-1 0 15,0 1-34-15,3-3-7 0,0-5-2 0,0 2 0 0,3-2 26 0,-6-3 5 16,2 0 0-16,1-3 1 16,0 1-5-16,-3-3-2 0,0-1 0 0,-3 1 0 0,0-5 43 0,0-4 9 15,0-1 2-15,0-1 0 0,-6-5-1 0,0-3 0 0,0-5 0 0,-3 0 0 16,0 0 17-16,0-3 3 0,6 0 1 0,-6 6 0 15,0 2 18-15,-3 6 4 0,0 2 1 0,3 8 0 16,0 0-11-16,-3 8-3 0,3 0 0 0,-3 6 0 16,3 2-25-16,0 0-4 0,-3 8-2 0,3 5 0 15,-6 3-22-15,12 5 8 0,-6 3-8 0,0 2 0 16,3 9 0-16,0-1 0 0,0 0 0 0,3 6 0 16,0 2 0-16,0 1 0 0,2-4 0 0,1-2 0 15,3-5 0-15,3-3 0 0,0-2 0 0,0-3 0 16,0-3 0-16,0-5 0 0,6 0 0 0,-7-6 0 15,4-2 0-15,0-5 0 0,3-1 0 0,-6-4 0 0,0-4 0 0,6-2 0 16,-4-5 0-16,1 3 0 0,-3-4 0 0,0-1 0 16,-3-1-11-16,0-6 11 0,0-1-10 0,-6-4 10 15,0-2-10-15,0 0 10 16,-3 0-28-16,-3 0 0 0,0-3 0 0,0 3 0 0,-6 5 17 0,0 6 11 16,-3 2-12-16,3 5 12 0,0 6 0 0,0 2-8 15,-3 3 8-15,0 8 0 0,3 3 23 0,-3 5 8 16,3 7 1-16,0 4 1 0,3-1-18 0,-3 6-4 15,3 0-1-15,0 5 0 0,3-5-1 0,3-1 0 16,0 1 0-16,0 3 0 0,3-4-9 0,0-2 12 16,6-5-12-16,0 0 12 0,3-5-12 0,3-4 10 15,0-1-10-15,-1-9 10 0,4-5-10 0,3 0 0 16,-3-5 0-16,3-6 0 16,3-5-65-16,-7-2-19 0,1-1-3 0,0-2-833 0,0-3-166 0</inkml:trace>
  <inkml:trace contextRef="#ctx0" brushRef="#br0" timeOffset="87740.69">5214 7938 3340 0,'-27'0'148'0,"18"2"31"0,3 1-143 0,0-3-36 0,3 5 0 0,3-5 0 16,0 0-24-16,12 3-12 0,6-3-3 0</inkml:trace>
  <inkml:trace contextRef="#ctx0" brushRef="#br0" timeOffset="88804.79">541 11152 979 0,'0'0'43'0,"-9"-2"9"0,3-1-41 0,3 0-11 16,3 3 0-16,0 0 0 0,0 0 293 0,0 0 57 15,0 0 11-15,0 0 3 0,0 8-198 0,3 3-39 16,-3-1-8-16,6 6-2 0,-3 0-49 0,6 3-11 16,-6-1-1-16,3 1-1 0,2-1-22 0,-2 1-4 15,3-3-1-15,0-1 0 0,0 1-19 0,0-2-9 16,0-1 8-16,-3-3-8 15,0-2-92-15,3-2-23 0,-6-4-5 0,-3-2-703 0,0 0-141 16</inkml:trace>
  <inkml:trace contextRef="#ctx0" brushRef="#br0" timeOffset="89000.73">279 11197 1267 0,'0'0'56'0,"0"0"12"15,3 8-55-15,-3-3-13 0,0 3 0 0,6 0 0 16,-3 3 246-16,-3 2 46 0,3-5 10 0,5 3 2 16,1 2-146-16,0 0-29 0,0 0-5 0,3 3-2 0,-3 0-61 15,6 0-12-15,0 0-2 0,-3 0-1 0,6-3-46 16,2 0 0-16,-8 0-10 0,6-2-865 16,-3 0-173-16</inkml:trace>
  <inkml:trace contextRef="#ctx0" brushRef="#br0" timeOffset="90971.41">1008 11501 1728 0,'0'0'153'0,"-9"-5"-122"15,9 0-31-15,-9-3 0 0,6 0 192 0,3 0 33 16,-6 0 7-16,6 3 0 0,-3-3-93 0,3 3-19 0,-6-3-4 0,3 2-1 16,3 1-72-16,0 5-15 0,-3-5-2 0,3 5-1 15,-6-3-25-15,-3 0 0 0,0 6 0 0,-2 0 0 16,2 2 0-16,3 6 0 0,-9-3-8 0,3 5 8 16,0 3-8-16,3 0 8 0,-3 2-10 0,3 1 10 15,9-1-13-15,-6 1 3 0,6 2 1 0,6-3 0 16,-3 4-5-16,6-4-1 0,3 1 0 0,3-4 0 15,6 1-30-15,-6 0-7 0,5-3 0 0,4-2-1 16,-3 2 21-16,0-2 4 0,0-3 0 0,-6 0 1 0,3 0 7 0,-7 0 2 16,4-1 0-16,-9 1 0 0,3 0 7 0,-3 0 2 15,-6 3 0-15,0-1 0 0,-9 1-5 0,-3 2-1 16,-3-2 0-16,1 2 0 0,-7 0-6 0,-6 1-2 16,3-4 0-16,-3-2 0 0,3 3 23 0,-2-3 0 15,-4 0 0-15,9-1 0 0,0 1 8 0,3 0 2 16,4-2 1-16,-4-1 0 0,15-2 13 0,3-3 2 15,0 0 1-15,0 0 0 0,0 0-27 0,9-6 0 16,3-2-12-16,8-2 12 0,4-3-13 0,3-1 5 16,3-2 8-16,2-2-13 0,-2-3 13 0,3 2 0 15,-3-5 0-15,0 3 0 0,-1-3 12 0,1 3 4 16,0-3 2-16,-6 3 0 0,2 3 26 0,-5 2 4 16,-3-3 2-16,-3 3 0 0,3 1 2 0,-9-4 0 15,0 6 0-15,-6 0 0 0,0-1-31 0,-3 1-5 16,0 0-2-16,-6 0 0 0,6 2 2 0,-9 1 0 15,3 2 0-15,3 0 0 0,-9 0 6 0,6 2 2 0,3-1 0 0,-6 1 0 16,0 1-14-16,0 2-2 0,6 1-8 0,3 2 12 16,0 0-12-16,0 0 0 0,0 0 0 0,0 0 0 15,0 0-8-15,0 8 8 0,-3 2-12 16,3 1 12-16,3 2-12 0,0 3 12 0,-3 0-12 0,6 2 12 16,3-2-12-16,-6 3 12 0,6-6-12 0,0 3 12 15,3-3-24-15,-3-2 1 0,3-1 1 0,0-2 0 16,-1-8 2-16,4 0 1 0,-3 0 0 0,6-3 0 15,-6-2 1-15,-3-3 0 0,3 0 0 0,0 0 0 16,-3-2 18-16,3-1 0 0,-3-2 0 0,-3 0 0 16,-1-1 0-16,1 1 16 0,-3-3-2 0,3 0 0 0,-6 3 6 0,3-5 2 15,0 2 0-15,3 0 0 0,-3 0-8 0,3 3-2 16,3 0 0-16,-9 5 0 0,6 0 0 0,3 2 0 16,-3 4 0-16,0 2 0 0,-6 0-4 0,6 5-8 15,3 3 11-15,0 3-11 0,-6-1 20 0,6 6-4 16,-6 0 0-16,3 3 0 0,-6-1-16 0,3 1-14 15,0-1 2-15,-3 1 1 0,5-1 11 0,-5-2 0 16,0 0 0-16,0-3 0 0,0 0 0 0,0-2 0 16,0-3 0-16,0-3 8 0,0-5-8 0,0 0 0 15,0 0 0-15,0 0 0 0,0-5-15 0,3-6-1 16,3 1 0-16,-6-4 0 0,3-1 0 0,3-4 0 16,0-2 0-16,0 0 0 0,3-3 5 0,-6 0 1 15,6 0 0-15,0-2 0 0,3-1 10 0,-3 1-8 16,0 2 8-16,-3 3-8 0,3 5-8 0,0 0 0 15,-1 3-1-15,1 2 0 0,0 6 17 0,-6 2 11 16,-3 3-2-16,9 3 0 0,0 0-9 0,0 5 0 0,-6 2 0 0,6 1 0 16,0 5 0-16,-9 0 0 0,6-1-11 0,0 1 11 15,-3 3 0-15,3-3 0 0,-6 0 0 0,3-1 8 16,-3-1-8-16,3-1-10 0,-3-2 10 0,6-1-13 16,-6-2 13-16,-6-3 8 0,6-5 0 0,0 8-8 15,0-8 0-15,0 0 0 0,0 0 0 0,0 0 0 16,0 0 0-16,0 0-11 0,0 0 0 0,0 0 0 15,6-8 19-15,3 0 3 0,-9-2 1 0,9-1 0 16,-3 1-36-16,2-1-6 0,1-2-2 0,0 0 0 16,3-1 16-16,0 1 4 0,3-3 0 0,-9 3 0 15,9 2-7-15,-3-2-1 0,0-3 0 0,6 6 0 16,-10-1-9-16,7 1-3 0,0 2 0 0,-3 0 0 16,-3 0 32-16,3 0 0 0,-3 0 0 0,3 3 0 0,-3-3 0 0,0 2 0 15,-6-2 0-15,3 1 0 0,0 1 18 16,-1 1 10-16,4-3 1 0,-9 0 1 0,6 0-14 0,0 3-2 15,-6-3-1-15,0 3 0 0,0-3 10 0,3 2 1 16,-3-4 1-16,0 4 0 0,0 1 3 0,0 0 0 16,0 0 0-16,-3 2 0 0,3 3-11 0,0 0-1 15,0 0-1-15,0 0 0 0,0 0 7 0,0 0 2 16,0 0 0-16,0 0 0 0,0 0-1 0,0 0 0 16,0 5 0-16,0 3 0 0,0 3-23 0,0-1-10 15,0 1 1-15,0 0 0 0,0 2 9 0,3 3 0 16,3 0 0-16,-6 5 0 0,3 0 0 0,3 5 0 15,-6 1 0-15,3-1 0 0,0 3 0 0,3 0-8 16,3 1 8-16,-6 1 0 0,-3-4-16 0,9 4 3 16,-9-4 0-16,9 5 0 15,-9-6-11-15,0 6-1 0,0-6-1 0,0 1 0 16,0-3-5-16,0-3-1 0,0 3 0 0,-6-6 0 0,3-2 8 0,3-3 0 0,0-2 1 0,-6-3 0 16,3 0 23-16,0-6-9 0,3-2 9 0,0 0 0 15,-6-2-12-15,3-6 4 0,-3-3 8 0,6-2-13 16,-3-3 23-16,0-5 5 0,3-3 1 0,0-5 0 15,0-5 1-15,0-1 1 0,0-4 0 0,0-4 0 16,0-2 2-16,3-2 0 0,0-1 0 0,3 3 0 16,6 3-20-16,-3 5-16 0,0 5 4 0,0 3 0 0,3 8 4 15,-3 2 8-15,3 3-13 0,-1 6 5 16,1-1 8-16,3 6 0 0,0 2 0 0,0 6 0 0,0-1 0 0,3 4 0 16,-6 4 0-16,5 1 0 0,-8-1 0 15,3 6 0-15,-3 3 0 0,-3-1 0 0,0 3 0 0,-3-2 0 16,-3 5 0-16,0-3 0 15,-6 0-53-15,0-2-9 0,-6 2-2 0,0-3 0 0,-2-4 64 0,-1 1 18 16,-3 1 1-16,0-5 0 16,-3 0-49-16,6-1-10 0,-3-2-1 0,6 0-1 0,-5 0 30 0,5-5 12 15,6 2-8-15,0-5 8 0,6 0 0 0,0 0 0 16,0 0 0-16,6-8 0 0,9 0-8 0,-3-5 8 16,5 0-8-16,4-6 8 0,0 0 20 0,9-2 8 15,-6-3 3-15,2 1 0 0,1-4-45 0,-3-2-9 16,0 3-1-16,3-3-1 0,-7 2 25 0,1-2 0 15,0 0 0-15,-6 2 8 0,0-2 30 0,0 0 6 16,0 0 2-16,-9-5 0 0,3-1 6 0,-4-4 0 0,4 2 1 0,-9-6 0 16,0 6 12-16,0 0 3 0,0 5 0 0,0 6 0 15,0 5-30-15,0 0-6 0,-6 5 0 0,3 5-1 16,3 1-13-16,-8 4-2 0,8 6-1 0,0 0 0 16,-6 6-15-16,0 4 0 0,0 1 0 0,3 7 0 15,-3 6 0-15,3 3 0 0,0 4 0 0,3 4 0 16,-6 7 0-16,6 3 0 0,0-3 0 0,0 9 0 15,0-6-48-15,6 0-13 0,0-3-3 0,3-2 0 16,3-3 52-16,2-3 12 0,-2-8 0 0,6-2 0 16,3-5-54-1,0-6-8-15,-6-5-2 0,9 0 0 0,-9-8 52 0,2-3 12 0,1-5 0 0,3-2 0 16,-6-1-54-16,-3-5-8 0,3-2-2 16,-3-1 0-16,-3-2 52 0,2 3 12 0,-5-4 0 0,0 1 0 15,0-3 0-15,-6 6 0 0,0-1 0 0,3 4 0 0,-3 4 11 0,0 6 5 16,-3-1 0-16,3 6 1 0,0 0 24 0,-6 8 5 15,0 6 1-15,3 1 0 0,-3 4-38 0,6-1-9 16,-5 1 0-16,5 2 0 16,5-2-100-16,-5-1-23 0,6 1-4 0,-3-3-1025 15</inkml:trace>
  <inkml:trace contextRef="#ctx0" brushRef="#br0" timeOffset="91128.99">1478 10927 2516 0,'-3'0'56'0,"3"0"11"0,0 0 2 0,0 0 1 0,0 0-56 0,9 6-14 0,3-6 0 0,9 0-743 16,6 0-151-16</inkml:trace>
  <inkml:trace contextRef="#ctx0" brushRef="#br0" timeOffset="91374.11">3080 10485 3078 0,'-3'-7'68'0,"0"-1"13"0,-3 0 3 0,3 0 3 0,6 2-70 0,-3 6-17 15,6-5 0-15,-6 5 0 0,3-3 32 0,6 6 4 16,-6 2 0-16,5 3 0 0,-5 3-17 0,3 2-3 16,3 6-1-16,0-1 0 0,-9 1-15 0,6-1 11 15,0 1-11-15,-12-1 10 16,3 3-62-16,0-2-13 0,-3-3-3 0,3 2-863 16,-3-4-173-16</inkml:trace>
  <inkml:trace contextRef="#ctx0" brushRef="#br0" timeOffset="91499.81">3318 10470 2880 0,'0'0'64'0,"-6"5"12"0,3 5 4 0,0 1 0 0,0 2-64 0,-3 0-16 0,0 6 0 0,3 0 0 16,-9 2 33-16,6 0 4 0,-3 0 1 0,0 0-1356 16</inkml:trace>
  <inkml:trace contextRef="#ctx0" brushRef="#br0" timeOffset="92966.54">4395 11017 1670 0,'0'-8'148'0,"-6"3"-118"16,0-6-30-16,-3 4 0 0,0-1 114 0,1-3 17 15,-4 0 3-15,0 3 1 0,0-2-50 0,-6 5-9 16,0-1-3-16,3 4 0 0,-6-4-25 0,-2 6-4 15,2 6-2-15,-3 2 0 0,0 0-19 0,0 5-4 16,1 3-1-16,-1 5 0 0,-3 5 4 0,3 1 1 16,6 2 0-16,0 3 0 0,1-3-23 0,5 2 0 15,3 1 0-15,0-3 0 16,9-5-36-16,0 0-1 0,3-8-1 0,9-3 0 16,3-2-25-16,2-9-5 0,1-2 0 0,3-8-1 15,3-2 33-15,-3-4 8 0,0-4 0 0,2-1 1 0,-11 1 41 0,3-3 8 0,0 0 2 0,-6-1 0 16,0 4 46-16,3-1 10 0,-9-2 1 0,3 0 1 15,0 3-2-15,0 2-1 0,-6 0 0 0,3 3 0 16,-3 2-24-16,3 3-5 0,0 0-1 0,3 3 0 16,-6 5-21-16,0 0-5 0,5 0-1 0,4 5 0 15,-3 3-22-15,0 0 8 0,3 5-8 0,-6 6 0 16,3-1 0-16,3 9 0 0,-3-1 0 0,0 9 0 16,0 2 0-16,-3 8 0 0,0-3 0 0,6 8 8 15,-9-2-8-15,3 2 11 0,-3 0-11 0,3 3 12 0,-3-2-12 16,3-1 0-16,-3-3 0 0,3 1 0 0,3-8-17 0,-3-3 4 15,0-5 1-15,3-3 0 0,-3-8-7 0,0-3-1 16,0-4 0-16,0-4 0 0,5-5 20 0,-8-2 0 16,0-3 0-16,6-3 0 0,3-5 11 0,-3-2-1 15,3-3 0-15,-6-6 0 0,3-2 4 0,0-5 1 16,0-4 0-16,3-4 0 0,6-6-1 0,-6-2 0 16,3-6 0-16,0-7 0 0,5-1-14 0,-5-5 0 15,3-2 0-15,0-3 0 0,0 8 0 0,0 2 0 16,-3 8 8-16,3 6-8 0,-6 5 0 0,0 5 0 15,-3 6 0-15,-1 2 0 0,-2 3-9 0,0 8 9 16,0-1-13-16,-3 6 5 16,0 0-111-16,0 3-21 0,0 5-5 0,0 0-708 15,0 0-142-15</inkml:trace>
  <inkml:trace contextRef="#ctx0" brushRef="#br0" timeOffset="93278.96">5339 10467 2833 0,'-9'-5'62'0,"0"-1"13"0,-3 1 2 0,0 0 3 0,3 2-64 0,-3-2-16 0,0 2 0 0,1 3 0 0,5 0 56 15,-3 5 7-15,0 3 1 0,3 3 1 0,0 5-29 0,-3 2-5 16,3 9-2-16,-3 2 0 0,0 3-21 0,0 7-8 16,-3 4 0-16,3 4 0 0,0 1 11 0,3 5-11 15,0-3 12-15,3 3-12 0,0-3 8 0,3-2-8 16,3-6 0-16,3 1 0 0,0-6 0 0,3-6-12 16,0-1 1-16,6-7 1 15,0-1-32-15,3-7-6 0,0-4-2 0,9-6 0 16,-7-2-96-16,10-6-19 0,0-7-4 0</inkml:trace>
  <inkml:trace contextRef="#ctx0" brushRef="#br0" timeOffset="93648.26">5610 10697 2739 0,'0'0'121'0,"0"0"26"0,0 0-118 0,0 0-29 0,0 0 0 0,6-3 0 16,0 1 23-16,0-1-2 0,2 3 0 0,4 0 0 16,0-2 35-16,6 2 8 0,-9 2 0 0,6-2 1 15,0 3-38-15,0 2-8 0,3-2-2 0,-4-1 0 16,1 4-9-16,0-4-8 0,-3 4 9 0,0-1-9 16,0-2 17-16,-9 5-2 0,3-3-1 0,-6 3 0 15,0 2-14-15,-3-2-10 0,-3 5 2 0,0-2 0 16,-9 5-1-16,0 0 0 0,-9 5 0 0,1-2 0 15,-1 4-6-15,0 1-1 0,3-3 0 0,-6 3 0 16,4-3 16-16,2-2-11 0,0-1 11 0,12-2-10 16,-3-3 23-16,3 1 5 0,9-4 1 0,-6-2 0 0,12 0-19 15,-3-3 0-15,9-2 0 0,3 0 0 0,3-6 0 0,6-2-14 16,5-6 2-16,4-2 1 0,0 0 2 0,3-8 0 16,2 2 0-16,1-2 0 15,0-6-79-15,-1 1-16 0,-5-3-4 0,3 0-727 16,-9-3-145-16</inkml:trace>
  <inkml:trace contextRef="#ctx0" brushRef="#br0" timeOffset="93925.73">6110 10298 2106 0,'0'0'93'0,"9"8"19"0,3-1-89 0,0 4-23 0,8-3 0 0,-2 5 0 15,3-2 74-15,6 2 10 0,6 6 3 0,-1 2 0 16,1 0 33-16,-3 5 6 0,0-2 2 0,-1 3 0 16,-2 2-55-16,-6 0-10 0,0 0-3 0,3 3 0 15,-7-1-16-15,1 1-4 0,-9 3-1 0,3-1 0 16,-3-2-17-16,-3 2-3 0,-6 1-1 0,-3-1 0 16,-6 0-2-16,-6-2-1 0,6 0 0 0,-9-3 0 15,4 0-15-15,-10-3 0 0,0 1 0 0,-12 5-998 16,-5-3-193-16</inkml:trace>
  <inkml:trace contextRef="#ctx0" brushRef="#br0" timeOffset="98879.18">7794 13145 864 0,'9'-14'38'0,"-9"14"8"0,-3-8-37 0,3 0-9 16,3-2 0-16,0 2 0 0,-3 3 153 0,0-3 29 15,0 0 6-15,3 0 0 0,-3 0-90 0,0 0-18 16,-6 3-4-16,3-1-1 0,3-2 1 0,-6 0 0 0,-5 3 0 0,2 0 0 16,3 0-28-16,-3-1-6 15,-9-2-1-15,0 3 0 0,-3 0-5 0,0-1-2 0,4 4 0 0,-10-3 0 16,-3 5-26-16,0 0-8 0,0 0 0 0,1 5 0 16,-7-3 20-16,3 4 0 0,-3-1 0 0,1 3 0 15,-4 0-8-15,-3 3-2 0,1-4 0 0,2 4 0 16,-3 2 11-16,1 3 3 0,-1 0 0 0,0 0 0 15,4 5-6-15,-7-2-1 0,3 2 0 0,-2 3 0 16,-1-1-7-16,0 4-2 0,-2-1 0 0,2 1 0 16,3 2 10-16,1 3 2 0,2-3 0 0,0 2 0 15,1 4-20-15,-1-1 0 0,0 3 0 0,1 0 0 16,2 0 0-16,0 3 0 0,3-3 0 0,-2 0 0 16,2 5 0-16,0-2 0 0,3 2 0 0,1 1 0 15,-1-1 0-15,0 0 0 0,3 3 0 0,-8-2 10 16,5 2 0-16,0-3 0 0,-3 0 0 0,10 1 0 0,-10 2-10 15,9 0 0-15,-3 0 0 0,3 2 8 0,1-2-8 0,2 0 8 16,0 0-8-16,0 0 8 0,6 0-8 0,0 0 0 16,0 0 0-16,1 3 8 0,-1-3-8 0,0 2 0 15,0 1 0-15,3 2 0 0,-3-2 0 0,3 0 0 16,0 2 0-16,0 0 0 0,0-2 0 0,4-1 0 16,2 4 0-16,-3-4 0 0,3 1 0 0,3 0 0 15,3-4 0-15,-6 1 0 0,12 3 0 0,-6 0 0 16,0-3 0-16,6 2 0 0,0 4 0 0,3-4 0 15,0 1 0-15,-4-1 0 0,10 1 0 0,-6 0 0 16,6-1 0-16,-3 1 0 0,3 2 0 0,3-2 0 16,0-3 0-16,3 2 0 0,2-4 0 0,-2 2 0 15,6-3 8-15,0 3-8 0,0 3 0 0,-1-3 10 0,4 0-10 16,0-3 10-16,0 3-10 0,-1-3 0 0,4-2 0 0,-3 0 0 16,3-1 0-16,2-2 0 0,1 0 0 0,0 1 0 15,5-4 0-15,-2 0 0 0,6 1 0 0,-1-6 0 16,4 3 0-16,0-6 0 0,2 0 9 0,4-2-1 15,-1-3-8-15,10 1 0 0,2-4 8 0,1-2-8 16,-1-3 0-16,4 0 8 0,2 1-8 0,4-6 0 16,-4-3 0-16,4 3 0 0,2-3 0 0,-6-2 0 15,-2-1 0-15,2 1 0 0,13-3 0 0,-7 0 0 16,-6-3 0-16,4 3 0 0,-4-5 0 0,10 3-8 16,2-6 8-16,-3 2 0 0,-5-2 8 0,2 0-8 15,-2 0 0-15,2-2 0 0,-3-1-10 0,-2-2 10 16,-1 0 0-16,-2 0 0 0,-1-3 12 0,1-3-3 15,8 1 1-15,-5-1 0 0,-1-2 0 0,0 0 0 0,-2-6 2 16,-1 1 0-16,4-3 0 0,-1 0 0 0,1 0-12 0,-7-3 12 16,1 0-12-16,-7-2 12 0,4-3-12 0,-4-3 10 15,-2 0-10-15,-1 1 10 0,1-4-10 0,-7 1 10 16,1-3-10-16,-6 0 10 0,-1 0-2 0,-5 0-8 16,3-5 12-16,-7-1-4 0,1-1 2 0,-3-4 0 15,3-5 0-15,-1 0 0 0,1-2-2 0,-3-1 0 16,-6-7 0-16,2-1 0 0,-2 1-8 0,-3-3 8 15,0 2-8-15,-6-4 8 0,2 2 12 0,-2-3 3 16,-6-2 0-16,0 4 0 0,-3 4-23 0,-3-3-15 16,-3 0 3-16,-3 0 0 0,-3 0 12 0,-3 2 8 15,-3 1 0-15,-6 2-8 0,0 0 16 0,-5 0-4 16,-4 1-1-16,0 2 0 0,-6 2-3 0,0 1 0 16,-8 2 0-16,5-3 0 0,0 6 2 0,-3 2 0 0,-2-2 0 15,2 5 0-15,-6 0-10 0,4 3 12 0,-7 0-12 0,-3 0 12 16,-2-1-12-16,-4 6 0 0,-2 3 0 15,-4 0 0-15,-2-1 0 0,-10 4 0 0,-2 2 0 0,-10 5 0 16,-5 0-12-16,-3 3 3 0,-3 0 0 0,-7 2 0 16,-2 6 9-16,-3 0-8 0,-3 0 8 0,0 5-8 15,0 5 8-15,0 1-12 0,-7-1 12 0,10 6-12 16,0 5-17-16,6 0-4 0,-3 0-1 0,14 3 0 16,10 2-137-16,3 3-27 0,-1 2-6 0</inkml:trace>
  <inkml:trace contextRef="#ctx0" brushRef="#br0" timeOffset="99715.6">698 13557 979 0,'-3'-5'87'0,"3"0"-70"0,0-1-17 0,0 6 0 16,0 0 211-16,0 0 38 0,0 0 8 0,0 0 2 15,0 6-131-15,0 10-25 0,-3 2-6 0,3 9-1 16,-6-1-16-16,6 8-3 0,0 3-1 0,0 3 0 16,-3 5-21-16,3 0-5 0,-5 5-1 0,2-2 0 15,-3-3-14-15,0 0-3 0,6 0-1 0,-6-5 0 16,3-1-14-16,-3-4-2 0,3-1-1 0,3-2 0 15,0-8-14-15,-3-1 9 0,3-4-9 0,0-3 8 16,3-6-18-16,0-2-4 0,-3-8-1 0,6-2 0 16,3-6-161-16,3-5-33 0,-9-9-7 0</inkml:trace>
  <inkml:trace contextRef="#ctx0" brushRef="#br0" timeOffset="99913.21">603 13634 1756 0,'0'0'78'0,"0"-3"16"0,0 3-75 0,0-5-19 16,0-3 0-16,3 3 0 0,3 0 72 0,-3-3 10 16,6 2 2-16,3-2 1 0,0 0 24 0,3 3 5 15,-3 0 1-15,-1-3 0 0,7 0-59 0,-6 3-12 16,6-3-3-16,-3 2 0 0,6 1-24 0,-6 3-5 16,0-4 0-16,2 4-1 0,1-1 2 0,-3 3 1 15,3 0 0-15,-6 3 0 16,6-1-120-16,-6 1-24 0,6-3-5 0,-7 3-935 0</inkml:trace>
  <inkml:trace contextRef="#ctx0" brushRef="#br0" timeOffset="100074.63">594 13983 1612 0,'0'0'144'0,"0"0"-116"0,0 0-28 0,0 0 0 15,0 0 104-15,0 0 16 0,0 0 2 0,9 3 1 16,0-3-39-16,3-3-8 0,0-2-2 0,9 0 0 15,5-3-14-15,-2 0-2 0,3-3-1 0,6-2 0 16,0 0-121-16,5 2-24 16,1-2-4-16</inkml:trace>
  <inkml:trace contextRef="#ctx0" brushRef="#br0" timeOffset="101470.99">1234 14036 1353 0,'0'0'60'0,"0"0"12"0,0 0-57 16,0 0-15-16,-3-5 0 0,3 0 0 0,0-1 124 0,0 1 23 0,0 0 4 0,-6-1 1 16,3 1-26-16,3 2-5 0,-3-2-1 0,-3 0 0 15,3 0-55-15,-3 2-11 0,6 3-2 0,-3-3-1 16,-8 1-22-16,2 2-4 0,3 0-1 0,-6 0 0 15,0 5-12-15,0 0-4 0,3 3 0 0,-9 0 0 16,0 5 0-16,3 6 0 0,3-1 0 0,-5 4 0 16,-1-1 8-16,6 5 0 0,-6 1 1 0,6-1 0 15,3 3-4-15,0 0-1 0,6 0 0 0,3-2 0 16,0-1-12-16,0-5 8 0,9 3-8 0,0-5 0 0,-3-1 9 16,9-4-9-16,-3-4 8 0,-3-2-8 0,6-5 0 0,0-3 0 15,-1-3 0-15,4-2 0 0,0-3-8 0,-6-3-8 16,0-5 0-16,6 1-1 0,-6-4-1 0,0-2 0 15,-3 2 0-15,-3-2 0 0,-4 0 18 0,-2-3-10 16,3 3 10-16,-3-3-8 0,-3-2 8 0,3 2 0 16,-2 0 0-16,-4 0 0 0,3 3 0 0,-3 3 11 15,3-1-11-15,3 6 12 0,-3 2 4 0,-3 3 0 0,3 3 1 16,3 5 0-16,0 0-9 0,0 0-8 0,-6 3 9 0,3 5-9 16,3 5 0-16,-6 0 0 15,3 0 0-15,3 3 0 0,0 0 0 0,0 3 0 16,0 2 0-16,3-5 0 0,3 0 0 0,3 2 0 0,0-5 0 15,-3 0 0-15,0 3 0 0,3-5 0 0,5-3 0 16,1-3 0-16,-3-2 0 0,-3-3 0 16,3-3 0-16,6-2 9 0,-6 0-1 0,3-3-8 0,0-6 12 15,-4 4-4-15,-2-6-8 0,3 0 0 0,-3-2 0 0,3-1 0 16,-3-5 0-16,0 0 0 0,0-2 8 0,-3 0-8 16,0-4 14-16,3 4-2 0,3-1-1 0,-3 1 0 15,0 5 0-15,-7 2 0 0,7 6 0 0,0 0 0 16,-3 2-2-16,0 6 0 0,3 2 0 0,-9 3 0 15,9 3-9-15,-6 5 10 0,6 5-10 0,-6 3 10 16,-3 3 0-16,6 2 0 0,-3 0 0 0,-3 3 0 16,3 2-2-16,-3 1 0 0,0-1 0 0,0-2 0 0,0-3 0 15,0 3-8-15,-3-3 12 0,0-2-4 0,3-1-8 0,0-5 8 16,-6 1-8-16,3-7 8 0,3 1 0 16,-6-2-8-16,6-6 12 0,0 0-4 15,0 0 4-15,0 0 0 0,-6-3 0 0,6-2 0 0,-6-3-12 16,6 0 12-16,0-3-12 0,0-2 12 0,6-3-12 0,-6-5 0 15,3 3 0-15,6-4 0 0,-6-1 0 0,3-4-9 16,6 1 9-16,0-3-13 0,-3 2-3 0,9 3-1 16,-7-2 0-16,7 5 0 0,-6 5 5 0,3 3 2 15,0 5 0-15,-3 2 0 0,6 4 10 0,-6 2-12 16,0 2 12-16,-1 6-12 0,4 3 12 0,-9-1 0 16,0 6 0-16,3-2 0 0,0 4 0 0,-6-2 0 15,-3 2 0-15,0 1 0 0,0-1 0 0,0 4 9 16,0-6-9-16,-3 2 10 0,-6-2-10 0,0 0 12 15,9-3-12-15,-9-2 12 0,0-3-12 0,6 2 8 0,-6-5-8 0,7 1 8 16,-7-4-8-16,9-2 12 0,0 0-12 0,0-5 12 16,0 0-12-16,0-3 0 0,0-5 0 0,3-3 0 15,5-3-16-15,1 1-1 0,0-6-1 0,3 3 0 32,9-3-19-32,-3 0-4 0,3-2-1 0,0 2 0 15,-6 0 7-15,5 3 2 0,4 2 0 0,-12 6 0 0,9 0 21 0,-9 5 12 0,6 5-12 0,-9 1 12 16,3 2 8-16,-4 5 8 0,1 0 1 0,-3 3 1 15,0 5 14-15,3 1 2 0,-9 1 1 0,3 4 0 16,0 0-11-16,3-1-1 0,-6 1-1 0,3 2 0 16,3-3-9-16,-6-2-1 0,3 3-1 0,3-3 0 15,-3-1-11-15,6-1 0 0,-6-1 9 0,3-3-9 16,0-2 0-16,0 0 8 0,3-5-8 0,-6 0 0 16,6-1 0-16,-1-2 9 0,1-2-9 0,-3-4 0 0,3-4 0 0,0 2 0 15,-3-3 0-15,6-2-9 0,-9 0-3 0,3-3-1 16,-3 0 0-16,6 0 0 0,-6-2 13 0,3-4-11 15,-6 1 11-15,0-3-10 0,3 1 10 0,3-1-10 16,-6-3 10-16,0 6-10 0,0 3 10 0,0-1 0 16,0 6 0-16,0 2 0 0,0 3 13 0,0 0 2 15,0 8 0-15,0 0 0 0,0 0-2 0,0 8 0 16,0 3 0-16,-6 5 0 0,6 0-4 0,0 2-1 16,-3 1 0-16,3 2 0 0,3 3-8 0,3 0 10 15,-6-6-10-15,0 3 10 0,0-2-10 0,3 2 10 16,6-3-10-16,-6-2 10 0,6 0-10 0,0 0 0 0,-1-3 0 0,1-2 8 15,3-3-8-15,0-3 0 0,6-2 0 0,-6-6 0 32,6 0-56-32,-3-4-17 0,-3-1-3 0,5-6-1 15,1-1-142-15,-6-4-28 0</inkml:trace>
  <inkml:trace contextRef="#ctx0" brushRef="#br0" timeOffset="101581.69">2106 13462 1324 0,'-3'3'118'0,"-3"2"-94"0,6-5-24 0,-3 5 0 16,3 3 116-16,3 0 18 0,3 3 4 0,3-3 1 16,6 5-171-16,0 0-33 0</inkml:trace>
  <inkml:trace contextRef="#ctx0" brushRef="#br0" timeOffset="102434.17">2243 14126 1555 0,'0'0'138'0,"0"0"-110"16,0 0-28-16,0 0 0 0,0 0 221 0,6-3 39 15,0 1 8-15,-3-1 2 0,3 1-140 0,0-4-28 16,3 1-6-16,6 0 0 0,-3-3-36 0,0-3-8 16,5 1 0-16,-5-4-1 0,6 1-37 0,-3-5-14 15,0 2 11-15,6-3-11 0,-6 1 0 0,0-6 8 16,5 0-8-16,-8 0 0 0,6-5 0 0,-6-3-10 15,3 1 2-15,0-4 0 0,-6-4-5 0,-3-4-1 0,9-4 0 16,-9-4 0-16,0 4 14 0,2-4-12 0,-8 4 12 16,9 2-12-16,-9 2-3 0,3 4 0 0,-6 7 0 15,3 6 0-15,3 2 15 0,-6 5 0 0,3 1 0 0,-9 7 0 16,9 1 13-16,-8 7-4 0,2 0-1 0,0 9 0 16,-9 4 0-16,3 6-8 0,0 5 12 0,0 3-4 15,3 5-8-15,-3 5 8 0,3 4-8 0,-3 4 8 16,3 0 0-16,3 3-8 0,4 3 12 0,2-3-4 15,-6-3-8-15,12 0 10 0,-6 1-10 0,8-6 10 16,-5-3-10-16,6 1 0 0,0-4 0 0,3-4 8 16,0-6-8-16,0-2 10 0,3-4-10 0,-6-4 10 15,6 0-10-15,3-9 0 0,-7 3 0 0,1-7 0 16,3-1 0-16,0 1-11 0,0-9 11 0,-3 0-12 0,-3-4 12 16,-6-1 0-16,6 0 0 0,-6-5 0 0,3 2 0 0,-6-2 0 15,0 2 0-15,0-2 0 0,-6 3 0 0,3-1 9 16,-3 3-9-16,6 3 0 0,-3 2 12 0,0 1-4 15,3 2 0-15,-6 5-8 0,3-2 12 0,3 5-12 16,0 0 12-16,0 8-12 0,-6 0 0 0,3 2 0 16,0 4 0-16,3-1 0 0,0 5 10 0,0-2-10 15,3 3 8-15,0-3-8 0,3 2 0 0,3-2 0 16,-3 3 8-16,3-3-8 0,0-1 0 0,0-1 0 16,3-4 0-16,-1 1 0 0,4-3 0 0,0-6 0 15,0 1 0-15,0 0 0 0,0-6 0 0,-3 0 0 16,3-5 0-16,-1 1 0 0,-5-4 0 0,6-2 0 15,-3-3-8-15,-3-3 8 0,3-2 0 0,3 3 0 16,-6-4 0-16,-3-1 0 0,3 1 0 0,-3-1 8 0,0 1-8 0,-3 4 8 16,3 2 4-16,0 0 1 0,-6 6 0 15,3 2 0-15,-3 2-1 0,0 6-1 0,0 0 0 0,0 0 0 16,5 6-11-16,-5 4 0 0,6 6 0 0,0 3-11 16,-3 4 11-16,3 7-12 0,0 1 12 0,0 6-12 15,3 3 12-15,-6 0-12 0,6 5 12 0,0 0-12 16,-6 0-7-16,6-3-1 0,-3 3-1 0,0-3 0 31,0 1-10-31,-3-1-1 0,3 0-1 0,6-5 0 0,-3-2 22 0,-7-3 11 0,4-1-10 0,-3 1 10 16,6-3-16-16,-9-5 2 0,0-3 1 0,-9-2 0 15,3-1 13-15,1-5 16 0,-13-2-3 0,0 0-1 16,3-6-1-16,-6-5-1 0,0-3 0 0,3-2 0 0,1-6 7 0,-1-2 2 16,3-3 0-16,-3-5 0 0,3-3 17 0,6-5 4 15,3-3 1-15,3-2 0 0,3-6-21 16,3 1-5-16,3-4-1 0,3 1 0 15,6-3-62-15,6-3-12 0,6-2-2 0,8-5-1318 16</inkml:trace>
  <inkml:trace contextRef="#ctx0" brushRef="#br0" timeOffset="103417.01">1091 15060 979 0,'0'0'87'0,"-3"-5"-70"16,-6 2-17-16,3-2 0 0,3 0 184 0,0 2 34 16,-5-2 6-16,2-1 2 0,3 4-134 0,-9-1-26 15,3 3-6-15,0 0 0 0,6 0 14 0,-6 3 3 16,-6 2 1-16,3 3 0 0,3 3-18 0,-3-1-3 0,0 6-1 0,0 2 0 15,4 1-3-15,2 2-1 16,3 0 0-16,3 3 0 0,0 0-28 0,9-3-7 16,-1-2-1-16,4-1 0 0,-3-2-16 0,6-3 10 15,0-5-10-15,6-2 8 16,-6-4-45-16,3-4-10 0,0-6-1 0,-4 0-1 16,1-6-10-16,0-1-1 0,0-4-1 0,-3 0 0 15,-3-4 12-15,-3-1 2 0,0 0 1 0,-6 0 0 16,0 0 0-16,0 3 0 0,-6-3 0 0,3 3 0 0,-6 0 19 0,0 3 4 0,6 4 1 0,-9 1 0 15,3 3 38-15,-3 2 8 0,3 5 2 0,0 3 0 16,1 3 13-16,5 2 2 0,-6 0 1 0,9 3 0 16,0 3-18-16,3-3-3 0,3 2-1 0,5-2 0 15,-2 0-9-15,6-3-3 0,3 1 0 0,9-6 0 16,-6-3-8-16,9-5-11 0,2 0 3 0,-2-5 0 16,0-3-32-16,0 0-5 0,-7-2-2 0,4-1 0 0,-6-2 31 0,0-3 5 15,-6 0 2-15,0-2 0 0,-4-1 29 0,-2 4 7 16,0-1 1-16,-6-3 0 0,6 1 16 0,-9 2 3 15,0 0 1-15,-6 0 0 0,3 3-5 16,0 3-1-16,-3 5 0 0,3 2 0 0,-3 3-12 0,1 0-2 16,5 8-1-16,-6 3 0 0,3 7-15 0,-3 4-4 15,3 7 0-15,3 5 0 0,0 6-8 0,0 5 0 16,0 5 9-16,0 9-9 0,0 4 21 0,0 6 0 16,0 0 0-16,0 10 0 0,0 3 7 0,0 3 0 15,0 2 1-15,0 1 0 0,0-3-16 0,0-1-3 16,3-2-1-16,-3-5 0 0,6-3-9 0,-3-5 0 15,3-8 0-15,5-8 0 0,-2-8-8 0,3-5-8 16,-3-6 0-16,3-7-1 0,0-6 1 0,0-8 0 0,6-7 0 0,0-9 0 16,2-5 16-16,-2-8 9 0,3-7-1 0,-6-4 0 15,3-2-8-15,0-5 0 0,-12-6 9 16,9-5-9-16,-6 3 0 0,-7 0-8 0,-10-3 0 0,-1 3 0 16,0 5 8-16,-6 5-8 0,-6 6 8 0,0 7-8 15,0 9-12-15,-8 4-1 0,-1 6-1 16,0 6 0-1,-6 2-100-15,10 8-20 0,-4 2-4 0</inkml:trace>
  <inkml:trace contextRef="#ctx0" brushRef="#br0" timeOffset="103952.76">859 16362 806 0,'0'0'72'0,"6"-3"-58"0,-3 1-14 0,0-4 0 16,-3 1 202-16,6 0 38 16,-6 2 7-16,3-2 1 0,-6-1-75 0,3 1-15 15,-6 0-3-15,3 0-1 0,-6-1-58 0,0 4-11 0,-3 2-2 0,0 0-1 16,3 0-35-16,-2 2-7 0,-7 6-2 0,0-2 0 16,3 7-10-16,-3 0-3 0,0 0 0 0,3 6 0 15,-3 2-13-15,7 0-2 0,2 6-1 0,0-1 0 16,6 0-9-16,-3 1 0 0,12 2 0 0,-3-3 0 15,9-4-9-15,2 1-1 0,7-1 0 0,3-4 0 16,3 1-6-16,3-1-2 0,2 1 0 0,7-3 0 31,-9-1-16-31,6-1-3 0,-7-1-1 0,1 3 0 0,0-3 15 0,-3 0 3 0,-6-2 1 0,-1-1 0 16,-5 4 19-16,0-4-8 0,-6 1 8 0,-6-1 0 16,-3 1 0-16,0 0 8 0,0-1 0 0,-9 1 1 15,-3-1 7-15,0 1 2 0,-6-1 0 0,1 1 0 0,-7-3-10 0,3-3-8 16,-9 3 12-16,3-3-12 0,-2 1 0 0,5 2 0 15,-3-6 0-15,3 1 0 16,3-3-36-16,9 3-10 0,-5-6-2 0,8 0-1062 16</inkml:trace>
  <inkml:trace contextRef="#ctx0" brushRef="#br0" timeOffset="105137.63">1332 16447 518 0,'0'0'46'0,"-9"-3"-37"0,1-2-9 0,-1 2 0 16,6-2 371-16,3 5 72 15,-9-3 14-15,9 3 3 0,0 0-257 0,0 0-52 0,0 0-11 0,0 0-1 16,0 0-67-16,0 0-14 0,0 8-2 0,3 0-1 16,3 5-25-16,-3 0-5 0,3 1-1 0,-6 4 0 15,3-2-11-15,5 5-2 0,-5 0-1 0,6 0 0 16,0 1-10-16,0-4 0 0,3 3 0 0,-3-2 0 15,0-1-14-15,0-4-2 0,3-1 0 0,-3-3 0 32,-6-2-25-32,6 0-6 0,-6-2-1 0,-3-6 0 15,6 0 10-15,3-6 2 0,-7-2 0 0,1-2 0 0,3 2 20 0,3-5 4 0,-6-3 0 0,6-3 1 16,-6-2 11-16,3-3 0 0,3 0 10 0,-6-2-10 16,6 2 15-16,0 0-3 0,3 0-1 0,-9 3 0 15,6 3 7-15,-3 2 2 0,6 3 0 0,-3 2 0 16,-3 1 12-16,-1 2 2 0,4 5 1 0,0 0 0 0,-3 3-7 0,3 3 0 15,-3 5-1-15,0 0 0 0,0 2-7 0,3 4-2 16,-6 2 0-16,3 2 0 0,-3 3-10 16,0 3-8-16,3-3 9 0,-6 0-9 0,0 1 8 15,3-1-8-15,-3-3 0 0,0-2 9 0,0-3-9 0,0-2 0 16,0 2 9-16,6-5-9 0,-6-8 8 0,0 0-8 16,0 0 8-16,0 0-8 0,0 0 0 0,0 0 9 15,0 0-9-15,0-8 0 0,0-5 0 0,3-3-11 16,0-5 0-16,3 0 0 0,-3-3-1 0,3-3-1 15,3 1 0-15,-7-3 0 0,1 5-6 0,6-2-1 16,0-1 0-16,0 1 0 0,0 4 4 0,0 4 1 16,-3 5 0-16,3 0 0 0,-3 5 15 0,6 2 0 15,-12 6 0-15,9 0 0 0,-3 3 0 0,3 2 16 0,-3 1-1 0,3 4-1 16,-6 1-5-16,5 2-1 16,-8 0 0-16,9 0 0 0,-9 3-8 0,3 0 0 0,-3 0 0 0,0 0 0 15,0 0 0-15,0 0 0 0,-3 2 0 0,3-5 0 16,-6 1-8-16,3-4-1 0,3 3 0 0,-5-2 0 15,5-11-9-15,0 0-2 0,0 0 0 0,0 0 0 32,8-5-26-32,4-3-6 0,-3-5 0 0,6-1-1 15,0-2 3-15,3-2 1 0,-6-6 0 0,6 0 0 0,-3 0 0 0,2-5 0 16,1-5 0-16,-3 5 0 0,3 2 17 16,0 4 3-16,-6 1 1 0,0 4 0 0,-3-1 45 0,0 6 10 0,-1 3 1 0,1 2 1 15,-6 0 38-15,0 2 7 0,6 4 2 0,-3 4 0 16,-6-2-17-16,0 0-3 0,0 0-1 0,0 11 0 0,3 0-23 0,3 4-4 15,-6 1 0-15,0 3-1 0,6 2-8 0,0 0-2 16,-6 3 0-16,0-3 0 0,9 3-17 16,-6 2 10-16,6 1-10 0,-6-1 8 0,3 1-8 0,-3 2 0 15,6 0 0-15,3 0 0 16,-3-5 0-16,0 2 8 0,-1-2-8 0,4 0 0 0,0 0 0 0,0-6 0 16,-3 1 0-16,0-6 0 0,0 0-12 0,0-2 3 15,0-3 0-15,-3 0 0 0,0 0-8 0,-6-8-2 16,0 0 0-16,0 0 0 0,0 0 19 0,0 0 0 15,-9 0-8-15,6 0 8 0,-12 0 0 0,3-3 8 16,0 0-8-16,0 1 12 0,-3-4 12 0,0 1 1 16,1-3 1-16,2 3 0 0,-3-3-26 0,0 0 8 15,6 0-8-15,3 0 0 0,-3-2 16 0,0-1-3 16,6 0 0-16,-3 1 0 0,6-6-5 0,0 0-8 16,0-5 11-16,6 0-11 0,-3 0 0 0,6-3 0 0,-6-3 0 15,3 4 0-15,0-4 0 0,0 1 0 0,3-1 0 0,-6 1 0 16,3-3 0-16,-3 2 0 0,6 1 0 0,0 2-9 15,-6-3 9-15,0 6-8 0,-3 0 8 0,6 3-8 16,2-4 8-16,-5 1-8 0,3 3 8 0,-3 2-8 16,6 0 8-16,-6 3-13 0,3-3 5 0,0 3 8 15,0-1-13-15,3 4 5 0,-6 2 8 0,3-3-13 16,6 6 13-16,-3 2-12 0,3-2 12 0,-3 5-12 16,3 0 4-16,-1 3 8 0,-2-1-13 0,0 6 5 15,3-2 8-15,-3 2-8 0,0 5 8 0,0-5-8 16,3 2 8-16,-9 4 0 0,6-4 0 0,-6 3 0 15,3-2 11-15,-3-1-3 0,3-2 0 0,-6 0 0 0,3 3 0 0,-3-3 0 16,0-8 0-16,0 5 0 0,-3 3 0 0,3-8 0 16,-6 5 0-16,0-2 0 0,0 2-8 0,3-2 0 15,-6 0 0-15,-3-1 0 16,3-2-117-16,0 0-19 0,0 3-4 0,-3-3-1030 16</inkml:trace>
  <inkml:trace contextRef="#ctx0" brushRef="#br0" timeOffset="105932.73">2395 16052 691 0,'0'0'61'0,"0"0"-49"0,0 0-12 0,0 0 0 16,0 0 236-16,0 8 45 0,0-8 9 0,0 6 2 16,0 4-137-16,0-2-27 0,0 0-6 0,3 0-1 15,0 2-25-15,3 1-6 0,-6 5-1 0,3-3 0 16,-3 0-40-16,6 1-8 0,-6 2-1 0,0-1-1 15,0 1-16-15,0-3-3 0,-6 3-1 0,3 0 0 16,-6-3-8-16,6 1-2 0,-12-4 0 0,6 4 0 16,-3-1-9-16,-3 0 0 0,-2 0 0 0,-1-2 0 0,-3-1 0 15,-3 1 0-15,3 2-14 0,0-2 5 0,-2-3 9 16,8 0 12-16,-6 2-2 0,12-2-1 0,-3-5-9 0,3-1-9 16,3 1 9-16,6-3-13 0,0 0 13 0,6-3-9 15,3-2 9-15,6-5-8 0,6-1 8 0,0-5 0 16,2-2 0-16,4-4 0 15,0 1-30-15,3-5-7 0,-6-6-2 0,2 0 0 16,4-2 7-16,-6-3 2 0,3 0 0 0,-4-3 0 0,-2 0 19 0,6 1 11 16,-3-4-12-16,-6 1 12 0,0 0 0 0,-6-1 11 15,-1 1 0-15,1 0 0 0,-3-3 11 0,0 0 2 16,-9 2 1-16,3 4 0 0,-3 2 23 0,0 2 4 0,-6 4 0 16,6 4 1-16,0 3 5 0,0 6 1 0,-6 5 0 0,3 2 0 15,-3 0-24-15,0 6-5 0,6 2-1 0,0 3 0 16,-9 6-17-16,4 2-4 0,2 2-8 0,-3 9 12 15,3 2-12-15,0 5-8 0,6 9 8 0,-3 2-13 16,3 8 13-16,3 2 0 0,-6 6 0 0,8 0 0 16,-5 0 0-16,3-3 0 0,0 1 0 0,0-6-9 15,6-3 9-15,0-2-10 0,3-6 10 0,-3-5-10 16,9-5 10-16,-9-8 0 0,6-3 0 0,-4-2 0 16,1-9 0-16,6-2 8 0,-6-5 0 0,0-8 0 15,0 0-8-15,0-6-12 0,0 3 4 0,-4-5 0 16,4-3 0-16,-6-2 0 0,-3-1 0 0,3-2 0 15,0-2-6-15,-3-1-1 0,-3-5 0 0,0-3 0 16,3 0-17-16,-3-2-4 16,-3 2-1-16,0 6 0 0,-3 7 13 0,3 4 2 0,-6 7 1 0,0 5 0 15,0 9 30-15,-6 2 7 0,0 7 0 0,3 7 1 0,-6 7-1 0,4 5 0 16,-1 9 0-16,0 2 0 0,-3 5 9 0,9 0 2 16,-3 3 0-16,9 0 0 0,0-2-27 15,0-1 0-15,9-2 0 0,-3-1 0 0,9-4-10 0,-3-6 10 16,5-3-13-16,-2-4 5 15,0-4-145-15,6-7-29 0</inkml:trace>
  <inkml:trace contextRef="#ctx0" brushRef="#br0" timeOffset="106054.52">1282 15870 1900 0,'0'0'169'0,"0"8"-135"0</inkml:trace>
  <inkml:trace contextRef="#ctx0" brushRef="#br0" timeOffset="107003.57">2478 17264 2538 0,'-12'0'56'0,"4"0"11"0,2 0 2 0,0 0 3 0,0-3-58 0,-3 1-14 16,3 2 0-16,0-6 0 0,-6 4 43 0,3-3 5 15,0-1 2-15,0 1 0 0,0-3 18 0,3 3 3 16,-9-3 1-16,9 0 0 0,-3 0-52 0,1 0-11 15,-1 0-1-15,0 0-8 0,-6 3 11 0,6 2-11 16,-6-2 10-16,0 5-10 0,-6 0 0 0,3 5 0 16,1 3 0-16,-7 5 0 0,-3 3 0 0,3 3 0 15,3 5 0-15,0 2 0 0,1 0 0 0,5 6-12 16,9 3 3-16,-3 2 0 0,3 0 9 0,6 0 0 16,6 2-9-16,3-2 9 15,3-2-42-15,0-3-4 0,5-9-1 0,-2-1 0 16,9-9 3-16,3-5 0 0,-3-3 0 0,3-10 0 15,-1-3 0-15,4-5 0 0,-6-6 0 0,3-5 0 16,-9 0 14-16,2-5 3 0,-5-5 1 0,0 0 0 0,-3-3 26 0,-3-3 0 0,3 0 0 0,-12-5 8 16,0 0 17-16,0-2 4 0,-6-4 1 0,0 1 0 15,0 0 5-15,-3 5 1 0,0 0 0 0,3 5 0 16,-3 6 12-16,-3 5 4 0,6 2 0 0,-2 9 0 16,2-4-7-16,0 9-1 0,3 0 0 0,3 2 0 15,-6 3-27-15,3 3-5 0,3 5-2 0,0 0 0 16,0 0-10-16,3 13 0 0,3 1 0 0,-3 4 8 15,3 9-8-15,5-1 8 0,-2 6-8 0,-3 5 8 16,9 5-8-16,-6 1 0 0,3-4 0 0,3 1-11 16,0 2 11-16,0-5 0 0,0-8 0 0,-1 0 0 0,7-2 0 15,-3-6 0-15,0-2 0 0,-3-6 0 0,0-3 0 0,6-2 0 16,-9-2 0-16,-1-6 0 0,-2-3-13 0,0-2-1 16,0-3 0-16,-3 0 0 0,0-5 14 0,-3-1 0 15,-3-1 0-15,6-4 0 0,-6 0 0 0,0 1 0 16,0-3 0-16,-6 2 0 0,3-2 14 15,3 5-4-15,-6 0-1 0,0-2 0 0,6 5 3 0,-6-1 1 16,6 6 0-16,0 8 0 0,0 0 12 0,0 0 3 16,0 0 0-16,0 0 0 0,-3 8-16 0,3 3-4 15,3 5 0-15,3 2 0 0,0 1-8 0,3 2 0 16,0 0 0-16,3 0 0 0,3 1-9 0,6-4-1 16,-6-2 0-16,2 0 0 0,4-3 10 0,-3-2 0 15,-3-3 8-15,3-3-8 16,3-2-21-16,-3-3-9 0,-4-3-2 0,1-2 0 0,-3-3 20 0,6-6 3 0,-6 1 1 0,0 0 0 15,-3-6 8-15,0-2 0 0,0 3 0 0,-3-6 0 16,0 0 0-16,-3-2 0 0,-3-3 0 0,0 2 0 16,6 3 0-16,-12 0 0 0,0 3-10 15,3 0 10-15,-3 8-12 0,0 2 12 0,-3 1-12 16,3 4 12-16,-3 9 0 0,-3 0 0 0,3 2 0 16,3 3 0-16,-3 3 0 0,6 2 0 0,0 3 0 0,3 0 0 15,0 2-12-15,0 1 12 0,6 2-12 0,3 0 12 16,0 0 0-16,3-2 0 0,3 2 0 0,-3 0 0 15,0-3-14-15,0 1 4 0,2-3 1 0,-2 0 0 16,0-3-8-16,0-2-2 0,3-1 0 0,-9 1 0 16,9-3 19-16,-9 0 0 0,-3-3 0 0,-3-5 0 15,0 0 0-15,0 0-10 0,0 0 10 0,-9 3-8 16,-6-3-77-16,0 0-15 0,-6 0-4 0,0-3 0 16,-5 0-73-16,2 1-15 0,-3-1-4 0</inkml:trace>
  <inkml:trace contextRef="#ctx0" brushRef="#br0" timeOffset="107117.01">2731 16841 460 0,'24'-13'41'0,"-9"7"-33"16,-3 1-8-16,6-3 0 0,3 3 49 0</inkml:trace>
  <inkml:trace contextRef="#ctx0" brushRef="#br0" timeOffset="107634.75">3109 16584 864 0,'0'0'76'0,"0"0"-60"0,0 0-16 0,0 0 0 16,0 0 210-16,0 0 39 0,0 0 8 0,6 5 2 16,3 3-87-16,3 0-16 0,-3-2-4 0,-3 1-1 15,3 1-37-15,0 6-7 0,0-1-2 0,0 5 0 16,0 1-58-16,3 2-12 0,0 0-3 0,5 3 0 15,-8 0-10-15,0 2-2 0,3 1-1 0,-3-1 0 16,3 3-3-16,-9-2 0 0,3 5 0 0,3-3 0 16,-3 0-3-16,0 0-1 0,-3 0 0 0,0-5 0 15,0 0-4-15,3-3-8 0,0-3 11 0,-6-2-11 0,3-3 11 16,-3-5-11-16,6 0 10 0,-6-2-10 0,5-4 10 0,1-2-10 16,3-2 10-16,0-4-10 0,3-4 8 0,-3-1-8 15,0-2 0-15,3-6 0 0,0 1 0 16,0-1-10-16,-3-2 0 0,3 0 0 0,-3 2-5 15,-4 4-1-15,1-1 0 0,-6 2 0 0,-3 4-2 0,3-1-1 16,-3 6 0-16,-2 0 0 0,-4 2-4 0,3 0-1 16,-3 3 0-16,3 3 0 0,-3 2 8 0,3 1 0 15,0-1 1-15,3 3 0 16,3-3-31-16,0 3-6 0,0 0-2 0,6-3 0 16,3-2-38-16,0-3-7 0,3 3-1 0,3-3-1 15,-1 0 17-15,1-3 3 0,-3 3 1 0,0-3 0 0,-3 1 62 16,3-1 18-16,-6 0 0 0,6 3-8 0,-12 0 72 0,0 0 14 15,9 3 3-15,-9-3 1 0,0 0 48 0,3 8 10 0,0 3 1 16,3-1 1-16,3 1-88 0,-6-1-18 0,3 1-3 0,-1 0-1 16,1-1 0-16,3 1 0 0,-3-3 0 0,9 2 0 15,-6 1-45-15,-3-6-10 0,9 0-1 0,-9-2-1 32,9 0-91-32,-6-6-19 0,3-5-3 0,-9 0-994 0</inkml:trace>
  <inkml:trace contextRef="#ctx0" brushRef="#br0" timeOffset="107768.43">3068 16703 2487 0,'0'0'55'0,"0"0"11"0,0 0 2 0,9 8 2 0,3 0-56 0,2 0-14 0,7 0 0 0,6 0 0 15,3 0-136-15,6 0-29 0</inkml:trace>
  <inkml:trace contextRef="#ctx0" brushRef="#br0" timeOffset="107995.99">3854 16849 1900 0,'-18'-3'84'0,"12"3"18"0,0-3-82 0,-3 1-20 15,-3-1 0-15,6 3 0 0,3 3 232 0,3-3 43 16,0 0 8-16,-6 8 1 0,6 0-192 0,0 2-38 0,0 3-8 0,6 3-2 15,-3 3-26-15,3-1-6 0,6 4 0 0,-3-1-1 16,-3 0-11-16,3 0 0 0,0 3 0 0,0-3 0 16,2-2 0-16,-2-6-9 0,3-3 9 0,0 1-13 31,3-3-75-31,-3-3-14 0,6-5-3 0,-9-5-750 0,6-3-149 0</inkml:trace>
  <inkml:trace contextRef="#ctx0" brushRef="#br0" timeOffset="108113.69">3714 16679 2131 0,'-15'-8'189'0,"12"3"-151"0,-6 2-30 0,6 1-8 16,3 2 72-16,0 0 14 0,0 0 2 0,9 0 1 15,0 0-143-15,6 0-29 0,2 0-5 0,4-3-912 16</inkml:trace>
  <inkml:trace contextRef="#ctx0" brushRef="#br0" timeOffset="109094.45">4083 16370 2772 0,'0'0'61'0,"-6"-3"13"0,0 0 2 0,3-2 1 0,3 5-61 0,-6 0-16 16,6 0 0-16,-6 0 0 0,3 5 63 0,3 1 9 15,3 4 3-15,3 6 0 0,0 3-47 0,-3 5-8 16,3 5-3-16,-3 2 0 0,0 4-17 0,0 5 0 16,0-3 0-16,0 2 0 0,3-2 0 0,-6-2 12 15,-6-1-4-15,6-2-8 0,0-3 9 0,0-3-9 16,-6-4 0-16,3-7 9 0,3 1-9 0,-3-2-11 15,0-7 3-15,3-7 0 0,0 0-9 0,0 0-2 16,0 0 0-16,9-7 0 16,-3-7-10-16,6 1-3 0,2 2 0 0,1-4 0 15,0-4-19-15,6 1-4 0,-6 2-1 0,0 0 0 16,6 5 1-16,-6 3 0 0,-1 0 0 0,-2 3 0 0,3 8 32 0,-6-3 7 0,0 5 0 0,-3 0 1 16,3 6 31-16,-3 2 7 0,-6 0 1 0,0 3 0 15,6 0 4-15,-6 3 0 0,-6-4 1 0,3 1 0 16,-3 3-16-16,0-3-3 0,-6 2-1 0,-3-2 0 15,3-3-9-15,0-2 8 0,-8 2-8 0,2-2 8 16,0-3-18-16,0-6-4 0,0 1-1 0,3 0 0 16,0-3 15-16,6-3 0 0,-5-2 0 0,8-3 0 15,0 2 12-15,6-4 6 0,0-1 1 0,6 1 0 16,0-1-8-16,2 1-2 0,7-4 0 0,-3 4 0 16,3 2-9-16,0-3 0 0,3 3 0 0,0 3 0 0,3 0 0 0,-4-1 0 15,-2 1 0-15,6 0 0 0,0 2 0 16,0 1 0-16,-6-4 0 0,3 4 0 0,2-4-10 0,-5 4 10 15,0-4 0-15,3 4-9 0,-6-4-7 0,0 1-2 16,-3 0 0-16,-3 0 0 0,6-3 18 0,-12 0 16 16,3 0-4-16,-3 2 0 0,0-4 6 0,-3-1 1 15,3 3 0-15,0-5 0 0,-9 0 22 0,6 2 5 16,0-2 1-16,-3 0 0 0,0 0-32 0,3 5-7 16,-3 0 0-16,3 0-8 0,0 0 16 0,3 8-4 15,0 0-1-15,0 0 0 0,0 0-11 0,0 0 0 16,0 0 0-16,3 5 0 0,6 3 0 0,0 3 0 15,-6-3 0-15,3 0-11 0,6 2 11 0,-6 1 0 16,3 2-9-16,-4-2 9 0,4-1 0 0,-3 1 0 16,-3-1 0-16,3-2 0 0,0 3-14 0,-3-3 5 0,0-3 1 15,-3-5 0-15,3 8-4 0,-3-8-1 0,0 0 0 0,0 0 0 16,0 0 13-16,0 0 0 0,0 0-10 0,0 0 10 16,0 0 0-16,0 0 0 0,0 0 0 0,0 0 0 15,0 0 10-15,0 0-10 0,-6 0 12 0,6 0-12 16,0 0 18-16,0 0-3 0,0 0-1 0,0 0 0 15,0 0-14-15,0 0 0 0,9 0 0 0,-9 0 0 16,9 0 0-16,0 0 0 0,0-3 0 0,3 1 0 16,-6-1-11-16,3 0-1 0,0-2-1 0,0 0 0 15,0 0-2-15,-1-3 0 0,-2-3 0 0,0-2 0 16,3 0 15-16,-6-6 0 0,3 1 0 0,0-6-9 16,-3-3 9-16,3-2 0 0,0-3 0 0,-3-2 0 0,0-3 0 0,0-3 0 15,0 1 0-15,6-1 0 0,-6-5 18 16,3 3-1-16,-3-1 0 0,3 4 0 0,0 4-25 15,0 3-6-15,-6 6-1 0,3 7 0 0,-3 6 23 0,0 5 4 16,0 6 0-16,0 2 1 0,0 0 5 0,0 15 1 16,-3 7 0-16,3 1 0 0,-6 7-9 0,0 1-2 15,3 4 0-15,0-1 0 0,-3 3 0 0,6 3-8 16,-3 2 12-16,3-2-4 0,-3 2-8 0,6-2 10 16,-3 0-10-16,3-6 10 0,3 0-10 0,-3-7 0 15,3-3 0-15,3-6 0 0,-9-2 0 0,6-3 8 16,0-5-8-16,2-3 0 0,-5-2 0 0,3-6 0 15,-3-2 0-15,3-3 0 0,6-2 0 0,-6-1-20 16,0-2 3-16,3 0 1 16,-6-3-27-16,3 3-5 0,0-1 0 0,0-2-1 15,-3 3-115-15,3-3-22 0,-6 0-5 0</inkml:trace>
  <inkml:trace contextRef="#ctx0" brushRef="#br0" timeOffset="109215.72">4452 16349 2718 0,'-9'10'120'0,"3"-5"25"0,6 3-116 0,0 0-29 0,6 3 0 0,3-3 0 31,6 5-82-31,6-5-22 0,-1 3-5 0,7-1-989 0</inkml:trace>
  <inkml:trace contextRef="#ctx0" brushRef="#br0" timeOffset="109553.18">4916 16576 2714 0,'-18'-13'120'0,"6"8"25"0,3-1-116 0,1-2-29 16,-4 3 0-16,3 0 0 0,-3 0 92 0,3-1 12 15,0 6 2-15,0-2 1 0,3 2-45 0,0 2-9 16,0 4-1-16,3 1-1 0,-3 1-41 0,3 3-10 16,0 2 0-16,3 3 0 0,0 0 0 0,0 2-9 15,0 1 9-15,0 0-13 16,-6 2-15-16,6-5-2 0,0-1-1 0,6 1 0 15,-6-2-17-15,3-1-3 0,0-5-1 0,0-3 0 16,3 0-8-16,-6-5-1 0,0 0-1 0,9-2 0 16,0-4 20-16,0 1 4 0,0-3 1 0,-3-2 0 0,0-1 26 0,3-2 11 15,-3 2-8-15,0-2 8 0,0 0 8 0,0 2 6 0,-1-2 2 0,-5 0 0 16,3 7 24-16,0-2 4 0,0 3 2 0,-3 5 0 16,0 0-3-16,0 0-1 0,0 0 0 0,0 0 0 15,0 0-17-15,0 5-3 0,-3 9-1 0,0-1 0 31,0 3-65-31,3 2-14 0,0 1-2 0</inkml:trace>
  <inkml:trace contextRef="#ctx0" brushRef="#br0" timeOffset="111836.3">6169 17436 2023 0,'-6'-5'44'0,"0"-3"10"0,0-3 2 0,-2 3 0 0,2-2-44 0,-3-1-12 0,0 1 0 0,3-1 0 16,-3 0 105-16,0 3 19 0,0-2 4 0,3 2 1 16,-6 0-42-16,3 3-9 0,3-3-2 0,-3 2 0 15,-3 1-24-15,6 3-4 0,-3-4-2 0,4 6 0 16,-4 0-13-16,3 0-2 0,0 0-1 0,0 3 0 16,3 2-15-16,-3 3-3 0,0 0-1 0,3 3 0 15,0 2-11-15,0 5 0 0,-3 4 0 0,3 1 0 16,0 4 0-16,0-1 0 0,0 6 0 0,0 2 0 15,0 1 0-15,0-1 0 0,0 1 0 0,-3-1 0 16,0 0 0-16,0 1 0 0,0-3 0 0,-3-1 0 0,0-2 0 0,1 1 0 16,-7-1 0-16,3-3 8 15,-6 1-8-15,0-1 10 0,0-2-10 0,-3 0 10 16,4-3-10-16,-4-3 8 0,0-2-8 0,0-3 8 0,0-2-8 0,0-3 0 16,3-5 0-16,1-3 8 0,2 0-8 15,0-8 0-15,0 0 0 0,3-3 0 0,3 1 0 0,3-4-14 16,-3-2 2-16,6-2 0 0,6 5-11 0,0-6-1 15,3 3-1-15,0 0 0 0,6 1 1 0,0 1 0 16,3 1 0-16,0 5 0 0,3 3 8 0,-4 2 3 16,4 1 0-16,0 7 0 0,0 0 5 0,0 3 8 15,3 3-13-15,-3 5 5 0,-7-1 8 0,4 7 11 16,-6 1-3-16,0 4 0 0,0 2 8 0,-3 3 2 0,-3-1 0 0,0 4 0 16,-3-3 6-16,0 2 2 15,-3 3 0-15,3-11 0 0,-3 1-12 0,-3 2-2 0,3 3-1 16,0 0 0-16,3-1 9 0,0-4 1 15,3-1 1-15,0 3 0 0,0-2-22 0,3-6 8 0,0-5-8 0,3 0 0 32,3-6-59-32,3 1-16 0,0-6-3 0</inkml:trace>
  <inkml:trace contextRef="#ctx0" brushRef="#br0" timeOffset="112542.44">6756 17881 864 0,'0'0'38'0,"0"-6"8"16,0-2-37-16,0 0-9 0,0-2 0 0,3 2 0 0,0-5 238 0,-3-1 46 15,0 1 8-15,0-3 3 0,0 3-157 0,0-3-31 16,0 0-7-16,0-2 0 0,-3 5-37 0,0-6-7 16,-3 3-2-16,0 3 0 0,0 2-1 0,0-2 0 15,0 5 0-15,-6 3 0 0,-3 2-6 0,-3 3-2 16,0 6 0-16,1 1 0 0,-4 4-21 0,3 5-5 0,-3 2-1 0,0 4 0 15,3-1-8-15,0 5-2 0,4-2 0 0,-1 0 0 16,3 2-8-16,0 1 0 0,6-3 0 0,0-3 8 16,3 3-8-16,3-3 0 0,3-5 0 0,3 0 0 15,3-3 0-15,0-3 0 0,3-4 0 0,3-4 0 16,-1-2 0-16,1-2-11 0,0-6 3 0,3-3 0 16,3 1-3-16,0-4 0 0,-6-2 0 0,0 1 0 15,2-1 11-15,-2 0 0 0,0 0 0 0,0-3 0 16,-3 4 0-16,-3-1 0 0,-3 0 8 0,3 3-8 15,0-1 8-15,-3 4-8 0,0-1 8 0,3 6-8 16,-7 0 0-16,-2 5 8 0,0 0-8 0,0 0 0 16,9 5 0-16,-6 5 8 0,0 1-8 0,-3 5 0 15,0 5 11-15,-3 3-3 0,-3 2 0 0,0 6 0 16,1 5 3-16,-4 5 0 0,-3 9 0 0,3-4 0 16,-3 4 5-16,6-1 2 0,-3-5 0 0,0-8 0 0,3 3-10 0,0 2-8 15,3-2 12-15,-3-1-12 0,3 1 8 16,0-6-8-16,0-2 0 0,3 3 0 0,0-12 10 0,0-1-10 15,0-9 8-15,3-3-8 0,0-2 14 0,0-2-2 16,-3-6-1-16,0 0 0 0,9-11 5 0,0-2 2 16,0-3 0-16,0-8 0 0,3-2-7 0,0-6-2 15,-3-5 0-15,0 5 0 0,3 0-9 0,-1-5 10 16,4-2-10-16,0-6 10 0,0-3-10 0,0 0 0 0,0-2 0 16,3-11 0-16,0 3-8 0,-1 8-1 0,-2 10 0 15,0 3 0 1,-3 5-14-16,-3 3-2 0,3 3-1 0,0 2 0 15,-6 3-102-15,3 2-21 0,6 3-4 0</inkml:trace>
  <inkml:trace contextRef="#ctx0" brushRef="#br0" timeOffset="114846.91">7163 18259 1198 0,'18'-3'53'0,"-12"1"11"0,0-1-51 0,-3-2-13 0,-3 5 0 0,6-6 0 15,0 4 83-15,-6 2 13 0,-6-6 4 0,6 6 0 16,6-2 22-16,-6 2 5 0,-9-5 1 0,0 2 0 16,0 0-56-16,0 1-12 0,0-1-1 0,1 3-1 15,-7-3 1-15,0 6 0 0,6 0 0 0,-3-1 0 16,0 1-5-16,0 2-1 0,3 0 0 0,0 3 0 16,-3 3-17-16,3 0-4 0,-2-1-1 0,5 1 0 15,-3 2-13-15,3 3-2 0,0 2-1 0,3 4 0 16,-3 1-15-16,3-2 11 0,0 3-11 0,0 5 10 15,3-2-10-15,3-1 0 0,3-2 0 0,0-5 0 0,0-1 8 0,3-5-8 16,6 1 0-16,-4-6 8 0,1 0-8 0,6-3 10 16,3 0-10-16,-3-5 10 0,-3 0-10 0,0-3 0 15,3 1 0-15,5-3 0 0,1-1 0 0,-6-2 0 16,-6 0 0-16,6-5-11 0,0 0 1 0,-3 0 0 16,-10-6 0-16,1-2 0 15,3-3-13-15,-3 0-2 0,-6-2-1 0,0 5 0 16,-6 0-16-16,3 2-3 0,3-2-1 0,-9 2 0 0,-5 3 23 0,2-2 5 15,3 5 1-15,-9-3 0 0,-6 0 3 0,0 8 1 16,9 3 0-16,0 2 0 16,-2 3-22-16,2 0-4 0,-3 0-1 0</inkml:trace>
  <inkml:trace contextRef="#ctx0" brushRef="#br0" timeOffset="115128.01">7250 17989 460 0,'-27'-13'41'0,"21"8"-33"0,6 5-8 0,-3-6 0 0,-9 1 307 0,6 2 59 0,6 3 12 0,0 0 2 16,-9 0-233-16,6 0-47 0,0 3-10 0,3 2-2 15,-3 6 11-15,0-1 1 0,3 6 1 0,3 5 0 0,6 6-35 0,-3-1-7 16,-12 3-2-16,6 1 0 0,6 1-33 0,-3 1-8 15,-3 2 0-15,0-10-1 0,-3 3 1 0,3 2 1 16,3 3 0-16,-6-1 0 0,-3 1 2 0,3 0 0 16,3 0 0-16,-3 5 0 0,-6-6-19 15,0-2 0-15,4-5 0 0,2 0 0 16,-3-3-160-16,0-2-38 0</inkml:trace>
  <inkml:trace contextRef="#ctx0" brushRef="#br0" timeOffset="116898.75">7863 17709 1555 0,'0'0'138'0,"-9"0"-110"0,6-3-28 0,-6 3 0 15,-6 0 68-15,3 0 9 0,3 3 2 0,-3-1 0 16,-2 1-22-16,-1 2-4 0,3 3-1 0,0 5 0 15,-3 3 10-15,0 3 2 0,0 2 0 0,3 3 0 16,6 2-16-16,0 9-2 16,1-1-1-16,-1 3 0 0,-3 0-21 0,-3 0-4 0,0 0 0 0,6-5-1 15,6 0-4-15,0-3-1 0,6 0 0 0,-3-5 0 16,3-3-5-16,6 0-1 0,6-5 0 0,-1 0 0 31,1-8-65-31,3-3-14 0,6-2-2 0</inkml:trace>
  <inkml:trace contextRef="#ctx0" brushRef="#br0" timeOffset="117308.49">7979 17997 1843 0,'15'-3'81'0,"-15"3"18"16,0 0-79-16,0 0-20 0,0 0 0 0,6 0 0 0,0 3 105 0,0-3 18 15,0-3 3-15,6 1 1 0,3 4-30 0,-4-2-5 16,-5 0-2-16,9 3 0 0,3 0-47 0,0 2-10 16,-6 0-1-16,-3 0-1 0,3 3-23 0,0 3-8 15,0-3 0-15,-4 0 9 0,-2 2-9 0,3 1 0 0,0 0 9 0,-3 2-9 16,-9-3 0-16,3 1 0 0,-6 0 0 0,0 2 8 15,-3 0-8-15,-5 0 0 0,-1-2 0 16,0 5 0-16,0-3 0 0,-3 0 0 0,-3-2-9 0,3-3 9 16,9 2 0-16,-2-2-11 0,-7 0 11 0,6-3-8 15,6-2 8-15,0 0 0 0,0-1 8 0,6-2-8 16,0 0 18-16,0 0-1 0,12 3 0 0,-3-3 0 16,-3-3-8-16,9 1-1 0,5-1-8 0,4 0 12 15,0-2 16-15,0 0 4 0,6 0 0 0,-1-1 0 16,4 1-41-16,-3-3-8 0,3 0-2 0,-1 0 0 15,-2 0-85-15,0-2-18 16,3-1-3-16</inkml:trace>
  <inkml:trace contextRef="#ctx0" brushRef="#br0" timeOffset="117591.87">8393 17682 2620 0,'-9'-5'116'0,"9"5"24"0,0 0-112 0,0 0-28 16,0 0 0-16,0 0 0 0,6 8 8 0,0 0-8 15,3 0 0-15,3 5 9 0,5 3 13 0,4 0 2 16,3 2 1-16,3 6 0 0,0 0-11 0,2 0-2 16,1-1-1-16,3 4 0 15,-3-1-11-15,-1 6 0 0,-2 2 0 0,-6-2 0 0,0 0 0 0,-3-3 0 16,-6-2 0-16,0-1 0 0,-6-2 0 0,-3 0 0 15,-6-3 0-15,-3 0 0 0,-3 0 8 0,-6-2-8 0,-6-1 12 16,-6-2-4 0,-6 0-116-16,7-3-24 0,-4-8-5 0</inkml:trace>
  <inkml:trace contextRef="#ctx0" brushRef="#br0" timeOffset="118195.15">8988 17619 1728 0,'-18'-14'153'0,"15"6"-122"0,-3 1-31 0,3-1 0 0,0 0 180 0,0 0 31 16,3 2 5-16,3-4 2 0,0 2-158 0,0 0-31 15,6 0-6-15,0 3-2 0,3-3 47 0,0 2 10 16,3 4 2-16,3-1 0 0,0-2-52 0,5 0-9 16,-2 2-3-16,0 0 0 0,3-2 0 0,0 5 0 15,0-3 0-15,-1 3 0 0,1 0-6 0,0 3-2 16,-6 2 0-16,3 3 0 0,-4 0-8 0,-5 5 0 16,0 3 0-16,-3 5 0 0,-6 3 0 0,-6 5 0 15,-3 0 0-15,-3 1 0 0,-3-1 8 0,-5 2 0 16,-1-1 0-16,0 1 0 0,0 1 5 0,-3 0 1 15,3 0 0-15,0-3 0 0,1 0-14 16,-1 0 0-16,6-3 0 0,0-2 0 0,3 0 8 0,0-3-8 16,6-5 0-16,3 0 9 0,0-3-9 0,3-5 0 0,-3-8 9 15,0 0-9-15,15 8 16 0,3-3-2 0,0-2 0 0,3-3 0 16,2-5-14-16,1-1-18 0,0-2 4 0,3 0 1 16,-3-2-3-16,-1 2-1 0,1-3 0 0,-3 1 0 15,0-1 5-15,-6 6 0 0,0 0 1 0,-9-1 0 16,0 4 11-16,-4-1 0 0,-2 3 0 0,0 3 0 15,-5 2 0-15,-1 3 0 0,0-3 0 0,0 8-8 16,-6 1 8-16,6-1 0 0,0 5 0 0,0 4 0 16,3-1 0-16,0 3 0 0,3 2 0 0,0 0 0 15,3 4 0-15,0-7 0 0,3 6 0 0,-3 3-8 16,0 0 8-16,0 0 0 0,0-3 0 0,-6 0 0 16,0-3 0-16,-6 6 0 0,0-5 0 0,-6-4 0 0,0-4 39 0,-6-3 3 15,-2-6 1-15,-4-2 0 0,-3 0-29 0,-3-2-6 16,-2-6 0-16,-10 0-8 0,-3 0 10 15,-2-3-10-15,2 0 8 0,0-2-8 16,7-3-131-16,-1-3-31 16</inkml:trace>
  <inkml:trace contextRef="#ctx0" brushRef="#br0" timeOffset="119621.28">11935 11898 691 0,'0'0'61'16,"0"0"-49"-16,0 0-12 0,0 0 0 0,0 0 315 15,0 0 60-15,0 0 12 0,0 11 2 0,0 2-249 0,0 6-51 16,-3 4-9-16,3 9-3 0,-3 5 15 0,3 8 4 15,-3 0 0-15,3 3 0 0,0-1-58 0,-3 4-11 16,0-1-3-16,3-2 0 16,-3-3-12-16,3-3-4 0,-3 0 0 0,0 1 0 0,0-6-8 0,0-3 0 15,3-7 0-15,-3-4 0 0,0-4 0 0,0-6 0 16,0-2 0-16,0-3 0 0,-3-6 28 0,6-2 3 16,-6-8 1-16,3-2 0 0,-3-6-20 0,3 0-4 15,0-3-8-15,-2-4 12 0,2-4-3 0,3-5-1 16,-6 3 0-16,6-8 0 0,-3-2-8 0,3-6 8 15,-3-3-8-15,0-5 8 0,0-2-8 0,0-1 0 16,0 6 0-16,0 2 0 0,0 3 0 0,3 5 0 16,0 6 0-16,3 8 0 0,0 2 0 0,3 3 0 15,0 7 0-15,0 1 0 0,3 5 0 0,2 0-12 16,1 3 0-16,3 5 1 16,-3 3-13-16,6 2-4 0,-3 3 0 0,3 5 0 0,0 3 37 0,2 2 7 0,1 1 2 0,0 5 0 15,0 0-18-15,0 2 0 0,0 0 0 0,-1-2 0 16,-2 0 0-16,-3 0 0 0,-6-3 0 0,0 0 0 15,-3 0 21-15,0-2-2 0,0-3-1 0,-9 0 0 16,-6 0 2-16,-3-3 1 0,-3 0 0 0,-6-2 0 16,1-1-5-16,-7 1-2 0,-3-1 0 0,3-2 0 15,-3 0-27-15,4-2-6 0,-1-4-1 0,0 1-898 16,6-6-180-16</inkml:trace>
  <inkml:trace contextRef="#ctx0" brushRef="#br0" timeOffset="120814.39">12572 11623 1465 0,'0'0'64'0,"0"0"15"0,0 0-63 0,0 0-16 0,0 0 0 0,0 0 0 16,-6 0 109-16,-3 0 19 0,3 3 4 0,-3 2 1 16,0 6-1-16,0 2 0 0,-3 0 0 0,0 11 0 15,1 2-57-15,-4 9-12 0,0-1-3 0,3 6 0 16,0 2-3-16,0 3-1 0,3 0 0 0,0 0 0 16,0 0-28-16,6 0-7 0,0-3-1 0,3-2 0 15,3-3-11-15,3-5-9 0,0 0 12 0,3-9-12 16,3 1 17-16,3-8-3 0,0-3-1 0,6-2 0 15,-1-8-99-15,7-3-20 0,6-6-4 0,3-4-1102 16</inkml:trace>
  <inkml:trace contextRef="#ctx0" brushRef="#br0" timeOffset="121145.89">12700 11962 2383 0,'0'0'52'0,"0"0"12"0,-3-3 1 0,3 3 2 0,0 0-54 0,0 0-13 16,0 0 0-16,0 0 0 0,6-2 77 0,6 2 13 15,0 0 2-15,0 5 1 0,5-3-23 0,1 4-5 16,0-4-1-16,0 6 0 0,3 0-51 0,-3 0-13 16,0 0 0-16,-4 3 0 0,4-1 8 0,-3 1 0 15,0-1-8-15,-6 4 12 0,3-1-12 0,-6 0 0 0,-3 3 0 0,-6 0 0 16,0-3 0-16,-3 3 9 0,-3 3-9 0,-6-4 8 15,0 4-8-15,-3-3 0 0,1 0 0 0,-1 0 8 16,0-6-8-16,0 1 0 0,3-3 0 0,0 0 0 16,3-3 0-16,3 0 0 0,9-5 0 0,0 0 0 15,0 0 0-15,0 0 0 0,9-2 0 0,6-4 0 16,6-2 0-16,3-2 0 0,0-9 0 0,8 3 0 16,-2-5-112-1,6-3-17-15,6-2-4 0,-16 5-1061 0</inkml:trace>
  <inkml:trace contextRef="#ctx0" brushRef="#br0" timeOffset="121382.36">13111 11525 2311 0,'0'0'102'0,"0"0"22"0,3 6-100 0,-3 1-24 16,0-1 0-16,0 4 0 0,6 1 29 0,0 5 1 15,8 0 0-15,1 5 0 0,6 0 27 0,9 8 6 16,0 6 1-16,-1-1 0 0,1 0-24 0,0 1-5 15,-3-4-1-15,0 4 0 0,-7-6-13 0,1 3-2 16,-6-3-1-16,0 5 0 0,-6-5-5 0,-3-2-1 16,-6-1 0-16,-3 1 0 0,-3-1 23 0,-6 1 4 15,-3-1 1-15,-6-2 0 0,-8 0-32 0,-4-3-8 16,-9 3 0-16,-6-6 0 16,1 3-133-16,-1-2-28 0,-2 2-6 0,2-2-1 0</inkml:trace>
  <inkml:trace contextRef="#ctx0" brushRef="#br0" timeOffset="140042.79">9789 13544 288 0,'0'0'12'0,"0"0"4"0,0 0-16 0,0 0 0 16,0 0 0-16,0 0 0 0,0 0 264 0,0 0 51 16,0 0 9-16,0 0 3 0,0 0-173 15,0 0-34-15,0 0-8 0,0 0 0 0,0 0-29 0,0 0-6 16,0 0-1-16,0 0 0 0,0 0-10 0,6 3-2 15,6-3-1-15,0 0 0 0,-4-3-7 0,7-2 0 16,0-1-1-16,0-1 0 0,-3 1-6 0,6-2-1 16,3-2 0-16,6-4 0 0,-4-1-22 0,4-1-5 15,0-3-1-15,6-2 0 0,-4 3-6 0,4-4-2 16,-3-1 0-16,9-1 0 0,-4 0 2 0,4-3 0 16,3 1 0-16,5 0 0 0,1-4-2 0,0 1 0 15,-1 0 0-15,4 0 0 0,-7 0-12 0,4 0 0 16,3 0 0-16,2 0 0 15,-5 2 10-15,2-2-1 0,-8 5 0 0,0-5 0 16,-3 5-9-16,-4 1 10 0,1-1-10 0,0 0 10 16,-1 0-10-16,-2-2 10 0,0 2-10 0,0 0 10 0,-1 6-10 0,1-4 0 0,-6 1 0 0,3-3 0 15,-7 3 0-15,1 0 8 0,0 3-8 16,-3-1 0-16,-3 3 0 0,0 0 0 16,-3 0 8-16,-1 1-8 0,-2 1 0 0,0 4 0 0,0-4 0 0,-3 4 8 15,0-1-8-15,-3 3 0 0,0 3 0 0,0 0 0 16,0 0 0-16,-3 2 0 0,3-2 8 0,0-1-8 15,0 4 0-15,0-4 0 16,0 6 0-16,-3-5 0 0,0 2 0 0,2 1 0 16,-5 2 0-16,0 0 8 0,0 0-8 0,3-3 0 15,-3 3-12-15,3 0 12 0,-3 0-8 0,6 0 8 0,0-3 0 0,-3 1 0 16,-3 2 0-16,6 0 0 0,-6 0 0 0,0 0 0 16,3-3-13-16,-3 3 5 0,3-2 8 0,-3 2-13 15,0 0-1-15,0 0 0 0,0 0 0 0,0 0 0 16,3-3-126-16,-3 3-24 0,0 0-6 0</inkml:trace>
  <inkml:trace contextRef="#ctx0" brushRef="#br0" timeOffset="140334.44">11375 12327 172 0,'0'0'16'0,"-6"0"-16"0,0 0 0 0,0-3 0 0,0 3 297 0,6 0 57 15,0 0 11-15,0 0 3 0,-2-2-153 0,2 2-31 16,0 0-5-16,0 0-2 0,0 0-75 0,0 0-15 0,0 0-3 16,0 0-1-16,0 0-19 0,0 0-3 15,0 0-1-15,8 2 0 0,-2 1-12 0,3 0-4 16,0-1 0-16,0 1 0 0,0 2-16 0,0 0-4 16,0-2-1-16,3 2 0 0,0-2-11 0,0 2-1 15,-3 1-1-15,3-1 0 0,-1 0-10 0,-2 3 12 0,0-3-12 0,-3 3 12 16,-3 3-4-16,0 0 0 0,-3-1 0 0,-3 3 0 15,-3 1-8-15,-3 1 0 0,-6-1 0 0,1 4 0 16,-10 3-30 0,-3 1-8-16,-3 1-2 0</inkml:trace>
  <inkml:trace contextRef="#ctx0" brushRef="#br0" timeOffset="140732.79">9950 13330 633 0,'8'-3'56'0,"-8"3"-44"0,3 0-12 0,-3 0 0 0,0 0 187 0,0 0 35 0,6 0 7 0,-6 0 2 16,0 0-54-16,0 0-10 0,-6 5-3 0,0 1 0 15,-2 2-51-15,-1 0-10 0,-6 2-3 0,6 3 0 16,-3 3-40-16,3-3-8 0,-3 3-1 0,3 0-1 15,0 0 9-15,6 0 1 0,0-3 1 0,3 0 0 16,3 1-29-16,3-1-5 0,0-5-2 0,6-3 0 16,3 0-7-16,6-5-2 0,3 0 0 0,5-5 0 15,4-3-49-15,0 0-11 16,3-10-1-16,-1 2-1226 0</inkml:trace>
  <inkml:trace contextRef="#ctx0" brushRef="#br0" timeOffset="143952.01">10911 13764 1911 0,'-6'0'42'0,"0"-3"9"0,-3 0 1 0,-6 1 2 0,3 2-43 0,-6 0-11 16,1 0 0-16,-1 0 0 0,-3 2 80 0,0 1 15 15,-3 0 2-15,0-1 1 0,7 4-49 0,-4 2-9 16,0-3-3-16,0 3 0 0,3 2-17 0,0 1-3 16,3 2-1-16,1 0 0 0,2 1-3 0,0 1-1 15,3 1 0-15,6 0 0 0,3 0-12 0,3-3 11 0,0 3-11 0,6-3 10 31,0 1-30-31,3-1-7 0,0-5-1 0,5-3 0 16,1-2-16-16,0-6-4 0,0-2-1 0,-3-3 0 0,3 0 41 0,0-3 8 16,-4 3 0-16,1-2 0 0,-3-3 0 0,0-1 0 0,-3-1 8 15,0 1-8-15,0 1 54 0,-3 0 8 0,0 0 2 16,-3-1 0-16,-3 1-18 0,3 0-3 0,0 2-1 0,-3 1 0 16,3-1 6-16,0 6 0 0,-3 0 1 0,0 5 0 15,0 0-36-15,0 0-13 0,6 5 9 0,-3 8-9 16,3 3 21-16,-3 2-1 0,-3 6 0 0,0 5 0 15,0 3-4-15,0 3-2 0,0 2 0 0,0 5 0 0,0-2-14 16,0-1 0-16,0 1 0 0,0 2 0 0,-3-2 0 0,0-3-18 16,3 0 4-16,0 3 1 0,-3-8 13 0,3-1 13 15,-6-2-2-15,3-2-1 0,3-6-28 16,0-8-6-16,-3-2 0 0,3-1-1 0,0-10 25 0,0 0 0 16,3-8 12-16,-3-5-4 0,3-3 10 0,0-2 2 15,3-3 1-15,0-6 0 0,-3-5-13 0,5-2-8 16,1-3 8-16,0-3-8 0,-3 1 0 0,3-6 9 15,3 2-9-15,0-2 0 16,0 6-37-16,-3 2-15 0,0 0-2 0,-3 5-794 16,3 3-158-16</inkml:trace>
  <inkml:trace contextRef="#ctx0" brushRef="#br0" timeOffset="144176.76">11024 13639 1209 0,'-9'-2'108'0,"9"2"-87"0,-3-6-21 0,3 6 0 15,0 0 286-15,0 0 53 0,0 0 10 0,0 0 3 16,0 0-222-16,9 0-44 0,3 0-9 0,0 0-1 16,0 6-42-16,0-4-8 0,3 1-2 0,-1 2 0 15,4 1-24-15,-3-4 0 0,0 3 8 0,0 1-8 16,0-4-102-1,-3 1-22-15,3 2-5 0,-3-2-1002 0</inkml:trace>
  <inkml:trace contextRef="#ctx0" brushRef="#br0" timeOffset="149417.39">11152 14142 979 0,'0'0'43'0,"0"0"9"0,0 0-41 0,0 0-11 16,-6-5 0-16,3 2 0 0,3 3 147 0,-6 0 27 15,-3-3 6-15,0 3 0 0,0 0-56 0,-3 3-11 16,4 2-2-16,-4 3-1 0,-3 0-37 0,0 3-7 16,3 2-2-16,-3 3 0 0,3 2-35 0,0 1-7 15,0 2-2-15,6 3 0 0,-3-3-7 0,7 3-1 16,-1-6-1-16,3 1 0 0,3-1-11 0,5 1 0 15,1-6 0-15,3 0 0 0,0-5 31 0,3-2 1 16,3-6 0-16,0-3 0 0,3-2-32 0,-1-6 0 16,4 3 0-16,0-5 0 0,3-6 0 0,-3 4 0 15,-3-7 0-15,2 1-10 0,-5 3 18 0,-3-3 4 16,0 2 1-16,-6 1 0 0,0 2-13 0,-9 0-10 16,0 3 2-16,0-1 0 15,-6 6-29-15,-3 3-6 0,0 2-1 0,-6 1 0 16,0 2-105-16,-3 0-22 0,1 2-4 0,2 4-1 0</inkml:trace>
  <inkml:trace contextRef="#ctx0" brushRef="#br0" timeOffset="149635.53">11158 14012 2023 0,'0'0'44'0,"0"0"10"0,0-5 2 0,0 5 0 15,0 0-44-15,0 0-12 0,0 0 0 0,0 0 0 16,-6 11 105-16,3-1 19 0,3 1 4 0,0 5 1 0,-3 2-36 15,3 1-7-15,0 5-2 0,0-1 0 16,0 4-26-16,0 2-6 0,-3 0 0 0,-3 3-1 16,3 0-36-16,0-1-7 0,-3 1-8 0,0 2 11 15,0 1-11-15,0-6 8 0,-3 3-8 0,1-6 8 16,-1 1-29-16,3-4-7 0,-3-1 0 0,3-4-1 16,0-5-152-16,3 1-31 0,0-7-5 0,3-7-2 0</inkml:trace>
  <inkml:trace contextRef="#ctx0" brushRef="#br0" timeOffset="149863.6">11298 13986 2080 0,'0'0'46'0,"3"8"10"0,0 2 1 0,3 4 1 0,-3-4-46 0,3 3-12 15,0-5 0-15,3 6 0 0,0-4 67 0,-1-2 11 16,4 0 2-16,3 0 1 0,-3 0-33 0,0-3-6 0,-3 1-2 0,3-6 0 16,0 2-32-16,-3-2-8 0,0 0 0 0,0-2 0 31,0-1-142-31,-1-2-30 0,-5-1-7 0,3 4-1 0</inkml:trace>
  <inkml:trace contextRef="#ctx0" brushRef="#br0" timeOffset="150028.59">11417 13922 288 0,'-9'6'25'0,"3"-6"-25"0,0 2 0 0,0 1 0 0,0 2 324 0,0-2 60 16,0 2 12-16,0 0 3 0,-3 1-212 15,1 2-43-15,-1-3-8 0,0 3-1 0,-3 0-67 0,3 0-12 16,0 0-4-16,3 0 0 16,-3 0-65-16,3-3-14 0,0-2-2 0,6-3-1 15,0 0-202-15,0 0-41 0,0 0-8 0,0 0-2 0</inkml:trace>
  <inkml:trace contextRef="#ctx0" brushRef="#br0" timeOffset="150178.04">11331 13978 979 0,'-6'8'87'0,"3"-8"-70"16,-3 3-17-16,-3-1 0 0,3 3 170 0,0 1 30 16,3-4 7-16,0 1 1 0,0 0-64 0,3-3-13 15,0 0-3-15,0 0 0 0,6-6-56 0,3 1-12 16,6-3-3-16,-3-2 0 15,3-1-142-15,2 0-29 0,-2-2-6 0,3-3-823 0</inkml:trace>
  <inkml:trace contextRef="#ctx0" brushRef="#br0" timeOffset="150416.68">11843 13433 2178 0,'0'0'48'0,"-3"-3"9"0,-3 1 3 0,0-1 1 15,3 0-49-15,-3 3-12 0,-3 3 0 0,0 0 0 16,0-1 108-16,0 4 18 0,-3 1 4 0,0 1 1 16,-3 3-3-16,3 5 0 0,1 2 0 0,-1 9 0 0,-3 2-113 0,0 5-23 15,-3 1-5-15,3 4-1 0,0 4 35 0,0 2 7 16,3 2 2-16,1 1 0 0,2 0-30 0,6-3 0 16,-3 0 0-16,6-3 0 0,0-2-14 0,6-6-9 15,3-2-1-15,0 0-1 16,2-3-87-16,1-6-16 0,3-1-4 0,0-7-700 15,3-1-140-15</inkml:trace>
  <inkml:trace contextRef="#ctx0" brushRef="#br0" timeOffset="150775.03">11911 13729 2296 0,'-6'-5'51'0,"6"5"10"0,-6 0 3 0,3 0 0 0,3 0-52 0,0 0-12 0,0 0 0 0,0 0 0 16,0 0 81-16,0 0 14 0,12 3 2 0,0-1 1 15,0 1-37-15,3 0-7 0,-3-1-2 0,6 3 0 16,-1-2-32-16,-2 0-6 0,6-1-2 0,-6 1 0 16,0 0-4-16,3-1 0 0,-3 4-8 0,0-4 12 15,2 4 0-15,-2-1-1 0,-3 0 0 0,-6 3 0 16,0 0-22-16,-3 3-4 0,0-1-1 0,-3 6 0 15,0 0 1-15,-6 2 0 0,-6 1 0 0,-3 2 0 16,0 0 15-16,-2 3-9 0,-1 0 9 0,-3 0-8 16,6-3 8-16,-3-3-8 0,0-2 8 0,6 0-8 15,3-3 8-15,0-2 11 0,4 0-3 0,5-3 0 16,0-3 4-16,0-5 0 0,8 2 0 0,4-4 0 16,3 2-36-16,3-8-6 0,3-5-2 0,6-3 0 15,3-5-138-15,-1 2-28 0,31-34-6 0,-16 8 0 16</inkml:trace>
  <inkml:trace contextRef="#ctx0" brushRef="#br0" timeOffset="150996.93">12295 13356 2026 0,'0'0'44'0,"0"8"10"0,6 0 2 0,0 5 1 0,0 1-45 0,6 1-12 15,6 1 0-15,3 3 0 0,-1 2 38 0,4 3 6 16,3 0 0-16,6 2 1 0,-1 3 11 0,1-2 1 15,0 4 1-15,6 1 0 0,-7-3-11 0,-2 6-3 16,-3-4 0-16,-3 6 0 0,-3 0 37 0,-4-2 7 16,-5 2 2-16,-3 0 0 15,-6-5-72-15,-6 2-18 0,-9-2 0 0,-3 2 0 0,-8-5 19 0,-7 0 0 0,-12 1 0 0,-5-4-884 16,-4 0-177-16</inkml:trace>
  <inkml:trace contextRef="#ctx0" brushRef="#br0" timeOffset="154697.01">19308 9197 864 0,'0'0'38'0,"0"0"8"0,0 0-37 0,0 0-9 16,0 0 0-16,0 0 0 0,0 0 186 0,0 0 35 15,0 0 7-15,0 0 2 0,0-8-77 0,0 3-15 16,-3-1-3-16,0-2-1 0,0 1-39 0,0 1-8 15,-3-4-2-15,-3 2 0 0,0-3-14 0,-3 3-3 16,3-2-1-16,-6-1 0 0,1 0-21 0,-7 1-4 16,0 5-1-16,-6-1 0 0,3 1-30 0,-6 0-11 15,1-1 0-15,-4 4 9 0,-3-1-9 0,4 6 0 16,-4 5 0-16,0 2 0 0,0 6 23 0,1 5 2 16,-1 3 1-16,3 5 0 15,0 3-42-15,7 2-8 0,-1 3-1 0,6 6-1 0,6-1 26 0,6 0 0 16,6 1 0-16,6-1 0 0,9-2-20 0,3-3 0 15,6-5 1-15,3-6 0 16,-1-5-21-16,4-5-4 0,0-5 0 0,6-6-1 16,0-2-15-16,-4-9-4 0,4-2 0 0,0-5 0 0,-6 0 52 0,-1-6 12 15,-2-2 0-15,-3-3 0 0,-6-5 32 0,0-2 8 0,0-4 3 0,-3-5 0 16,-4-2-18-16,1-3-3 0,-3 0-1 0,3-8 0 16,-3 0-21-16,0-2 0 0,-3-3 0 0,0-6 0 15,-3 9 56-15,0-1 6 0,0 0 2 0,-3 1 0 16,3 10-52-16,-3 3-12 0,0 7 0 0,0 3 0 15,0 9 40-15,0 1 6 0,-3 7 1 0,3 4 0 16,0 6-24-16,3 5-5 0,0 0-1 0,-3 5 0 0,0 6-17 0,0 2 0 16,6 5 0-16,-3 9 0 0,0 2 0 0,0 5 0 15,3 3 0-15,0 6 0 0,-3 2 0 0,0 0 0 16,-3 0 0-16,0 7 0 0,0-1 12 0,-2 2-4 16,-4 0 0-16,3 5-8 0,0-5 28 0,0-6 0 15,3 1-1-15,3 0 0 0,3-9-7 0,0-2 0 16,6-2-1-16,3-1 0 0,2-5-19 0,7-5 0 15,0-5 0-15,9-6 0 16,0-5-121-16,2-6-19 0,10-4-3 0,6-6-1 0</inkml:trace>
  <inkml:trace contextRef="#ctx0" brushRef="#br0" timeOffset="155506.79">20290 8490 1324 0,'-9'-13'59'0,"9"13"12"0,-3-5-57 0,3 5-14 16,0-5 0-16,0 5 0 0,0-6 128 0,0 4 22 15,0 2 5-15,0 0 1 0,0 0-19 0,-3-6-3 16,0 4-1-16,3 2 0 0,-6 2-43 0,-3 4-9 16,0 2-1-16,-2 8-1 0,-4 2-12 0,0 6-3 15,-6 2 0-15,0 11 0 0,-3 3-48 0,0 8-16 16,-2-1 10-16,-4 12-10 0,0-4 35 0,0 6 1 15,-2 0 1-15,2 5 0 0,6-5-1 0,3 0-1 16,6-3 0-16,0 3 0 0,10-8-12 0,5-3-3 16,2-8 0-16,7 3 0 0,9-8-11 0,3-2-9 15,6-6 12-15,6-5-12 0,-1-9 8 0,7-1-8 16,0-9 0-16,5-2 0 16,1-6-89-16,3-2-22 0,-4-3-4 0,4-3-778 0,-3-2-156 15</inkml:trace>
  <inkml:trace contextRef="#ctx0" brushRef="#br0" timeOffset="157104.15">21121 8713 2131 0,'0'0'189'0,"0"0"-151"0,0 0-30 0,0 0-8 16,0 0 51-16,0 0 9 0,0 0 1 0,0 8 1 16,0 5 6-16,3 0 0 0,-3 8 1 0,3 3 0 15,-3 5 7-15,0 6 0 0,2-1 1 0,1 11 0 16,0-3-61-16,-3 1-16 0,3 2 0 0,0 2 0 15,0-7 19-15,-3-3 1 0,0 3 0 0,0-6 0 16,0 3-32-16,0-5-7 0,-3-6-1 0,0 6 0 16,3-8 20-16,-3 0 0 0,3-3 0 0,0-3 0 15,-3-4 48-15,0-6 12 0,1-1 4 0,2-4 0 16,0-3-52-16,-6 5-12 0,6-5 0 0,-6-5 0 0,0 0 0 0,-3-6 0 16,0-2 0-16,3-3 0 0,-3-2 0 0,3-4 0 15,-3-4 0-15,0-6 0 0,0-2 0 0,3-6-13 16,-3-5 1-16,0-8 0 0,3 3-3 0,3-3 0 15,0-2 0-15,3-1 0 0,-3 8 15 0,6 3 0 16,0 3 0-16,3 2-9 0,-3 6 17 0,6 5 3 16,0 2 1-16,3 1 0 0,3 5-12 0,0 2 0 15,3 3 0-15,6 0 0 0,-1 3 0 0,4 3 0 16,3 4 0-16,0 4 0 0,-1-1 0 0,-2 6 0 16,0-1 0-16,0 9 0 0,0 0 8 0,-7 2-8 15,1 5 0-15,-6 3 8 0,3 3-8 0,-6-3 0 16,-3 6 0-16,-3-1 0 0,-3-2 0 0,-3 0 0 15,-3 2 0-15,-6-2 8 0,-3 0-8 0,-6 0 8 16,0 2-8-16,-3-2 8 0,1 0-8 0,-1-3 12 0,-6 0-12 16,-3 3 12-1,3-3-164-15,7 0-33 0,-4-2-7 0</inkml:trace>
  <inkml:trace contextRef="#ctx0" brushRef="#br0" timeOffset="157285.65">21761 9118 2696 0,'0'0'60'0,"0"0"12"0,0 0 2 0,-9 5 1 15,0 0-60-15,-3 0-15 0,3 3 0 0,0 0 0 0,-6 0 59 0,6-2 9 16,-3 1 1-16,3 1 1 16,-3 0-18-16,0 3-3 0,-2-3-1 0,5 2 0 0,-3-2-48 0,0 3 0 15,3-3-12-15,0 2-908 16,3-2-181-16</inkml:trace>
  <inkml:trace contextRef="#ctx0" brushRef="#br0" timeOffset="157788.91">22400 8845 2880 0,'0'-8'64'0,"-2"3"12"0,-1-3 4 0,0 3 0 0,-3-3-64 0,0-3-16 15,-3 3 0-15,3 0 0 0,-3 0 54 0,-3 3 8 16,0-3 2-16,0 5 0 0,-3-2 0 0,0 2 0 16,-3 3 0-16,1 6 0 0,-4-1-52 0,0 6-12 15,0-1 0-15,0 6 0 16,0-3-48-16,1 3-13 0,5 3-3 0,3-1 0 0,3-2 52 0,3 3 12 0,6-4 0 0,6-1 0 31,0-4-74-31,6-2-12 0,3 0-2 0,5-3-1 16,-2-5-11-16,6 0-3 0,0-5 0 0,0 0 0 0,0-3 75 0,-4 0 14 0,1-3 3 0,0-2 1 15,-3 0 10-15,-3 0 11 0,3-1-3 0,-6-1 0 16,0 1 29-16,-1-1 6 0,1 1 1 0,-6 1 0 16,3 5 23-16,-3 0 5 0,-3 3 0 0,0 0 1 15,-3 5-19-15,0 0-4 0,0 0-1 0,0 0 0 16,-3 10-26-16,3 6-6 0,-3 3-1 0,-3-1 0 16,3 3-16-16,-6 6 8 0,0 2-8 0,0 5 0 15,1 1 14-15,-4 4-4 0,0-2-1 0,0 3 0 0,0-6-9 0,-3 1-12 16,3-6 2-16,-3 3 1 0,3-9 9 0,3-1 0 15,0-1 0-15,1-3 0 0,-1-2 8 16,3-3 0-16,3-2 0 0,0-3 0 0,0-3-8 0,3-5 0 16,0 0 0-16,0 0-8 0,9-2 8 0,0-4 8 15,-1-2-8-15,4-2 11 0,0-3-11 0,3-6 8 16,0 1-8-16,3-4 8 0,0-1-8 0,0-7 0 16,0-1 0-16,5-9 0 15,-2-2-55-15,3-1-13 0,3-2-2 0,3-2-816 16,2 2-163-16</inkml:trace>
  <inkml:trace contextRef="#ctx0" brushRef="#br0" timeOffset="158052.04">22936 8192 403 0,'0'0'36'0,"3"-6"-36"0,0 1 0 0,-3 5 0 16,6 3 527-16,3 2 98 15,3 3 20-15,0 5 4 0,6 0-503 0,3 6-101 0,2 2-20 0,4 3-4 16,-6 2 49-16,3 3 10 0,3 3 1 0,-1 8 1 16,-2-3-66-16,0 2-16 0,-6 1 0 0,0 5 0 15,0-3 0-15,-6 3 0 0,-6-2 0 0,-1-1 0 16,-2 0 0-16,-6-2-9 0,-2 0 1 0,-7 0 0 16,-3-1 8-16,-3-2 11 0,-9-2-3 0,-3 4 0 15,-2-2 6-15,-4-2 1 0,-3-3 0 0,-6 2 0 16,1-8-202-16,-10 1-40 0,-59 18-8 0,12-16-1 0</inkml:trace>
  <inkml:trace contextRef="#ctx0" brushRef="#br0" timeOffset="159261.38">15462 9332 748 0,'0'0'33'0,"0"-8"7"0,-6-3-32 0,3 3-8 0,0-2 0 0,3-1 0 16,0 1 237-16,0 2 46 0,0-3 9 0,0 3 1 15,0 0-139-15,0 0-28 0,3 3-6 0,-3 5 0 0,3-5-56 0,3 2-10 16,-6 3-2-16,9 5-1 0,0-2 10 0,0 8 3 15,0-1 0-15,-3 9 0 0,3-1 0 0,-6 6 0 16,0 0 0-16,0 8 0 0,-3-3-52 0,-3 2-12 16,0-1 0-16,0 1 0 0,-3 1 40 15,3-5 6-15,-3-1 1 0,0 0 0 0,0-4-33 0,3-1-6 16,-3-5-8-16,3-3 11 0,0 0-11 0,-3-5 10 16,3-3-10-16,3-5 10 0,0 0-2 0,0 0-8 15,0-8 12-15,0-5-4 0,0-3-8 0,3-2 0 16,3-3 0-16,3-6 0 0,0-2-12 0,3-5 3 15,0-1 0-15,0-4 0 0,3 4-6 0,-1 1-1 16,4 5 0-16,-3 0 0 0,0 2 7 0,0 6 1 16,0 2 0-16,-3 6 0 15,3 5-18-15,-4 3-3 0,-5 2-1 0,3 6 0 0,0 2 46 0,0 1 8 16,-6 4 3-16,0 3 0 0,0 3-13 0,0 0-2 0,-3 5-1 16,0 0 0-16,0 3-11 0,0-3 8 0,3 3-8 0,-6-3 8 15,3 3-8-15,-3-3 0 0,3-2 9 0,-3-1-9 16,3-2 20-16,-3 0-1 0,0-3 0 15,-3 1 0-15,3-6-19 0,0 0-12 0,-3-3 1 16,0-3 1-16,6-2 10 0,0 0 14 0,-6-5-3 0,3 0-1 16,1-3-10-16,-1-5 8 0,3-3-8 15,3 0 8-15,-1-3-8 0,7-2 0 0,3-3 0 0,3-2 0 16,3 2-16-16,-3-2 5 0,6-1 1 0,3 3 0 16,-1 1-9-16,1 4-1 0,0 1-1 0,0 2 0 15,0 2 12-15,-6 7 9 0,-1 1-12 0,1 4 12 16,-3 2-11-16,-3 0 11 0,0 5-10 0,-3 0 10 0,0 6 0 0,0 2 0 15,0 0 0-15,-6 0 0 0,3 3 0 0,-3 0 13 16,3 3-1-16,-4 5 0 0,-2-3 14 0,3 0 2 16,-3 0 1-16,3 3 0 0,0 0-29 0,0-1 0 15,3 1 0-15,0 0-10 0,0-5 10 0,3-3 0 16,3-1 10-16,0-1-10 16,3-4-174-16,0-2-41 0,0-5-8 15,5-6-1-15</inkml:trace>
  <inkml:trace contextRef="#ctx0" brushRef="#br0" timeOffset="159963.79">16409 9163 1382 0,'-3'-6'123'0,"0"1"-99"16,0 2-24-16,3 3 0 0,0 0 236 0,0 0 41 0,-12 0 9 0,3 6 2 16,3 2-140-16,-3 2-27 0,0 3-5 0,0 3-2 15,0 5-53-15,0 1-10 0,3 1-3 0,0 6 0 16,3 1-14-16,-3 1-3 0,3 4-1 15,1-1 0-15,2 1-30 0,2-6 0 0,1 2 0 0,3-2 0 16,0-2 0-16,0-3-8 0,6-6-1 0,-3 1 0 16,3-6 9-16,-3-2 12 0,6-3-2 0,-3-3-1 15,0-5-45 1,0-3-10-16,0-5-2 0,-1-2 0 0,4-4 34 0,-3 1 14 0,-3-5-12 0,3-3 12 16,3-3-16-16,-3-3 5 0,0-2 1 0,0 0 0 15,0 0 10-15,-1 0 0 0,7 0 0 0,-6 2 0 16,-6 3 0-16,6 3 0 0,3 3 0 0,-3 2 0 15,-3 3 32-15,0 2 8 0,0 3 1 0,0 3 1 0,2 2-23 0,-2 3-5 16,-3 3-1-16,0 2 0 0,9 3-3 0,-6 3-1 16,-6 2 0-16,0 3 0 0,6 2-9 0,-6 1 0 15,0 2 0-15,-3 3 0 0,-9 2 0 0,6 1 0 16,0-6 0-16,-3 3 0 0,-9-1 0 0,6 1 0 16,6-3 0-16,0-2 0 0,-3 0 24 0,0-6 2 15,1-5 1-15,2 2 0 0,0-4-19 0,3-6-8 16,0 0 8-16,-6 0-8 15,3-6-20-15,0 1-8 0,0-6-3 0,0-2 0 0,6-3 31 0,0 0 0 16,3-2 0-16,3-9 0 0,2-4 8 0,4-1 7 16,6-2 1-16,0-4 1 0,0 4-17 0,6 0-16 15,-1 2 4-15,4 3 0 0,-9 5 0 0,3 3 1 16,-3 2 0-16,-1 6 0 0,-2 3 11 0,-6 4-10 16,0 1 10-16,0 5-10 0,0 5 10 0,0-2-10 15,-6 5 10-15,3 2-10 0,0 6 10 0,-3 3 0 16,-3-1 0-16,-6 6 0 0,0 0 16 0,3 2-2 15,3-2 0-15,0 5 0 0,-6-2-14 0,0-1 0 0,6-2 0 0,-3-3 0 16,-6 3 0-16,3-5 0 0,0-1 0 0,3-2 0 16,-3-3 25-16,0-2 3 0,0-3 0 0,3 0 0 15,0-3-13-15,0-5-3 0,-6 0 0 0,6 0 0 16,0 0-12-16,0 0 11 0,-6-5-11 0,3-1 10 16,3 1-44-16,0 0-9 15,3-3-1-15,-3 8-1 0,-6-5 36 0,6 5 9 0,9-8 0 0,-6 2 0 16,-3 6 0-16,3-5 0 0,6 0 0 0,-3-1 0 15,0 4-104-15,0-4-20 0,0 4-3 0,3-3-1 16,2 2-3-16,-2 3-1 0,-9 0 0 0,0 0-573 16,6 0-115-16</inkml:trace>
  <inkml:trace contextRef="#ctx0" brushRef="#br0" timeOffset="160353.95">16424 8850 1612 0,'-12'-13'72'0,"12"13"14"0,0 0-69 0,0 0-17 0,-6-3 0 0,3 3 0 16,-3-2 240-16,6 2 45 0,0 0 9 0,0 0 2 0,0 0-154 0,0 0-30 16,0 0-7-16,0 0-1 15,0 0-104-15,0 0-27 0,9 2-2 0,-3-4-1298 16</inkml:trace>
  <inkml:trace contextRef="#ctx0" brushRef="#br0" timeOffset="165347.89">15105 10319 1267 0,'-6'-19'112'0,"3"11"-89"0,-3 0-23 0,-3 0 0 0,3-2 157 0,-6 2 27 16,-3-3 6-16,0 1 1 0,1 2-101 0,-7 3-20 16,0 2-4-16,0 0-1 0,0 3-18 0,0 3-4 15,-2 2-1-15,-1 3 0 0,3 5-33 0,0 6-9 16,6-3 0-16,-3 5 0 0,4 3 0 0,2 0 0 15,3-3 0-15,3 2-8 16,3-1-36-16,3-1-6 0,0-8-2 0,6 0 0 0,3-2 23 0,0-6 4 16,2-5 1-16,7-2 0 0,-3-6 24 0,6-3 0 15,-3-2 0-15,0-3 0 0,3 3 24 0,-1-6 11 16,1-2 1-16,3-3 1 0,-6 3 51 0,0-3 11 16,-3 3 1-16,3 0 1 0,-7 2-30 0,4 1-7 15,-3 5 0-15,-3 5-1 0,0-3-17 0,0 8-3 16,-3 3-1-16,3 3 0 0,-3 5-42 0,0 3-14 0,0 7 0 15,-3 3 0-15,0 6 51 0,0 4 11 0,0 4 1 0,-3 7 1 16,-3-2-29-16,0 5-5 0,0-3-2 0,-3 6 0 16,0-6-24-16,0 3-5 0,0-3-1 0,0 3 0 15,3-5 16-15,0-3 0 0,0-2 0 0,0-6 0 16,3-8-10-16,3-3 1 0,-3-7 0 16,6-3 0-16,-6-8 9 0,6-3 0 0,3-5 0 0,3-2 0 15,0-9 0-15,0-2 0 0,0-5 0 0,2-6 0 16,1-3 12-16,-3-2-1 0,3-2-1 0,0-9 0 0,-3 0-10 15,3 1 0-15,-3-3 0 0,3 2 8 16,-1 6-48-16,-2 5-11 0,-3 7-1 0,0 4-1 16,0 5-72-16,0 8-15 0,-3 2-2 15</inkml:trace>
  <inkml:trace contextRef="#ctx0" brushRef="#br0" timeOffset="166095.4">15730 10388 1324 0,'6'-6'118'0,"-3"1"-94"16,3 0-24-16,-3-6 0 0,0 3 94 0,0 0 14 16,3 0 4-16,-6 0 0 0,3-2 12 0,-3 2 4 15,3 0 0-15,-3-3 0 0,-3 6-30 0,0 0-6 16,-3-1 0-16,0 4-1 0,3-1-43 0,-3 0-9 15,-3 3-2-15,-3 3 0 0,0 0-29 0,3-1-8 0,-3 6 0 0,-5 0 0 16,2 6 30-16,0-1 5 0,-3 5 1 0,0 6 0 16,0 3-7-16,3 2-1 0,0 2 0 0,3 1 0 15,4-3-48-15,-1 3-11 16,6-6-1-16,3 1-1 0,3-3 25 0,3 0 8 0,-3-6 0 0,8 1 0 16,-2-4 0-16,6-4 0 0,-3 0 10 0,3-6-2 15,6-2 0-15,-3-3 0 0,3 0 0 0,-1-8 0 16,1 2 9-16,0-4 3 0,6-1 0 0,-6-2 0 15,0-3-138-15,-1 0-27 0,1-2-6 0,-3-3-977 16</inkml:trace>
  <inkml:trace contextRef="#ctx0" brushRef="#br0" timeOffset="166232.95">15504 10483 1980 0,'0'0'44'0,"0"0"8"0,0 0 3 0,0 0 0 0,0 0-44 0,12 0-11 15,3-3 0-15,-1-2 0 0,1 2 97 0,3 1 18 16,0-6 3-16,3 2 1 0,6-2-42 0,2 3-8 16,1-5-1-16,3 2-1 0,0 0-54 0,2 0-13 15,-2 0 0-15,3-3-1175 0</inkml:trace>
  <inkml:trace contextRef="#ctx0" brushRef="#br0" timeOffset="166788.04">16412 10131 1785 0,'9'-19'159'0,"-6"11"-127"0,0 1-32 0,-3-4 0 15,3 3 108-15,-3-5 15 0,-3 2 3 0,0 1 1 16,0 2-25-16,0 0-5 0,-3-3-1 0,0 6 0 15,0 0-63-15,0 2-13 0,0-2-2 0,-3 2-1 0,0 3 38 0,-3 0 7 16,0 0 2-16,3 3 0 0,-6 2-52 0,0 3-12 16,4 0 0-16,-4 2 0 0,3 1 0 15,0 0-8-15,0 2 8 0,0 0-13 16,9 3 13-16,-3 0 0 0,-3-3 12 0,6 5-12 16,-3-2 0-16,6 3 0 0,0-1 0 0,0 4 0 15,3 1 8-15,0 1-8 0,0 0 0 0,3 0 0 0,-6-3 0 16,3 3 0-16,6 0 0 0,-6 2 0 0,0-2 0 0,0 2 0 15,3-4 0-15,-3 1 0 0,-3-2 14 0,0 1-1 16,-6-6 0-16,3 2 0 0,0-2-13 0,-3-3-18 16,-6-2 4-16,3 2 1 0,0-5 13 0,-3 2 0 15,-3-2 0-15,1-2 0 0,2-1-12 0,-3-2 1 16,0-3 0-16,0 0 0 16,0 0-33-16,3-3-8 0,3 0 0 0,-3-5-1 0,4 0 42 0,2-2 11 15,3-3 0-15,3-1 0 0,3 1 0 0,0-5 0 16,2 2 0-16,4 3 0 0,3-1 0 0,0 4 0 0,0 2 0 0,-3 5 0 15,6 1-15-15,-6 4-1 16,0 3 0-16,0 3 0 0,-3 3 16 0,0 2 10 16,0 6-2-16,0-1 0 0,-6 3 17 0,3 1 3 0,-3 1 1 0,0 4 0 15,0-1 11-15,0-2 3 0,2 3 0 0,1-4 0 16,0-1-35-16,0-1-8 0,0 3 0 0,3-3 0 16,3-3 0-16,0-2 0 0,0-3 0 0,3-5 0 31,0 0-109-31,6-5-24 0,0-3-5 0</inkml:trace>
  <inkml:trace contextRef="#ctx0" brushRef="#br0" timeOffset="167275.48">16748 10403 2419 0,'-9'-8'53'0,"0"3"11"0,3-5 3 0,0 2 1 0,0-6-55 0,0 7-13 15,-3-4 0-15,0 3 0 0,4 0 105 0,-1 3 19 16,-3-3 3-16,0 3 1 0,0-3-52 0,3 5-9 15,-6-2-3-15,0 2 0 0,0 3-56 0,3 3-8 16,-3 2-10-16,0-2 10 0,-3 7 0 0,4 1 0 16,-1 2 9-16,3 0-1 0,-3 3-8 0,3 0 0 15,3 2 0-15,0 4 0 16,0-6-50-16,6-1-11 0,0 1-3 0,3-2 0 0,3-4 52 16,0 1 12-16,0-3 0 0,3-3 0 15,3-2-48-15,0-3-8 0,0-6 0 0,2 1-1 0,-2 0 34 0,0-6 7 16,0 3 2-16,-6-2 0 0,0-1 14 0,3 0 8 0,3 1 0 0,-6-1-8 15,-3 1 0-15,-3-1 0 16,6 3 0-16,0 3 0 0,-6 5 58 0,0-5 5 0,0-1 1 0,0 6 0 16,6-2 0-16,-6 2 0 15,0 0 0-15,3 8 0 0,0-1-52 0,0 7-12 0,-3 4 0 0,0 3 0 16,0 3 0-16,3 0 0 0,-3 2 0 0,0 6 0 16,-6 0 0-16,3 0 0 0,0 5 0 0,-3 0 0 15,-3 0 0-15,0-3 0 0,0 3 0 0,3 0 0 16,-3-5-48-1,0-3-13-15,3-2-3 0,-3-4 0 0,0-4 52 0,3-3 12 0,-3-3 0 0,3-2 0 16,3-3 0-16,0-3 0 0,3-5 0 0,0 0 0 16,0 0 0-16,0-8 0 0,6-3 9 0,0-2-9 15,0-3 0-15,3-5 0 0,6 0 0 0,0-8-10 0,-3 0 10 0,3-3 0 16,9-5 0-16,-1-3 0 0,-5 1 0 0,0-1 0 16,9-2 0-16,0-1 8 15,-3 9-112-15,-7 5-21 0,-2 5-5 0,0 3-648 16,0 8-130-16</inkml:trace>
  <inkml:trace contextRef="#ctx0" brushRef="#br0" timeOffset="167576.19">16962 10663 2206 0,'6'-11'98'0,"-6"6"20"0,0 0-94 0,0-3-24 0,3 0 0 15,-3 0 0-15,-6 0 78 0,3 0 11 16,3 3 3-16,0 5 0 0,0 0-18 0,-3 0-3 0,-6 2-1 0,3 4 0 16,3 4-36-16,-5 3-7 0,-4 1-2 0,3 7 0 15,6 3-35-15,-6 2-7 0,-6 3-2 0,3 3 0 16,6-6 31-16,3 6 5 0,3-5 2 16,-3 2 0-16,0-6-19 0,0-1 0 0,9-7 0 0,0 1 0 31,-3-2-23-31,6-6-8 0,3-1-1 0,0-4-1 0,0-3 16 0,0-3 3 0,-3-4 1 0,5-1 0 15,4-3-11-15,-3-2-1 16,-3-3-1-16,0 0 0 0,3-3-75 0,-3-2-15 16,-3-2-4-16,0-1-924 0</inkml:trace>
  <inkml:trace contextRef="#ctx0" brushRef="#br0" timeOffset="167764.98">16974 10517 864 0,'0'0'76'0,"0"0"-60"15,-3 5-16-15,0 1 0 0,0-1 348 0,3 3 68 16,0-3 12-16,-3 3 4 0,0 3-244 0,3-1-48 16,6 1-9-16,-6 5-3 0,0 0-58 0,3 2-12 15,3 3-2-15,-3 3-1 0,-3 3-37 0,0-1-7 16,0 1-2-16,3-1 0 16,0 1-58-16,-6-1-12 0,-3 0-3 0,0-2-819 15,3 0-164-15</inkml:trace>
  <inkml:trace contextRef="#ctx0" brushRef="#br0" timeOffset="168502">17430 10049 1382 0,'0'0'123'0,"0"0"-99"0,0 0-24 0,0 0 0 16,0-5 120-16,0 5 20 0,0 0 3 0,0 0 1 16,0 0 16-16,-9 5 3 0,3 3 1 0,0 8 0 15,-3 2-57-15,-3 6-11 0,0 2-3 0,-3 9 0 0,3-1-29 0,-3 3-7 16,-5 3-1-16,2 0 0 0,6-1-20 0,-3-2-4 15,3 3 0-15,3-3-1 0,3-2-12 0,3-6-3 16,12 0 0-16,0-3 0 0,-3-5-32 16,9-2-6-16,3-6-2 0,5-8 0 15,-2 1-160-15,6-9-33 0,33-13-7 0,-10-2 0 0</inkml:trace>
  <inkml:trace contextRef="#ctx0" brushRef="#br0" timeOffset="168810.22">17528 10306 2545 0,'0'0'56'0,"0"0"11"0,0 0 2 0,0 0 3 0,0 0-57 0,0 0-15 0,0 0 0 0,12 2 0 16,0-2 56-16,6 0 8 0,-4 0 1 0,4 3 1 16,-6-3-42-16,3 2-8 0,6 1-1 0,-3 0-1 15,-3 2-2-15,2 0 0 0,-2-2 0 0,3 2 0 16,-6 3-12-16,-3-2 0 0,3-1 0 0,-6 0 0 15,0 3-16-15,-6 0-7 0,-3 0-1 0,-6 2 0 16,3 6-48 0,-9 0-9-16,-6 0-3 0,3 3 0 0,4-1-36 15,-4 1-7-15,-9-3-1 0,0-1-1 0,3-1 50 16,3-4 11-16,4 3 1 0,2-2 1 0,0-3 119 0,6-3 24 0,9-5 5 0,0 0 1 0,0 0-9 16,0 0-2-16,12 0 0 0,9-2 0 0,2-4-8 0,1 1-1 15,0-3-1-15,6-2 0 0,9 2-35 0,-7-6-7 16,1 1-2-16,0 0 0 15,0-3-98-15,-4 0-19 0,4-5-4 0,-3 2-1 0</inkml:trace>
  <inkml:trace contextRef="#ctx0" brushRef="#br0" timeOffset="169099.22">17909 9951 2304 0,'0'0'204'0,"0"0"-163"15,0 0-33-15,0 0-8 0,0 0 76 0,3 8 12 0,3 0 4 0,3 5 0 16,0 0-36-16,3 6-6 0,2-3-2 0,4 8 0 16,6-1-22-16,0 1-5 0,6 3-1 0,-1-1 0 15,1 3-20-15,0-2 0 0,-6-1 0 0,3 1 0 16,-4 2 16-16,-5-3 0 0,0 1-1 0,-9-1 0 15,-3 0-24-15,-3-4-5 0,0 1-1 0,-9-1 0 16,-3-4 27-16,-6 1 6 0,0-3 1 0,-6-1 0 31,-2 1-104-31,-7-2-21 0,-3-1-4 0,-3 0-1 0,7-2-133 0,-4-1-26 0</inkml:trace>
  <inkml:trace contextRef="#ctx0" brushRef="#br0" timeOffset="169681.21">18212 9705 1728 0,'0'-5'153'0,"-3"2"-122"16,3 3-31-16,3-5 0 0,3-1 184 0,-3 4 32 15,3-4 5-15,3 1 2 0,3 0-152 0,3 0-31 16,3 2-5-16,0-2-2 0,3 2 10 0,2-2 1 16,-2 5 1-16,3-3 0 0,-3 0-22 0,0 3-5 15,0 3-1-15,-1 0 0 0,-5 2 3 0,0 3 1 16,-3 0 0-16,0 5 0 0,-6 6 1 0,-3-1 0 0,-6 3 0 0,-3 0 0 16,-3 3 8-16,0 5 2 0,-6 1 0 0,3 1 0 15,-3 6-8-15,4-2 0 0,-1 2-1 0,-6 10 0 16,6-7-11-16,0 0-3 0,3-3 0 0,3 0 0 15,0-5-9-15,3-3 0 0,3 0 0 0,0-5 0 16,3-3 0-16,0-3 0 0,0-2 8 0,3-5-8 16,0-1 0-16,0-4 0 0,0-4 0 15,0 1 0 1,3 0-37-16,-3-6-3 0,0 0-1 0,0 1 0 0,0-1 33 0,0-2 8 0,-3-1 0 0,2 1 0 16,-5 5 16-16,0-8 6 0,0 3 1 0,0 5 0 15,0 0-37-15,-5-8-7 0,5 8-2 0,0 0 0 16,0 0 23-16,-6 3 0 0,0-1 0 0,0 4 0 15,0 1 0-15,3 7 0 0,0-1 0 0,0 5 0 0,0 4 0 16,0-1 0-16,6 3 0 0,0 7 0 0,0-2 0 16,0 3 13-16,0 0-1 0,0 5-1 0,0 0-25 0,0 0-5 15,0 0-1-15,-3 0 0 0,0 0 8 0,-3-2 2 16,0-4 0-16,-3 1 0 0,-6-5 23 0,0-1 5 16,3-2 1-16,-3-6 0 0,-3 3-19 0,0-5 0 15,-6-2 0-15,1-1 0 0,-4-5 55 0,0 0 7 16,-6-3 2-16,3 0 0 15,1-5-103-15,-4-2-20 0,-3-4-4 0,-3-2-888 16,4-2-177-16</inkml:trace>
  <inkml:trace contextRef="#ctx0" brushRef="#br0" timeOffset="-210919.62">18817 10070 1785 0,'-3'-16'159'0,"0"-5"-127"0,0 0-32 0,3 2 0 16,0 1 15-16,0 5-3 0,6 2-1 15,-3 3 0-15,6 0-3 0,-3 3 0 0,0 2 0 0,2 3 0 16,1 5 10-16,0 3 2 0,3 8 0 0,0 3 0 16,0 5 30-16,3 7 6 0,3 1 2 0,0 3 0 15,0 7-14-15,-1 0-2 0,1 3-1 0,0 0 0 16,6-3-32-16,-3 6-9 0,3-6 0 0,-1 3 0 15,4-5 8-15,3-3-8 0,-3-2 8 0,2-9-8 16,1-2-12-16,3-3-6 0,3-8-2 0,2-5 0 16,1-3-19-16,3-10-4 0,-1-3-1 0,4-5 0 15,0-8-13-15,-4-3-3 0,1-8-1 0,0-2 0 16,2-6 41-16,1-2 9 0,0-3 2 0,-1 0 0 16,1 0 26-16,3 3 6 0,-4-3 1 0,1 5 0 0,0 3 5 0,-4 5 2 15,1 6 0-15,-3 2 0 0,-1 8 31 0,-2 3 6 16,-3 2 2-16,-6 8 0 0,-1 6-31 0,-5 5-7 15,3 0 0-15,-6 8-1 0,0 0-13 0,0 5-2 16,-1 3-1-16,-2 2 0 0,0 3 0 0,-3 0 0 16,0 6 0-16,-3-1 0 0,0 3-15 0,0 0 0 15,0-2 0-15,-3 2 0 0,0-6 0 0,0-1 0 16,0-1 0-16,-1-6 0 0,1-4 9 0,-3 0-1 16,3-6 0-16,-3-3 0 0,0-2-8 0,3-2 8 15,-6-6-8-15,6 0 8 0,0-6 0 0,3 1-8 16,3-6 12-16,3-2-4 0,0-3-8 0,6-2-16 15,5-3 4-15,1-3 1 0,3 3-8 0,0-1-1 0,5-1-1 16,1 4 0-16,3 3 11 0,3-2 10 0,2 5-13 0,1-1 5 16,5 1 8-16,7 2 0 0,3 4-9 0,2-1 9 15,1 5 0-15,-1 0 8 0,4 3 0 0,2 0 0 16,6 0 12-16,1 0 3 0,-4-2 0 0,-2-1 0 16,2 0-23-16,4 1 9 0,-4-4-9 0,0-2 0 15,-2 1 27-15,-7-7-2 0,-2 1 0 0,-6-5 0 16,-1-1 2-16,-5-2 0 0,-7-6 0 0,-5 1 0 15,-3-6-3-15,-6-2-1 0,-10-1 0 0,-2 1 0 16,-6 5-11-16,0 2-1 0,-9-2-1 0,-3 0-845 16,0 8-169-16</inkml:trace>
  <inkml:trace contextRef="#ctx0" brushRef="#br0" timeOffset="-210286.27">19067 11628 1612 0,'0'-15'144'0,"-3"7"-116"16,3 2-28-16,0 1 0 0,0 5 98 0,0 0 14 15,0 0 2-15,0 0 1 0,0 0-73 0,3 8-14 16,0 0-4-16,-3 5 0 0,0 3 28 0,0 5 4 16,0 0 2-16,-3 6 0 0,0-1-10 0,3 6-1 15,-6 0-1-15,3 0 0 0,0-1-10 0,0-2-3 16,0 0 0-16,0-2 0 0,-3-1-13 0,3-2-2 15,0-3-1-15,0 1 0 0,3-1-5 0,-3-5 0 16,0-1-1-16,3-1 0 16,0-6-127-16,0 0-26 0,0-8-5 0,0 0-908 0</inkml:trace>
  <inkml:trace contextRef="#ctx0" brushRef="#br0" timeOffset="-210000.98">19239 11687 1670 0,'0'0'148'0,"0"0"-118"0,0 0-30 0,0 0 0 16,0 0 144-16,3 8 22 0,0 0 5 0,3-1 1 16,-3 4-132-16,3 0-25 0,-6-1-6 0,0 1-1 15,0 2 8-15,-3 3 2 0,-3-3 0 0,0 3 0 16,-3-3-7-16,-3 0-2 0,1 1 0 0,-4-1 0 16,-3 0 9-16,0 0 2 0,0-2 0 0,0 0 0 15,0-4-20-15,4 1 0 0,2-2 0 0,3-1 0 0,0 0-11 16,3-2 1-16,0 0 0 0,6-3 0 0,0 0-2 0,0 0-1 15,9 2 0-15,3 6 0 0,3-3 4 0,-1 1 1 16,4-1 0-16,3 0 0 0,-3 1 8 0,3 2 0 16,0 0 10-16,2-3-10 0,-2 3 0 0,3 0 0 15,-3-3 0-15,0 0 0 0,0 3 0 16,-3-3 0-16,-1 1 0 0,1-1-708 16,0-2-137-16</inkml:trace>
  <inkml:trace contextRef="#ctx0" brushRef="#br0" timeOffset="-209673.25">19701 11602 2322 0,'0'0'103'0,"0"0"21"0,0 0-100 0,0 0-24 0,0 0 0 0,0 8 0 15,-3-3 8-15,3 6-8 0,0-1 8 0,-3 4-8 16,0 1 26-16,3 1 0 0,-3 6 0 0,0-1 0 15,0 3 0-15,0-1 0 0,-3 1 0 0,3 3 0 16,-3-4-8-16,0 1-2 0,0 0 0 0,0 0 0 16,-3-3-6-16,3 3-2 0,-3-3 0 0,3-2 0 15,0-1-8-15,3-2 12 0,0 0-12 0,3-3 12 16,0-2-12-16,0-1 0 0,6-2 0 0,0 0 0 16,3-3 0-16,3 1 0 0,-3-6 0 0,6 0 0 15,0-3 0-15,0-2 0 0,6-1-12 0,-1 1 12 0,1-5-12 0,0 2 12 16,3 0-10-16,-6-3 10 0,0 0-14 0,3 1 3 15,-4 2 1-15,1 0 0 16,0 0-151-16,-3 0-31 0</inkml:trace>
  <inkml:trace contextRef="#ctx0" brushRef="#br0" timeOffset="-209352.2">20448 11446 1785 0,'-9'-8'79'0,"6"5"17"0,-6 3-77 0,3 0-19 0,-9 6 0 16,6-4 96-16,0 6 16 0,-3 0 4 0,-2 0 0 15,-1 5-9-15,0 3-2 0,0 5 0 0,-3 3 0 16,-3 5-35-16,3 0-7 0,0 8-2 0,1 0 0 16,-1 3-14-16,3-3-3 0,3 0-1 0,3 0 0 15,3-2-19-15,6-4-4 0,3 1-1 0,6-3 0 16,6-2-4-16,9 2-1 0,2-5 0 0,10-1 0 16,6-4-41-16,3-1-8 0,5-4-1 15,4-6-1294-15</inkml:trace>
  <inkml:trace contextRef="#ctx0" brushRef="#br0" timeOffset="-208796.39">22600 11187 2466 0,'0'-14'109'0,"0"14"23"0,6-5-106 0,3 2-26 0,6-2 0 0,3 5 0 16,5 3 10-16,4-1-10 0,3 4 12 0,0 2-12 0,2 8 0 0,1 5 0 16,-3 3 0-16,3 7 0 0,-1 6 12 0,-2 6 4 15,3 4 2-15,-3 1 0 0,-1 5-2 0,-8 2-1 16,-3-2 0-16,-3 3 0 0,-3-1 21 0,-6 1 5 16,-6-6 1-16,-3-2 0 0,-3-1-24 0,-9-4-5 15,-6-1-1-15,-6-2 0 0,-2-3 5 0,-10-3 1 16,0-2 0-16,-11 0 0 0,-4-6-18 0,-2 1 0 15,-7-3-8-15,4-3-1257 0</inkml:trace>
  <inkml:trace contextRef="#ctx0" brushRef="#br0" timeOffset="-207888.36">21374 12091 2343 0,'0'-26'52'0,"0"18"10"0,0 0 2 0,0 0 2 0,3 0-53 0,-3 8-13 0,0 0 0 0,0 0 0 16,0 0 8-16,3 11 0 0,-6 2-8 0,-3 8 12 15,-3 3 31-15,-3 8 5 0,-6 7 2 0,-3 6-782 16,0 6-156-16</inkml:trace>
  <inkml:trace contextRef="#ctx0" brushRef="#br0" timeOffset="-203681.4">19367 12774 1605 0,'0'-10'35'0,"0"10"7"0,0 0 2 0,0-3 2 16,0 3-37-16,0 0-9 0,0-5 0 0,0 5 0 0,0-3 80 0,0 3 15 15,0 0 2-15,0 0 1 0,0 0 24 0,0 0 5 16,-3 0 1-16,-3 5 0 0,0-2-73 0,-2 5-15 16,-4 0-2-16,-3 5-1 0,0 0-8 0,-9 3-1 15,-3 3-1-15,-5 4 0 0,-7 4 20 0,0 5 4 16,-8 2 1-16,-4 6 0 0,-3 2-32 0,-5 0-7 16,-1 3-1-16,-14 6 0 0,5-6 42 0,-2 2 8 15,0 1 2-15,-10 5 0 0,4-8-36 0,-7 5-8 16,4-2 0-16,0-1-1 0,2 1-7 0,1-6-2 15,-3 3 0-15,-1-2 0 0,7-1 1 0,-4 3 0 16,-2-3 0-16,3 1 0 0,5 1 3 0,1-4 1 16,-10 0 0-16,-5 5 0 0,15-5-15 0,2-1 0 15,1-2 0-15,-7 6-10 0,10-12 34 0,5 1 6 16,7 0 2-16,5 0 0 0,3-6-32 0,10-2 0 16,5-6 0-16,3 1 0 0,0-3 0 0,9-3-10 15,1-5 2-15,5 0 0 0,3-3-1 0,0 3 0 0,6-8 0 0,3 0 0 31,0 0-75-31,3-8-14 0,3-2-3 0,3-4-1 16,3-4-82-16,3-3-17 0,-1-3-3 0,1-3-915 0</inkml:trace>
  <inkml:trace contextRef="#ctx0" brushRef="#br0" timeOffset="-203463.2">16706 14076 1209 0,'12'-5'108'0,"-12"5"-87"0,-6-6-21 0,0 4 0 15,0-4 186-15,0 4 33 0,0-1 6 0,-2 3 2 16,2 0-79-16,6 0-16 0,0 0-4 0,-6 5 0 0,-9 1-46 0,6-1-10 15,3 3-1-15,-3 2-1 16,0 1-42-16,-3 2-9 0,3 0-2 0,0 3 0 16,0 0 14-16,0 3 2 0,-3-1 1 0,1 1 0 0,2-1-2 15,0 1-1-15,0-1 0 0,3 1 0 0,0-1-11 0,3-2-3 16,0 0 0-16,6 0 0 0,3 0-17 0,3-3 0 16,6-2 0-16,3-1 0 15,5-4-77-15,13-4-16 0,18-2-3 0,-1-8-1182 16</inkml:trace>
  <inkml:trace contextRef="#ctx0" brushRef="#br0" timeOffset="-202736.29">21246 13068 1324 0,'0'0'118'0,"0"0"-94"0,0 0-24 0,0 0 0 16,0 0 125-16,3-3 21 16,3 0 4-16,-1 1 1 0,4-1-50 0,-3 3-9 0,3 0-3 0,0 0 0 15,3 0-21-15,0 3-4 0,3-1 0 0,6 6-1 16,0 0-16-16,-1 3-3 0,7 5-1 0,0-3 0 15,3 6-20-15,2-1-4 0,-2 6-1 0,3 0 0 16,3 5 2-16,2 3 1 0,7 5 0 0,0 0 0 16,5 8-9-16,4 2-1 0,-1 6-1 0,1-3 0 15,0 1-10-15,2-4-9 0,4 4 9 0,-1-4-13 16,7 4 13-16,-4-7 15 0,1-1-3 0,-1-1-1 16,4-5-3-16,-1 3 0 0,4-3 0 0,-1-3 0 15,-2-2 4-15,-7-3 1 0,1-2 0 0,-7 2 0 16,-2-3-13-16,-1 1 0 0,-2-1 0 0,-12-7 0 15,-3-1 24-15,-1-2 6 0,-2 0 1 0,-3-3 0 16,-6 3-15-16,0-5-4 0,-7-1 0 0,4 3 0 16,-6-2 3-16,-3-3 0 0,0-3 0 0,-9-5 0 0,0 0-5 0,0 0-1 15,0 0 0-15,0 0 0 16,0-8-112-16,-3-2-22 0,0-1-5 0,-3-2-1106 0</inkml:trace>
  <inkml:trace contextRef="#ctx0" brushRef="#br0" timeOffset="-202541.74">23130 14041 1785 0,'0'0'159'0,"0"0"-127"16,0 0-32-16,6 6 0 0,6 2 127 0,0 0 19 15,-1 0 4-15,4 2 1 0,0 1-99 0,3-1-20 16,0 4-4-16,3 1-1 0,-3 1 41 0,2 5 9 0,1-2 2 0,0-1 0 16,0 4-52-16,-3-1-11 0,0-3-1 0,-3 4-1 15,-4 1 2-15,1-4 1 0,-3 2 0 0,-3-5 0 16,-6 0 24-16,-3 0 5 0,-6-3 1 0,0 3 0 15,-5-3-11-15,-4 0-3 0,-6-5 0 0,-6 3 0 16,-6-3-33-16,-2 2 0 0,-13-2 0 0,-3 0-1380 16</inkml:trace>
  <inkml:trace contextRef="#ctx0" brushRef="#br0" timeOffset="-201822.56">13911 15113 806 0,'0'0'72'0,"0"0"-58"15,0-5-14-15,0 5 0 0,0-6 323 0,0 6 61 16,3-2 13-16,-3 2 3 0,0 0-252 0,0 0-51 15,0 0-9-15,0 0-3 0,6 8-29 0,-3 8-5 16,0-1-2-16,-3 9 0 0,0 3-8 0,-3 4-1 16,0 1-1-16,-3 3 0 0,3-1-6 0,-3 0-1 15,3 1 0-15,-3-1 0 0,0-2-17 0,4 0-4 16,-4-1-1-16,0-1 0 0,3-1-10 0,0-3 0 16,0 1 0-16,-3-4 0 15,3-1-72-15,0-1-11 0,0-3-1 0,3-5-1 16,-3-2-142-16,3-11-28 0</inkml:trace>
  <inkml:trace contextRef="#ctx0" brushRef="#br0" timeOffset="-201515.15">14105 15216 806 0,'0'0'72'0,"0"0"-58"0,0 0-14 0,0 0 0 15,0 0 320-15,0 0 62 0,0 0 12 0,3 5 2 16,-3-5-249-16,6 8-51 0,-6 0-9 0,3-2-3 15,0 2-17-15,-3 0-4 0,-3-1-1 0,0 4 0 16,0 0-33-16,0-1-6 0,-3 3-2 0,-3 1 0 16,-3-4-9-16,-3 6-3 0,3 0 0 0,-3 0 0 15,3 0-9-15,-2 0 12 0,-4-3-12 0,6-3 12 0,-6 4-12 0,3-4 0 16,3-2 0-16,0 0-11 0,3 0-2 0,3-3-1 16,0-2 0-16,6-3 0 0,0 0 1 0,0 0 0 15,3 5 0-15,6 1 0 0,3-4 2 0,0 1 1 16,3 0 0-16,3-1 0 0,3 1 10 0,0-1 0 15,5-2 8-15,-8 3-8 0,3-3 8 0,0 3-8 16,0-3 8-16,2 0-8 0,-2 0 9 0,0 2-9 16,-3-2 12-16,0 0-12 15,0 0-44-15,-3 0-16 0,-1-2-4 0,-2-1-1113 0</inkml:trace>
  <inkml:trace contextRef="#ctx0" brushRef="#br0" timeOffset="-201229.75">14539 15145 1785 0,'0'0'159'0,"0"0"-127"0,0 0-32 0,0 0 0 15,0 0 136-15,0 5 22 0,0-2 4 0,-3 5 1 16,-3 0-46-16,3 2-9 0,-2 1-1 0,2 2-1 16,-3 0-35-16,-3 6-7 0,3 2-2 0,0 0 0 15,3 0-31-15,-3 3-7 0,0 2 0 0,-3 1-1 16,0-1-11-16,0 1-3 0,-3-3 0 0,0 2 0 15,-3 1-9-15,3-1 0 0,1-5 9 0,2 3-9 16,3-3 0-16,0 0 0 0,6-5 0 0,3 0 0 16,-3-3 0-16,6-2 0 0,3 0 0 0,3-4-12 15,2-1 12-15,4-4-13 0,-3-2 5 0,6 0 8 16,0-5-16-16,3-3 4 0,-1 0 0 0,4-2 1 16,0-1-27-16,-3 0-6 0,0 1 0 0,-4-1-1 15,1-2-153-15,3-3-30 0</inkml:trace>
  <inkml:trace contextRef="#ctx0" brushRef="#br0" timeOffset="-200948.35">15120 15097 2282 0,'0'0'50'0,"-3"-5"10"0,0 0 3 0,0 2 1 0,0-2-51 0,-3 2-13 0,0 0 0 0,-3 1 0 15,0-1 100-15,-3 3 16 0,0 3 4 16,-3 2 1-16,1 3-74 0,-4 2-15 0,0 4-4 0,0 4 0 16,-3 3-8-16,0 6-3 0,3-3 0 0,1 7 0 15,2 1 20-15,3 3 4 0,3-1 1 0,6 0 0 16,3 1-29-16,3-1-5 0,3-5-8 0,6 3 11 16,0-3-11-16,6-2 0 0,5-4 9 0,4 1-9 15,3-5 0-15,3-1 0 0,5-2 0 0,1-5 0 31,-3-6-190-31,5-2-42 0</inkml:trace>
  <inkml:trace contextRef="#ctx0" brushRef="#br0" timeOffset="-200162.16">15653 15301 1152 0,'0'0'102'15,"0"0"-82"-15,0 0-20 0,0 0 0 16,0 0 140-16,0 0 24 0,0 8 5 0,3 0 1 16,-3 0-17-16,3 5-3 0,-6 3-1 0,3 5 0 15,0 0-39-15,0 6-8 0,0-1-2 0,-3 6 0 0,3 0-35 0,-3 5-7 16,0 0-2-16,0 2 0 0,3-2-16 0,-3 0-3 15,3 0-1-15,-3-5 0 0,3 0-19 0,0-3-4 16,-3-3-1-16,3-4 0 0,0-1-12 0,3-3 8 16,-3-4-8-16,0-4 0 0,0 1 10 0,0-11-10 15,0 0 10-15,0 0-10 0,0 0 9 0,0 0-9 16,0-8 8-16,0-3-8 0,0-5 0 0,0-5-20 16,0-3 3-16,-3-5 1 0,3-2-4 0,-6-7 0 15,3-1 0-15,-3-4 0 0,0-2 4 0,0 3 1 0,0 0 0 0,0 2 0 16,0 0 15-16,0 3 0 0,0 6 0 15,0-1 0-15,3 8 12 0,3 3 3 16,0 5 0-16,3 3 0 0,0 0-15 0,6 2 8 0,0 3-8 16,6 0 0-16,0 3 0 0,6 5 0 0,0 2 0 0,2 1-10 15,4 0 10-15,3 5-10 0,-6 0 10 0,2 5-10 16,4 0 10-16,0 3 0 0,-3 0 10 0,-3 2-10 16,-4 1 0-16,-2-1 8 0,-6-2-8 0,0 0 0 15,-6-3 0-15,-3 3 0 0,-6-5 0 0,-6 2 0 16,0 0 24-16,-9 1 0 0,-2-7-1 0,-7 4 0 15,3 0-12-15,-3-3-3 0,-6 0 0 0,1-1 0 16,-1-1-8-16,3-1 0 0,0 3-10 0,4-5 10 16,2-1-124-16,3-2-20 0,6 0-3 0</inkml:trace>
  <inkml:trace contextRef="#ctx0" brushRef="#br0" timeOffset="-199913.55">16194 14983 2433 0,'0'0'53'0,"0"0"11"0,0 0 3 0,0 0 2 0,0 0-55 0,-3 8-14 16,3 0 0-16,-6 5 0 0,3 1 83 0,0 4 13 15,0 3 4-15,-2 3 0 0,-1 3-32 0,3 2-5 0,-3 5-2 16,3-2 0-16,3-3-33 0,-3 0-8 0,0 0 0 0,0 0-1 15,0-2-19-15,0-3 0 0,0-1-13 0,3-1 5 32,0-7-107-32,0 1-21 0,0 0-4 0</inkml:trace>
  <inkml:trace contextRef="#ctx0" brushRef="#br0" timeOffset="-199733">16427 14983 2502 0,'-9'6'111'0,"6"2"22"0,3 2-106 0,-3 3-27 0,-3 3 0 0,3 0 0 16,0 5 89-16,-3 3 13 0,0 3 2 0,3 2 1 15,0 2-17-15,3 1-3 0,-3 3-1 0,0-4 0 16,3 4-44-16,0-4-10 0,0-1-2 0,3-4 0 16,0 1-51-16,0-6-10 0,6-3-3 0,-3-2-915 15,0 0-183-15</inkml:trace>
  <inkml:trace contextRef="#ctx0" brushRef="#br0" timeOffset="-199172.44">16962 15330 1785 0,'-12'-11'159'0,"12"6"-127"16,3-3-32-16,0-2 0 0,-6-4 32 0,6 1 0 16,3 0 0-16,0 0 0 0,-3-1 37 0,0 1 8 15,-3 3 2-15,3-1 0 0,3 0 21 0,-3 6 4 0,-6-3 0 16,3 0 1-16,3 3-54 0,-3 5-11 0,-6-3-3 0,0 1 0 16,-3 2 11-16,3-3 1 0,-3 6 1 0,-5 2 0 15,-7 0-28-15,3 3-6 0,0 3 0 0,0 2-1 16,-9 3-3-16,6 0 0 0,10 0 0 0,-4 2 0 15,3 3-12-15,0-2 0 0,6 2 0 0,6-2 0 16,-3-1 0-16,3-2-16 0,0 0 3 0,6-3 1 16,6-2 12-16,0-3 0 0,-3-3 0 0,3 0 10 31,2-5-31-31,4-2-7 0,-3-1 0 0,0-5-1 0,0 3 18 0,0-3 11 0,0-3-12 0,0 1 12 16,-6-1 0-16,2-2 0 0,4-3 0 0,-3 0 0 0,-3 3 0 0,0 0 0 15,3-1 0-15,-3 1 9 16,0 2 11-16,0 4 1 0,-6 1 1 0,3 4 0 0,0 2 3 0,-6 0 1 15,0 0 0-15,3 10 0 0,-3 3 0 0,0 6 0 16,-3 2 0-16,-3 3 0 0,0 5-10 16,0 0-3-16,3 3 0 0,-3 0 0 0,-3-1-13 0,3 4 9 15,0 2-9-15,0 0 8 0,-3 0-8 0,0-3 0 16,3 1 0-16,0-4 0 0,3-1 0 0,-3-4 0 16,0-5 0-16,3-5 0 0,3 0 0 0,0-6 0 15,-3-2 0-15,3-8 0 0,0 0 8 0,0 0-8 16,6-5 8-16,0-3-8 0,3-5 11 0,0-6-3 15,0-2-8-15,3-3 12 0,-3-5-12 0,3-2-16 0,3-4 3 16,0-4 1 0,-3-4-155-16,2-4-30 0,4-1-7 0</inkml:trace>
  <inkml:trace contextRef="#ctx0" brushRef="#br0" timeOffset="-198923.29">17245 14724 1900 0,'0'0'169'0,"3"5"-135"0,-6 3-34 0,6 3 0 16,6-1 121-16,3 4 18 0,-6-1 3 0,6 3 1 15,3 0-47-15,2 7-10 0,1 1-2 0,0 3 0 16,-3 5-36-16,6-1-8 0,0 1-2 0,0 5 0 16,-7-3-14-16,-2 3-4 0,6 3 0 0,-6 3 0 15,-3-4-8-15,0 1-3 0,-3 0 0 0,-3-3 0 16,0 0 3-16,-6-3 0 0,-3-2 0 0,-3 0 0 15,3-3 4-15,-6-3 2 0,-9 1 0 0,4-1 0 16,-7-2-52-16,0-3-10 16,-6 0-3-16,-6 0-1269 0</inkml:trace>
  <inkml:trace contextRef="#ctx0" brushRef="#br0" timeOffset="-198002.34">20757 14880 1785 0,'-3'-2'159'0,"0"-1"-127"16,-2 0-32-16,-1 3 0 15,0-2 162-15,0 4 26 0,0 1 6 0,-3 5 1 0,0 2-79 0,3 6-16 16,0 3-4-16,-3 10 0 0,3 0-33 0,0 0-7 15,0 3-2-15,3 2 0 0,0 1-37 0,-3-1-7 16,6 0-2-16,-3 1 0 0,0-1 0 0,0-2 0 16,0-3 0-16,3-2 0 0,-3-1-8 0,0-5 0 15,0-2 0-15,3-3 8 16,0-3-88-16,0-3-17 0,0-2-4 0,0-8-754 0,0 0-150 16</inkml:trace>
  <inkml:trace contextRef="#ctx0" brushRef="#br0" timeOffset="-197470.33">21040 14938 2365 0,'0'0'52'0,"0"0"10"0,0 0 2 0,0 0 4 0,-3-2-55 0,0-4-13 15,3 6 0-15,0 0 0 0,-6-2 91 0,6 2 15 16,-6 0 3-16,0 2 1 0,0 4-46 0,-2-1-10 16,-1 6-2-16,-3-1 0 0,0 3-36 0,-3 1-7 0,0 2-1 15,-6 2-8-15,0-2 10 0,0 0-10 16,-2 2 8-16,2 1-8 0,-3-3 8 0,0 2-8 16,3-5 8-16,4 3-8 0,2-2 0 0,3-4 8 0,0 1-8 0,3-3 0 15,3 0 0-15,0 0 0 0,6-8 0 0,0 5 0 16,3 3-9-16,3-3 9 15,3 0-12-15,3 1 12 0,3-1-10 0,2-2 10 0,7 2-8 0,0 0 8 16,3 0 0-16,0 3 0 0,-1-2 0 0,4 2 8 16,-3 0-8-16,-3 2 0 0,0 1 0 0,-1-1 0 15,-5 1 0-15,0-1 0 0,-6-2 0 0,0 0 0 16,0 0 12-16,-3 0-3 0,-3-2 0 0,0-1 0 16,0 0-9-16,-6-5 0 0,0 0 0 0,3 5 0 15,3-2-166 1,-6-3-26-16,6 3-4 0</inkml:trace>
  <inkml:trace contextRef="#ctx0" brushRef="#br0" timeOffset="-197193.97">21445 14989 2257 0,'0'0'100'0,"-6"0"20"0,3 0-96 0,-3 2-24 15,0 1 0-15,-3 2 0 0,0 3 108 0,0 0 16 16,0 3 3-16,4-1 1 0,-4 6-37 0,3 0-7 15,0 3-2-15,-3-1 0 0,3 1-30 0,0 2-7 16,-3-3-1-16,6 3 0 0,-3-2-34 0,0 2-10 16,0-2 0-16,0-3 0 0,3-1 11 0,0 1-3 15,3-2 0-15,0-4 0 0,3 3-8 0,0-2 0 16,3-1 0-16,3-4 0 0,3 2 0 0,0 0-16 0,0-3 4 16,3 0 1-16,2-2 11 0,-2 0 0 0,6-1 0 15,0-2 0 1,3 0-24-16,-3 0-5 0,2-2-2 0,1-1 0 15,0-2-148-15,6-3-29 0,0 0-7 0,2 0-1 0</inkml:trace>
  <inkml:trace contextRef="#ctx0" brushRef="#br0" timeOffset="-196969.88">22088 14854 2419 0,'-3'0'53'0,"-3"-3"11"0,0 3 3 0,3 0 1 0,0-3-55 0,-3 6-13 0,-3-3 0 0,3 3 0 16,0 2 100-16,-3 3 16 0,0 0 4 0,-2 8 1 0,-1 2-61 0,0 1-13 16,-3 5-3-16,3-1 0 15,0 1-13-15,0 5-3 0,3-2-1 0,0 5 0 0,3-3-27 16,3 2 0-16,0 1 0 0,3 0 0 0,3 0 0 0,3-6 0 16,0 3 0-16,6-5 0 15,3 2-36-15,3-7-8 0,-3 0-3 0,6-4-845 16,-4-7-170-16</inkml:trace>
  <inkml:trace contextRef="#ctx0" brushRef="#br0" timeOffset="-196474.44">22594 15137 2678 0,'-15'-19'59'0,"9"11"12"0,0 0 2 0,-3-2 3 0,3-1-61 0,0 1-15 0,-3-1 0 0,0 1 0 15,1-1 69-15,-1 0 11 0,0 3 3 0,3 0 0 16,-3 3-31-16,0 0-7 0,3 0-1 0,0 5 0 16,-3 0-29-16,0 0-7 0,3 5 0 0,-6 0-8 15,0 3 0-15,-3 0 0 0,4 5 0 0,-7 3 0 16,3 0 0-16,3 5 0 0,0 0 0 0,0 1 0 16,6 1-12-16,0-1 1 0,3-1 0 0,3 0 0 15,6-3 1-15,0-2 0 0,3 0 0 0,3-3 0 16,0-2-23-1,3-3-5-15,0-3-1 0,2-2 0 0,-2-3-3 0,0-5-1 0,0-1 0 16,-3-2 0-16,0 0 23 0,0 0 5 0,-3-2 1 0,0-3 0 16,0 2 14-16,0-2 0 0,0 0 0 0,-1-1 10 0,1 1 6 0,-3 0 2 15,0 2 0-15,-3 1 0 0,0 2 4 0,0 2 1 16,0 1 0-16,-3 5 0 0,0 0 2 0,0 0 1 16,-3 8 0-16,0 0 0 0,0 5-9 0,0 3-1 15,-3 3-1-15,0 2 0 0,0 0-15 0,3 5 8 16,-3 1-8-16,4-3 0 0,-1-3 0 0,0 5 8 15,-3-2-8-15,3 0 0 0,0 0 0 0,3 0 0 16,-3-1 0-16,3 1 0 0,0-3 0 0,0-2 0 16,0-6 0-16,0 0 0 0,3-2 0 0,3-6 0 15,0 1 0-15,0-9 0 0,-1 0 8 0,1-2 0 16,3-3-8-16,0-5 12 0,0 0-12 0,0-3 0 0,3-5-9 16,0-1 9-1,0-4-101-15,3-6-15 0,0-2-2 0,2-6-1123 0</inkml:trace>
  <inkml:trace contextRef="#ctx0" brushRef="#br0" timeOffset="-196227.74">23157 14862 1728 0,'5'-16'153'0,"-5"16"-122"0,0 0-31 0,3-8 0 15,-3 8 133-15,0 0 21 0,0 0 4 0,0 0 1 16,0 0-51-16,0 0-9 0,-3 10-3 0,3 4 0 16,-5 4-10-16,-1 3-2 0,-3 6-1 0,3 2 0 15,-3 0-60-15,3 3-12 0,-3-3-3 0,0 3 0 0,-3-1-8 16,3-2 0-16,-3 3 9 0,3-5-9 16,0-4-80-16,3-1-21 0,3-1-4 0,0-5-715 15,3-6-144-15</inkml:trace>
  <inkml:trace contextRef="#ctx0" brushRef="#br0" timeOffset="-196038.61">23401 14774 2185 0,'0'0'96'0,"0"0"21"0,0 0-93 0,0 0-24 16,0 8 0-16,-3 3 0 0,0-1 128 0,0 4 22 15,-3 4 4-15,0 6 1 0,0 2-59 0,-3 4-11 0,3 1-2 0,-3 1-1 16,3 0-38-16,0 0-7 0,-3-1-1 0,3-2-1 15,0 3-19-15,3-5-3 0,3 2-1 0,-3 0 0 32,3-5-92-32,3 2-20 0,-3-2-3 0,6-3-1218 0</inkml:trace>
  <inkml:trace contextRef="#ctx0" brushRef="#br0" timeOffset="-195515.22">23844 15126 2329 0,'0'0'103'0,"0"0"21"0,0 0-99 0,0 0-25 15,0 0 0-15,3 6 0 0,0 1 66 0,-3 4 8 16,0 2 2-16,0 3 0 0,-3 5 10 0,0 0 2 15,0 3 1-15,-3 5 0 0,0 3-58 0,0 3-12 16,-3-1-3-16,0 3 0 0,-2-5 4 0,-1 2 1 16,0-2 0-16,0 0 0 0,-3-1 9 0,3 1 2 15,0-5 0-15,-3-1 0 0,6-5-20 0,-3-2-3 16,3-3-1-16,4-6 0 0,-4-5-8 0,3 1 0 16,0-1 0-16,3-5 0 0,3 0 8 0,-3-8 0 15,3-2 0-15,3-4 0 0,3-2-8 0,-3-2 0 0,3-6 0 0,-3 0 0 16,5-2 0-16,-2-1 0 0,0-2-12 0,3-2 12 31,-3-4-33-31,0 3 1 0,0-5 0 0,3 0 0 0,-6 3 16 0,3 2 3 0,0 6 1 0,0 2 0 16,0 8 12-16,0 3-9 15,6 2 9-15,-3 3-8 0,6 6 8 0,-1 2 0 0,-2 0 0 0,6 5 0 16,3-2 0-16,0 4-10 0,3 1 10 0,-3 0 0 16,-1 0 0-16,-2 3 0 0,0-1 0 0,0 4 0 15,-6 2 0-15,0-1-8 0,-3 1 8 0,0-2 0 16,-6 1 0-16,-3 1 0 0,0 0 0 0,-3-3 0 15,-3 1 16-15,0-1 1 0,-9-3 0 0,-3-2 0 16,0 0 3-16,-6-2 1 0,0-1 0 0,4 0 0 16,-4-2-21-16,3-3 9 0,3-3-9 0,-3-2 0 15,3 0-145 1,1-3-36-16</inkml:trace>
  <inkml:trace contextRef="#ctx0" brushRef="#br0" timeOffset="-195275.53">24308 14608 2178 0,'0'0'96'0,"9"2"20"0,-3 1-92 0,3 5-24 16,6 0 0-16,-3 2 0 0,6 6 79 0,0 0 11 16,0 5 2-16,0 3 1 0,2 5-19 0,-2 3-4 0,0 5-1 0,0 3 0 15,-3 2-13-15,3 0-4 16,-3 3 0-16,-4 0 0 0,-2 3-36 0,0-3-7 15,-6 0-1-15,-3-3-8 0,-3-2 15 0,-9 0-4 0,0-6-1 0,-5 0 0 16,-10-2 4-16,-3 0 1 0,-3-6 0 0,-8-2 0 16,-4-3-32-16,-9-2-7 0,-2-6 0 0,-13 0-1313 15</inkml:trace>
  <inkml:trace contextRef="#ctx0" brushRef="#br0" timeOffset="-182377.3">12637 16375 1688 0,'0'0'37'0,"0"0"8"0,0 0 2 0,-3-5 0 0,3-3-38 0,0 8-9 0,0 0 0 0,0 0 0 0,0 0 104 0,0 0 20 16,0 0 3-16,0 0 1 15,3 5-50-15,3 0-10 0,-3 3-1 0,3 3-1 16,0 2-27-16,0 0-6 0,-3 1-1 0,6 2 0 0,0 2-15 0,-3-2-3 16,0-3-1-16,0 3 0 0,3 0-13 0,-3 0 0 15,-3-3 8-15,3 0-8 16,0-5-84-16,-3 0-20 0,-3-8-4 0,0 0-920 0</inkml:trace>
  <inkml:trace contextRef="#ctx0" brushRef="#br0" timeOffset="-182183.23">12405 16412 2016 0,'0'0'89'0,"-3"5"19"0,0 3-87 0,0 0-21 0,0-2 0 0,0 2 0 16,3 2 64-16,0 1 9 0,0-3 2 0,3 5 0 15,3-3-20-15,0 4-4 0,6-1-1 0,-3 3 0 16,6-3-38-16,0 0-12 0,3 3 8 0,-3 0-8 31,2-3-119-31,1 3-27 0,3 3-6 0</inkml:trace>
  <inkml:trace contextRef="#ctx0" brushRef="#br0" timeOffset="-181530.05">12926 16952 1670 0,'0'0'74'0,"0"0"15"0,-3 3-71 0,3-3-18 15,0 0 0-15,0 0 0 0,0 0 148 0,0 0 27 16,6-3 5-16,0-5 0 0,3 0-60 0,0-3-13 16,6-2-3-16,3 0 0 0,2-6-64 0,1 4-14 15,0-4-2-15,0-2-1 0,-3 0-15 0,0-3-8 16,0-3 10-16,-4 4-10 0,-2-4 0 0,0 3-16 15,-3 3 1-15,0 3 1 16,-6-4-17-16,-3 4-3 0,0 5-1 0,-3 0 0 16,-3 2 5-16,0 6 1 0,0-1 0 0,0 6 0 0,-6 0 17 0,3 6 3 0,1 2 1 0,-1 0 0 31,3-1-15-31,-3 4-2 0,6 0-1 0,-3 2 0 0,3 3 2 0,0 0 0 0,6-3 0 0,0 0 0 31,-3 0-15-31,6-2-2 0,0-3-1 0,0 0 0 16,6 0 5-16,-4-6 1 0,4 4 0 0,0-4 0 0,3-2 26 0,-3 3 10 0,0 0 0 0,0-1-9 15,-3 3 23-15,0-2 5 0,-3 2 1 0,0 3 0 16,0-2 26-16,0 2 6 0,-3-3 0 0,0 3 1 16,-1 0-6-16,1 0-2 0,0 0 0 0,0 0 0 15,0 0-10-15,3-1-3 0,-6-7 0 0,3 6 0 16,6 2-13-16,-3-3-3 0,0 0-1 0,0-2 0 16,3 0-6-16,3-3-1 0,0-3 0 0,3 3 0 15,-3-5-8-15,3 2 0 0,-1-2 0 0,1-3-11 16,0 0-19-16,-3 0-4 0,3-3-1 0,0-2 0 15,-3 0 3-15,0 0 0 0,-3-1 0 0,0-2 0 0,-1 3 11 16,-2-5 2-16,-3 2 1 0,3-3 0 0,-3 6 18 0,0 0 0 16,0 0 0-16,-3 5 0 0,0-3 12 0,0 3 5 15,0-2 2-15,0 10 0 0,0 0 23 0,0 0 5 16,0 0 1-16,0 0 0 0,-3 5-32 0,-3 8-5 16,3 0-2-16,0 3 0 0,-3 5 22 0,3 1 4 15,0 1 1-15,0 1 0 0,3 0-20 16,0 0-4-16,0-3-1 0,0 0 0 0,3-2 3 0,3-1 1 15,0-2 0-15,3 0 0 0,0-3-15 0,3-2 0 16,3-3 0-16,6-3 0 16,0 0-51-16,0-5-16 0,-1-5-3 0,4 0-1112 0</inkml:trace>
  <inkml:trace contextRef="#ctx0" brushRef="#br0" timeOffset="-181389.71">13524 16539 2415 0,'-20'0'53'0,"14"0"11"0,0 0 3 0,6 0 1 0,3 8-55 0,0-3-13 0,0 3 0 0,5 0 0 15,4 0-16-15,3 3-7 0,6-6-1 0,3 0-677 16,9 1-136-16</inkml:trace>
  <inkml:trace contextRef="#ctx0" brushRef="#br0" timeOffset="-180359.39">13986 16703 2091 0,'-12'-13'92'0,"9"8"20"0,-6 2-89 0,0-2-23 16,0-6 0-16,-3 3 0 0,3 0 99 0,0 0 15 15,0 3 3-15,3-3 1 0,-3 3-18 0,1-1-4 16,5 4-1-16,3 2 0 0,-6-3-69 0,6 3-14 16,-3 0-2-16,-3 8-1 0,3-3-9 0,0 6 0 15,0 2-10-15,0 0 10 0,3 3 0 0,-3 0 0 16,3 0-8-16,-3 0 8 0,3 0 0 0,0 0 0 15,0-3 0-15,3 3 0 0,0-3-10 0,3-2 1 16,0 2 0-16,0-3 0 0,6-2-3 0,-4-2 0 16,4 2 0-16,0 0 0 0,0-3-2 0,3 3-1 0,-3 0 0 15,0 0 0-15,0 2 3 0,3 1 0 0,-3 2 0 0,0 0 0 32,-1 1-12-32,1 1-1 0,0 1-1 0,-6 3 0 0,3 2 16 0,-3-3 10 15,-6-2-12-15,0 3 12 0,0-1-19 0,-6 4 3 16,0-4 1-16,-3 1 0 15,-3-1-13-15,-3 1-2 0,-5-1-1 0,2-2 0 16,-6-3-43-16,-3 0-9 0,3-2-1 0,-2-3-1 16,2 3 3-16,-3-6 1 0,3 0 0 0,-3-5 0 0,4-2 57 0,-4-4 11 0,6 1 2 0,3-3 1 15,0-5 10-15,6 0 14 0,3-3-3 0,3-5-1 16,9-1 16-16,0 1 3 0,6-3 1 0,3 1 0 16,3-1-4-16,3 0-1 0,0 0 0 0,6 3 0 15,-1 0-11-15,4 0-2 0,-3 2-1 0,3-2 0 16,3 2 1-16,-7 1 0 0,7 2 0 0,-3 0 0 15,3-2 3-15,-4 2 1 0,-2-3 0 0,0 1 0 16,-3 2-3-16,0 0 0 0,-6-3 0 0,0 1 0 0,-4-3 21 0,1 2 4 16,-6-2 1-16,0 0 0 0,-3-6 21 15,0 4 4-15,-3-1 0 0,-3-3 1 0,0 1-8 0,0 2-1 16,-3 0-1-16,3 3 0 0,-3 0-28 0,6 0-6 16,-3 5-1-16,3 3 0 0,-3-1-20 0,3 6 0 15,0 3 0-15,0 5 8 0,0 0-8 0,3 11-8 16,-3 2 8-16,0 3-12 15,3 5 12-15,-3 3 0 0,0 2-9 0,0 6 9 0,0 0 0 0,0 0 0 16,-3 2 0-16,0 0 0 0,0-2 0 0,-2-3 0 16,2 0 0-16,0 0 0 0,0-5 0 0,0 0 0 15,-3-3 0-15,3-5 0 0,0 0 0 0,-3-3 0 16,3-5 0-16,0-3-11 0,0 1 11 0,3-6-12 16,0 0 12-16,0 0-12 0,3-6 12 0,0 1 0 0,3-8 0 15,3 0 0-15,3-6 0 0,-1 1 0 0,1-1-8 16,6-2 8-16,0 0-13 0,0 0 2 0,3-1 1 0,0 7 0 15,-1-4 10-15,1 3-10 0,0 6 10 0,-3 2-10 16,3 2 10-16,0 1 0 0,-6 5 0 0,2 0 0 16,-2 3-8-16,-3-1 8 0,0 4-8 0,-3 2 8 15,3 5 0-15,-3-3 0 0,-3 1 0 0,3 2 0 16,0 0 0-16,0 3 0 0,0 0 0 0,-1-3-8 16,-2 1 8-16,0-4 0 0,3 3 0 0,0-2 0 15,0-3 0-15,3 3 0 0,-3-3 0 0,0-3 0 16,3 0 0-16,0-2 8 0,-3-1-8 0,3-4 8 15,-1-1-8-15,-2-2 0 0,3-3 0 0,-3 0 8 16,0-5-8-16,0-1 8 0,-3-1-8 0,0-1 8 16,3-5-8-16,-6-6 11 0,0 1-11 0,0-1 12 15,0-5 0-15,0 1 1 0,3-4 0 0,-3 4 0 16,0-4 9-16,0 3 2 0,3 1 0 0,-3 4 0 16,0-2-2-16,-3 8 0 0,3 0 0 0,0 5 0 0,0 0-6 0,-3 8 0 15,3 3-1-15,-3 5 0 0,0 0-15 0,3 10 0 16,-6 4 0-16,3 7 0 0,0 3 0 0,-3 2 0 15,-3 3 0-15,3 8 0 0,-3 0 8 0,0 3-8 16,0 0 0-16,0-3 0 0,0 2 8 0,0-2-8 16,6 0 0-16,-3-2 9 0,3-6-9 0,3-3 0 15,0-2 9-15,3 0-9 0,0-6 0 0,3-2 0 16,0-2 0-16,3-6 0 0,-1-3-14 0,7 0-7 16,-3-8-2-16,3 1 0 15,3-6-169-15,-3-5-35 0,-3-3-6 0</inkml:trace>
  <inkml:trace contextRef="#ctx0" brushRef="#br0" timeOffset="-180209.18">14682 16417 2512 0,'-9'-5'112'0,"9"5"22"0,0 0-107 0,0 0-27 0,0 0 0 0,0 0 0 16,0 0 22-16,0 0-1 0,6 8 0 0,0-3 0 15,6-5 0-15,0 3 0 0,9 0 0 0,3-1-801 16,2-4-160-16</inkml:trace>
  <inkml:trace contextRef="#ctx0" brushRef="#br0" timeOffset="-180039.51">15164 16195 2426 0,'0'0'108'0,"0"0"21"0,0 0-103 0,0 0-26 16,-3 5 0-16,3-2 0 0,-2 2 64 0,2 3 8 15,0 3 2-15,0-1 0 0,0 1-18 0,0 2-4 16,0 3-1-16,0 0 0 0,0 3-51 0,-3-1 0 16,0-2 0-16,0 2-852 15,0-2-165-15</inkml:trace>
  <inkml:trace contextRef="#ctx0" brushRef="#br0" timeOffset="-179863.4">15361 16214 1785 0,'0'0'159'0,"0"0"-127"0,0 0-32 0,0 0 0 16,0 0 182-16,-6 8 30 0,0 0 7 0,-3 2 1 15,0 6-113-15,-3 3-23 0,-3 4-4 0,3 4 0 32,1 2-114-32,-1 3-22 0,-3-1-5 0,3 6-1 0</inkml:trace>
  <inkml:trace contextRef="#ctx0" brushRef="#br0" timeOffset="-178014.3">12057 17388 1832 0,'0'0'81'0,"0"0"17"0,0 0-78 0,0 0-20 16,0 0 0-16,0 0 0 0,0 0 86 0,0 0 14 15,0 0 2-15,0 0 1 0,0 0-17 0,3 8-3 16,3 3-1-16,-3 5 0 0,3 0-38 0,0 2-7 0,0 1-1 0,0-1-1 15,0 1-17-15,0 2-3 0,2-3-1 16,1 4 0-16,-3-4-14 0,3-5 0 0,0 3 8 0,0-3-8 31,-3-2-80-31,3-3-20 0,0-3-3 0,-9-5-629 0,0 0-125 16</inkml:trace>
  <inkml:trace contextRef="#ctx0" brushRef="#br0" timeOffset="-177855.7">11953 17537 1969 0,'-6'2'43'0,"-3"4"9"0,-3-4 1 0,3 3 3 0,-3 1-44 0,6-1-12 0,-3 0 0 0,6 3 0 15,0 3 72-15,6-1 13 0,3-2 3 0,0 6 0 16,3-4-51-16,3-2-9 0,3 3-3 0,6-1 0 16,0-2-40-16,2 0-8 0,7-3-1 0,0 1-665 15,6-1-133-15</inkml:trace>
  <inkml:trace contextRef="#ctx0" brushRef="#br0" timeOffset="-173960.22">12596 17894 1497 0,'0'0'66'0,"0"0"14"0,-9-6-64 0,0 1-16 0,9 5 0 0,-9-5 0 16,3-3 152-16,-3 3 28 0,0-1 4 0,9 6 2 15,0 0-86-15,0 0-16 0,-9-8-4 0,0 1-1 16,9 7-15-16,0 0-4 0,0 0 0 0,0 0 0 16,-12 0-31-16,0 0-6 0,3 5-2 0,1 0 0 15,-4 8 2-15,3 1 0 0,-3 4 0 0,3 6 0 16,-3-3-11-16,6 8-3 0,-3 0 0 0,3-2 0 16,3 2-9-16,3 0 0 0,3-5 0 0,6 0 0 15,3-1-170-15,3-4-26 0,6-3-6 0,5-3-1 0</inkml:trace>
  <inkml:trace contextRef="#ctx0" brushRef="#br0" timeOffset="-172032.72">12968 17875 1728 0,'-9'-2'153'0,"0"-4"-122"0,-3 1-31 0,0 2 0 16,0 1 165-16,0-4 27 15,-3 1 6-15,3 3 1 0,1 2-104 0,-4 0-21 0,6 0-4 0,0 2-1 16,0 1-18-16,0 5-4 0,0 0-1 0,3 2 0 15,3 6-46-15,-3 0 0 0,6 3 0 0,-3 2 0 16,6 3-9-16,3-1 9 16,-3 1 0-16,3-3-9 0,3 0-2 0,0-2 0 0,6-3 0 0,0-3 0 31,0 0-25-31,-1-5-6 0,4-2-1 0,0-1 0 16,3-5 7-16,-3 0 0 0,3-5 1 0,0-1 0 15,-4-2-4-15,-2 0-1 0,0-2 0 0,-6-3 0 0,0 2 29 0,0-5 11 0,-3 3-8 0,-3-6 8 16,-6 1-12-16,0-1 4 0,-3 1 0 0,-6-3 0 15,0 2-1-15,-3 1 0 0,0-4 0 0,1 7 0 16,-4-1-11-16,0 2-3 0,0 4 0 0,0 2 0 16,0 3 6-16,0 5 1 0,0 0 0 0,1 5 0 15,2 0 16-15,0 3 14 0,3 0-2 0,0 3-1 16,6-1 9-16,-3 1 1 0,6 2 1 0,0-2 0 16,6 2-8-16,3 0-2 0,0 0 0 0,3-2 0 15,3 2 2-15,6-5 0 0,3-3 0 0,-1 1 0 0,4-6 1 16,0 0 0-16,0-6 0 0,3-2 0 0,-1 3-15 0,-2 0 8 15,-3-3-8-15,0 0 0 0,0-3 9 0,-3 1-9 16,0 2 8-16,-4-5-8 0,1-1 13 0,0 4-2 16,-3-3-1-16,-3 2 0 0,0 0 25 0,0 1 5 15,-3 2 0-15,3 3 1 0,-6-3-6 0,3 5-2 16,-6 3 0-16,0 0 0 0,0 0-18 0,9 3-4 16,-6 5-1-16,0 0 0 0,-3 2-1 0,0 6 0 15,0 0 0-15,-3 2 0 0,0 1-9 0,-3-1 12 0,3 1-12 16,-3 2 12-16,3-2-12 0,0 2 0 15,0-5 0-15,0 2 8 0,0-5-8 0,0 1 0 16,0-6 0-16,3 0 8 0,0-8-8 0,0 0-11 0,0 0 3 16,0 0 0-16,0 0-12 0,9-6-3 0,-3-2 0 0,3-5 0 31,0 0-6-31,0-6-2 0,2 1 0 0,-2-3 0 16,3 0 3-16,-3-1 1 0,0 1 0 0,3 0 0 0,-3 2 15 0,0 4 4 0,0 4 0 0,-3 0 0 15,0 4 8-15,0 1 0 0,-3 4 0 0,-3 2 0 16,0 0 18-16,0 0 2 0,0 8 1 0,3-1 0 15,0 4-6-15,-3 0-2 0,0-1 0 0,0 3 0 16,0 3-13-16,-3-2 8 0,3 1-8 0,0 1 0 16,-3-2 0-16,3-1 0 0,0-3 0 0,0 1 0 15,0-1 8-15,-3-2-8 0,3 0 0 0,0-2 9 0,0-6-9 16,0 0-11-16,0 0 3 0,0 0 0 0,0 0-3 0,0 0 0 16,6-8 0-16,-3 0 0 0,3-3 11 0,0-2-12 15,5 0 12-15,-2 0-12 0,3 2 1 0,0-5 0 16,6 3 0-16,-3-3 0 0,3 3 2 0,-3-1 0 15,3-1 0-15,-4 1 0 0,1 4 9 16,0 2 0-16,0-3 0 0,0 3-8 0,-6 0-4 16,3 3-1-16,-6 2 0 0,0 1 0 0,0-1 21 0,0 1 5 15,-6 2 1-15,0 0 0 0,0 0 0 0,9 0 0 16,-9 0 0-16,5 0 0 0,-5 0-6 0,0 0 0 16,9 2-8-16,-9-2 12 0,6 0-12 0,-6 0 9 15,9 0-9-15,-9 0 8 0,9 3-8 0,0-3 0 16,-9 0 0-16,6 0 8 0,-6 0-8 0,0 0 0 0,0 0 9 0,0 0-9 15,0 0 11-15,0 0-3 16,0 0 0-16,3 10 0 0,0-2 14 0,-3 3 2 0,-3 0 1 0,0 2 0 16,0 3-5-16,0-3-2 0,-3 3 0 0,6 0 0 15,-3 5-9-15,0 0-1 0,3 0-8 0,-3 3 12 16,3 0-12-16,0 0 0 0,0-1 0 16,3-1 0-16,-3-1 9 0,0-3-9 0,0 1 8 0,0-1-8 15,0-5 8-15,0 3-8 0,0-2 0 0,-3-4 8 16,0 1-8-16,3-3 12 0,-3-3-12 0,0-2 12 15,0 2 0-15,3-5 1 0,-3-5 0 0,0 2 0 16,-3-2 3-16,1-3 0 0,2-3 0 0,0 1 0 16,0-6-4-16,-3 0 0 0,6-5 0 0,0-3 0 15,0-5-3-15,0 0-1 0,6-3 0 0,0-3 0 0,2-2-8 0,1 3 0 16,0 2 0-16,3 3 8 0,0 0-8 0,3 8 0 16,-3 0 0-16,0 5 0 15,0 5 0-15,-3 1-12 0,3 4 4 0,-1 6 8 16,1-2-16-16,0 4 5 0,-3 4 1 0,3 4 0 0,-3 1 10 0,3-1-12 15,-3 4 12-15,3 2-12 0,-3-1 12 0,-3 1-8 16,0 3 8-16,-3-1-8 0,3 1-1 0,-9-1 0 16,0 1 0-16,0-1 0 0,-6 1-12 0,0-3-3 15,-3-3 0-15,-3 0 0 0,0-2 0 0,-3-1-1 16,-3-4 0-16,4-1 0 0,-4 0 17 0,0-2 8 16,3-6-8-16,0 3 8 0,3-2 0 0,3-4 0 15,6 1 0-15,0 0 0 0,3 0 8 0,3-3 0 16,3 0 0-16,3 2 0 0,6-2-8 0,0 0 0 15,3 1 0-15,3 1 0 0,3 1-10 0,0 0 10 0,2 2-12 0,-2-2 12 16,0-1 0-16,3 4-8 0,-3-3 8 0,3 2 0 16,-4 0 0-16,1 1 0 0,-3-4 8 0,0 6-8 15,-3-5 0-15,0 5 0 0,0-5 0 0,-3 2 0 16,-4 3 0-16,1-5 11 0,-3 2-3 0,0-2-8 16,0-3 10-16,-3 3-10 0,0-3 8 0,-3 0-8 15,3 0 31-15,-3-3 1 0,-3 3 0 0,3-2 0 16,0-1-7-16,-3 3-1 0,3 0 0 0,0 0 0 15,-3 3-7-15,0 0-1 0,3-1-1 0,0 6 0 16,0 0-15-16,0 0 0 0,0 0 0 0,0 0 0 16,0 0 0-16,0 8 0 0,3 3 0 0,0-3 0 15,-3 2 0-15,3 1 0 0,0 2 0 0,3 0 0 16,0-2 0-16,0 5 0 0,3-3 0 0,-3 3-10 0,3-3 2 0,0 1 0 16,3-4 0-16,-3 1 0 15,6-1-16-15,-7-2-2 0,4-3-1 0,0-5 0 0,0 3 8 0,-3-6 2 16,3-2 0-16,-3-3 0 0,0-2 17 15,0-1 0-15,-3 1 0 0,0-4 0 0,-3 1 0 0,0 0 0 16,3 0 0-16,-6-3 0 0,0 0 20 16,0 0-1-16,-3 3-1 0,3-3 0 0,-3 3 2 0,0-1 1 15,3 4 0-15,-3-1 0 0,3 3-7 0,-3 3-2 16,3 0 0-16,0 5 0 0,0 0-12 0,0 0 0 16,0 0 0-16,0 0 0 0,0 0 0 0,3 8 0 15,3 0 0-15,-3 2-10 0,0 1 10 0,3-1 0 16,-3 1 0-16,-1 0 0 0,1 2 0 0,0-3 0 0,3 4 0 15,0-1-8-15,3 0 8 0,0-2 0 16,0-1 0-16,0 1 0 0,3-3 0 0,0 0-10 0,3-3 10 0,0-2 0 16,0-1-12-16,-1-2 4 0,4-5 8 0,-3 2-13 15,0-2 13-15,0-3 0 0,6-3 0 0,-3-2 0 16,-6 3 0-16,2-6 0 0,1-3 0 0,-3-2 0 16,-3 3 0-16,0-4-12 0,0-1 12 0,0-1-12 15,-3-5 12-15,0 2 15 0,0-5-3 0,-3 1-1 16,0-1 9-16,0 3 3 0,-3 2 0 0,0 6 0 15,0 0 4-15,-3 5 1 0,3 6 0 0,-3-1 0 16,3 6-11-16,-6 2-1 0,6 3-1 0,0 0 0 16,-3 3-15-16,-3 5 0 0,3 2 0 0,-3 3 0 15,3 3 0-15,-3 6 0 0,3-1 0 0,-3 5 0 16,3 3 0-16,0 0 0 0,0 3 0 0,0 0 0 0,0 0 0 16,6-3 0-16,0-3 0 0,3 3 0 15,0 0 0-15,3-2 0 0,0-1 0 0,3-2 0 16,3 0 0-16,0-3 0 0,2-5 0 0,1-5 0 0,0-4 0 0,3-1 0 15,0-4 0-15,3-4 0 16,-1-4-60-16,1-7-8 0,0 0-1 0,-3-3-1 16,3-2-95-16,-3-4-19 0,-7 1-4 0</inkml:trace>
  <inkml:trace contextRef="#ctx0" brushRef="#br0" timeOffset="-171916.98">14420 17582 2498 0,'0'0'111'0,"-3"5"22"0,3-5-106 0,0 0-27 15,0 0 0-15,3 8 0 0,3 2 24 0,6-2-1 0,3 3 0 0,6-3 0 16,3 2-3-16,5 1 0 0,1 0 0 0,6-1-796 16,0 1-160-16</inkml:trace>
  <inkml:trace contextRef="#ctx0" brushRef="#br0" timeOffset="-170420.45">14947 17867 2761 0,'-6'-2'60'0,"0"-4"13"0,-3 1 3 0,3 0 2 0,-3-3-62 0,4 0-16 0,-4 0 0 0,0 0 0 16,6 0 89-16,-6 0 15 0,6 0 4 0,0-2 0 15,0 4-72-15,0-2-15 0,3 0-2 0,0 3-1 16,0 5-18-16,0 0 0 0,0 0 0 0,0 0 0 0,0 0 0 0,0 0-14 16,0 0 2-16,0 0 1 15,0 0-6-15,0 5-2 0,0 3 0 0,3-2 0 0,-6 2-1 16,3-3 0-16,3 3 0 0,-3 0 0 15,0 0-3-15,0 0-1 0,0-8 0 0,0 5 0 16,0-5-17-16,-3 8-4 0,3-8-1 16,0 0 0-16,0 0 28 0,-9 5 6 0,3 1 0 0,6-6 1 0,0 0 11 0,0 0 0 15,0 0 0-15,0 0 0 0,0 0 0 0,0 0 0 16,0 0 0-16,0 0 0 0,3 5 0 0,3 0 0 16,3-5 0-16,0 3 0 0,-3-1 0 0,3-2 0 15,3 0 0-15,2 0 0 0,-2 0 0 0,3 0 8 16,-3 0-8-16,3 0 8 0,0-2-8 0,-3-1 0 15,0 0 0-15,0 1 0 0,-1-3 0 0,1 2 0 16,-3-5 0-16,0 3 0 0,-3-3 0 0,3 0 0 0,-3-3 0 16,0-2 0-16,0 0 11 0,0-6-3 0,0-2 0 0,-3-3 0 15,0-2 2-15,3-6 0 0,-3 0 0 0,3 1 0 16,-3 1 3-16,3 1 1 0,-3 0 0 16,0 5 0-16,0 3 6 0,0 5 2 0,-3 3 0 0,3 3 0 15,-3 2-6-15,0 8-2 0,0 0 0 0,0 0 0 16,0 0-6-16,0 13 0 0,0 3-8 15,-3 5 12-15,0 3-12 0,-3 5 0 0,3-3 0 0,0 6 0 16,0-3 0-16,0 0 9 0,3 0-9 0,-3-2 8 16,3-1-8-16,3 1 0 0,-3-4 0 0,3-1 0 15,3-4 0-15,-3-2 0 0,3 0-11 0,0-5 11 16,2-1-16-16,-2-5 3 0,3-5 0 0,-3 0 0 16,3-5 5-16,0 0 8 0,3-3-13 0,-3 0 5 15,0-5 8-15,3-1 0 0,0-4 10 0,-3 2-10 0,0-2 0 0,0-4 0 16,-1 1 0-16,-2-3 0 0,0 1 0 0,0 4 0 15,0-5 8-15,0 6-8 0,-3 5 0 0,3-1 0 16,-3 4 0-16,0 4 0 0,-3 6 0 0,0 0 0 16,0 0 0-16,0 6 0 0,0 4 0 0,0 1 0 15,0 2 0-15,0 3 0 0,-3 0 0 0,3 2 0 16,0 4 0-16,0-1 0 0,0 0 0 0,0 0 0 16,0-2 0-16,3 2 0 0,3-3 0 0,0-2 0 15,0 0 0-15,3 0 0 0,0-6 0 0,0 1 0 16,3-6 0-16,0 1 0 0,2-4 8 0,1 1-8 15,3-6 0-15,-3 1 0 0,3-4 9 0,0-2-9 16,-3 0 8-16,3-2-8 0,-4-1 8 0,-2-2-8 16,3 0 0-16,-3-3 8 0,-3 3-8 0,3-6 0 0,-3 1 0 0,3-1 0 15,-3 1 0-15,0-1 8 0,0 1-8 0,0-1 0 16,-1 6 0-16,-2 0 0 0,6-1 0 0,0 6 0 16,-3 3 0-16,0 0 0 0,0 0 0 0,0 2 0 15,0 3 0-15,0-3-11 0,0 3 11 0,0 3-8 16,-6 2 8-16,3-2 0 0,0 2 0 0,-3 0-8 15,-1 3 8-15,1 0 0 0,-3-8 0 0,0 6 0 16,0-1 0-16,0-5 8 0,0 0-8 0,0 8 8 16,0-8-8-16,0 0 0 0,0 0 0 0,0 0 8 15,0 0-8-15,0 0 11 0,0 0-11 0,0 0 12 16,0-5-12-16,-3-3 12 0,3 2-12 0,-2-2 12 16,2-2-12-16,0 2 0 0,0 0 0 0,-3 0 8 15,0 0-8-15,0 3 0 0,-3-3 0 0,3 5 0 16,-6 1 0-16,3 4 0 0,-3 1-10 0,-3 2 10 15,0 3-13-15,0 3 3 0,0 2 1 0,-3 3 0 0,0 2-1 16,4-2 0-16,-1 5 0 0,0 0 0 0,0 1 10 16,3-1-12-16,0 0 12 0,3 0-12 0,0 0 12 0,3-2 0 15,0-3 0-15,3 2-8 0,3-2 8 0,0-3 0 16,3-2 0-16,0-1 0 0,3-2-12 0,0-2 2 16,0-6 1-16,0-3 0 0,3 3-2 0,-3-5 0 15,2-6 0-15,1 1 0 0,3-4 11 0,-3 1 0 16,0-3 0-16,-3 0 0 0,3-2 0 0,-3-3 0 15,0-6 0-15,-3 6 8 0,0-5-8 0,0-1 0 16,0 1 0-16,-3 2 0 0,-3 0 0 0,-3 6 0 0,0 2 0 16,-6 2 0-16,0 7 0 0,-3 1 0 0,3 1 0 0,0 8 0 15,-3-1 0-15,0 4 0 0,3 1 0 0,3 4 0 16,-3 0 0-16,3 5-8 16,0-3 8-16,3 0-12 0,0 3 12 0,3-3-8 0,-3 0 8 0,6 3-8 15,3-5 8-15,3 2 0 0,0-2 0 0,0-3-8 16,6-1 8-16,0-1 0 0,3-4-9 0,0 1 9 15,0-3 0-15,2 0 0 0,-2-5 0 0,0-1 0 16,0 1 8-16,-3 0-8 0,3-3 8 0,-3 0-8 16,-1 0 8-16,-2 0-8 0,0-2 0 0,-3 2 8 15,0 2 8-15,0 1 2 0,-3 0 0 0,-6 5 0 16,0 0 9-16,0 0 1 0,0 0 1 0,0 0 0 16,0 0-21-16,0 0-8 0,3 8 0 0,0 0 0 15,-3 2 0-15,-3 1 8 0,0-3-8 0,0 2 0 16,-3-2 0-16,0 3 0 0,0-3 0 0,0 0 0 15,0 0 0-15,3-3-8 0,-3 0 8 0,6-5-13 0,0 0-3 16,0 0-1-16,0 0 0 0,0 0 0 0,6-2-3 0,3-4 0 16,-3 1 0-16,3-3 0 0,3 3 8 0,3-6 0 15,-3 1 1-15,3-1 0 0,3-2-3 0,2 0-1 16,-2-3 0-16,3 2 0 16,0 1-11-16,-3 0-2 0,0 5-1 15,-3 0 0-15,-4 5 12 0,1 1 2 0,-3 4 1 0,0 1 0 0,-3 0 14 0,-3 2 16 16,3 3-3-16,-3 3-1 0,0-1 12 0,3 3 3 15,-3 1 0-15,0-1 0 0,3 0-27 0,3 0 0 16,0 1 0-16,3-1 0 16,0-3-146-16,-1 1-31 0,7-1-7 0</inkml:trace>
  <inkml:trace contextRef="#ctx0" brushRef="#br0" timeOffset="-169219.21">16599 17693 1670 0,'-12'-14'148'0,"9"7"-118"0,0-4-30 0,0-2 0 16,-6-1 127-16,3-1 19 0,0-4 4 0,-2-2 1 15,-1 5-27-15,-3 0-6 0,3 3-1 0,0 2 0 16,0 1-24-16,0 4-5 0,0 1 0 0,3 5-1 16,-3 0-70-16,0 5-17 0,3 3 0 0,-3 3 0 15,0 2-11-15,-2 0-5 0,2 6-2 0,-3 2 0 16,3 0 18-16,-3 0 0 0,3 1-8 0,0-1 8 16,3 0-17-16,0 3 0 0,0-3 0 0,6-5 0 15,0 0-8-15,3 0-2 0,0-3 0 0,0-3 0 16,3-2-13-16,-6-8-4 0,0 0 0 0,9 3 0 0,3-3 26 0,-6-5 5 15,3-1 1-15,0-4 0 16,-3 2 12-16,3-5 16 0,0-1-3 0,-4 1-1 0,1 0 13 0,0-3 3 16,3 0 0-16,-3-2 0 0,-3 2-4 0,3-3-1 15,0 1 0-15,0 2 0 0,0-3-7 0,0 6 0 16,0 0-1-16,0 2 0 0,-3 3-15 0,3 0 11 16,-3 6-11-16,-3 2 10 0,6 0-10 0,0 5 0 15,-3 0 0-15,0 3 0 0,0 3 0 0,-3 0 0 16,0-1 0-16,0 3 0 0,0 3 0 0,0-3 0 15,0 3 0-15,0 0 0 0,0 0 0 0,3-3 8 16,0 1-8-16,0-1 0 0,3 0 0 0,-1-2 0 16,4-1 0-16,0 1 0 0,3-3 0 0,3-3 0 15,-3-2 0-15,3-3 0 0,6 0 0 0,-3-3 0 16,-4-2 0-16,4-3 0 0,3-3 0 0,-3 3 0 16,-3-5 0-16,-3 0 0 0,0-3 0 0,0-3 0 15,3-2 0-15,-4-3 8 0,-2 1 3 0,0-4 0 0,3-5 0 0,-6-2 0 16,-3 2 9-16,0-5 1 0,6-3 1 0,-3 1 0 15,0-4-22-15,-3 6 0 0,0 3 0 0,0 2-8 16,0 8 24-16,-3 3 4 0,-3 3 2 0,3 5 0 16,0 2-10-16,0 6-1 0,-6-1-1 0,3 6 0 15,3 0-10-15,-9 8 0 0,6 3 0 0,-6 2 0 16,-6 6 0-16,6-1 0 0,3 6-9 0,-3 0 9 16,-5 2 0-16,-1 6 0 0,6 0 0 0,3-1 0 15,0-1 0-15,-3 4 0 0,0 0 0 0,6 1 0 16,6-1 0-16,0-2-8 0,-3 0 8 0,0-3 0 0,6-5 0 15,0-1 0-15,3-1 0 0,0-7 0 16,3 1 0-16,0-5-8 0,-1-3 8 0,1-3 0 0,-3 0-22 0,3-5 2 16,3-2 1-16,-3-4 0 0,0-1 19 0,3-4 0 15,0 3 0-15,-3-5 0 0,2 0-16 0,-5-6 1 16,3 1 0-16,0-1 0 0,3-5 15 0,-6 0 0 16,-3-2 0-16,3 2 0 0,0 0 11 0,-3 3 1 15,-3 0 1-15,0 5 0 0,0 3-5 0,-3 2 0 16,3 3-8-16,-6 3 12 0,0 0 0 0,3 5 0 15,0 0 0-15,0 0 0 0,-9 5-3 0,6 3-1 16,0 3 0-16,0 2 0 0,0 0-8 0,-3 6 0 16,6 2 0-16,-3-3 0 0,3 6 0 0,0 0 0 15,-3-3 8-15,6 0-8 0,3-2 0 0,-3-1 0 16,0 1 0-16,0-6 0 0,3 3 0 0,-3-3 12 16,3-2-12-16,0-3 12 0,0 0-12 0,0-3 0 0,5 0 0 15,-2-2 0-15,-3-1 10 0,3-2 0 0,6-2 0 0,-3-4 0 16,-6 4-10-16,3-3 0 0,9-3 0 0,-3 0 0 15,0 0 0-15,-7-3 0 0,1 1 0 0,3-4 0 16,3 1-8-16,-6 0 8 0,-3-3-10 0,3 0 10 16,0 0 0-16,0 0 0 0,-3 3-8 0,0 0 8 15,-3 0 0-15,0 2 0 0,3 1 0 0,-6-1 0 16,-3 3 0-16,3 8 0 0,6-5 11 0,-6 5-3 16,0 0 8-16,0 0 3 0,0 0 0 0,0 0 0 15,0 0-19-15,0 0 0 0,0 0-13 0,6 0 5 16,3 2 8-16,-4 4 0 0,-5-1 0 0,0 0-8 15,6 3 8-15,-6 0 0 0,0-3 0 0,-6 6 0 16,6-3 0-16,-2 3 0 0,-1-1 0 0,-3 3 0 0,-3 1 0 0,3 1 0 16,3-1 0-16,-3 4 0 0,-3 3 0 0,0 1 0 15,3-1 0-15,0 2 0 16,0 7 0-16,-3-4 16 0,0 1-3 0,0 2 0 16,0 2-29-16,3 4-7 0,0 2-1 0,3-3 0 0,0 3 16 0,-2-5 8 15,-4 0-10-15,0-3 10 0,3 0 0 0,-3-3 0 16,0-2 0-16,-3-5 0 0,-3-1-9 0,3-5 9 15,0-2-8-15,-3-3 8 0,-2 0-10 0,-1-3 10 16,3-2-12-16,-3 0 12 0,-3-3-21 0,3-3 2 16,-6-2 1-16,4-1 0 0,2 1 9 0,-6-6 9 15,0-2-13-15,6 0 5 0,6 0-13 0,0 2-3 0,1-5 0 16,8 0 0-16,3-2 33 0,5-1 7 0,4-2 0 0,0-3 1 16,6-2-17-16,6-3-14 0,9 0 2 0</inkml:trace>
  <inkml:trace contextRef="#ctx0" brushRef="#br0" timeOffset="-169040.65">15665 17338 1170 0</inkml:trace>
  <inkml:trace contextRef="#ctx0" brushRef="#br0" timeOffset="-168880.53">15099 17380 1792 0,'0'0'40'0,"-3"-5"8"0,0-3 1 0,0 0 1 0,0 0-40 0,3 3-10 16,3-3 0-16,3 3-529 16,3 2-108-16</inkml:trace>
  <inkml:trace contextRef="#ctx0" brushRef="#br0" timeOffset="-168212.22">17837 17113 1785 0,'0'0'79'0,"0"0"17"0,0 0-77 0,0 0-19 0,0 0 0 0,0 8 0 16,-3 3 135-16,-3 5 23 0,1 2 5 0,-1 3 1 15,0 6-47-15,-3-1-9 0,-3 3-1 0,0 0-1 16,3 3-52-16,-3 0-10 0,-6 0-3 0,3-3 0 16,6 0-17-16,0 0-3 0,-2-3-1 0,-4-2 0 15,6 0-20-15,0-5 0 0,3-3-10 0,0-6 10 16,-6 1 0-16,9-6 0 0,3-5 0 0,0 0 0 16,0 0 0-16,9-8 0 0,0-5 0 0,3-3-10 15,3 0-7-15,0-2-2 0,2-4 0 0,1 1 0 16,0-5 4-16,0 5 1 0,0-3 0 0,0 3 0 15,3 5 14-15,-4 2-12 0,1 4 12 0,-3 2-12 16,0 3 3-16,0 2 1 0,-3 0 0 0,3 9 0 16,-6-1 8-16,3 3 0 0,-4 2 10 0,-2 1-10 15,3 5 16-15,-3 0-2 0,0-3-1 0,0 6 0 16,0-4-5-16,3 4-8 0,-3-1 11 0,6 1-11 0,0 0 0 0,0-1 0 16,6 1 0-16,2-1 0 15,-2-5-130-15,6-2-20 0,3-1-4 0,-3-4-598 16,3-1-120-16</inkml:trace>
  <inkml:trace contextRef="#ctx0" brushRef="#br0" timeOffset="-167703.98">18376 17574 806 0,'-3'-19'36'0,"0"11"7"0,0-5-35 0,-3 0-8 16,0-6 0-16,0 1 0 0,-3-1 333 0,-2 3 65 15,2 0 13-15,0 3 2 0,-3-3-234 0,0 6-47 16,0-1-10-16,0 3-2 0,-3 0-45 0,3 6-10 16,-3-4-1-16,3 6-1 0,4 3-36 0,-4 0-7 15,3 2-2-15,3 0 0 0,0 3-18 0,0 3 0 0,3 2 0 0,-3 0 0 16,6 3 0-16,0 0-9 0,3 0 1 0,0-3 0 31,6 0-32-31,0 0-7 0,0 1-1 0,3-4 0 16,-1 1-24-16,1-3-4 0,3 0-2 0,-6-6 0 15,3 4 10-15,-6-6 1 0,3 0 1 0,-3-6 0 0,0 4 43 0,-3-6 9 0,0 0 2 0,0 0 0 16,-3 0 30-16,0-3 6 0,0 3 2 0,-3-2 0 16,3 2 28-16,-3 0 6 0,0 3 0 0,0-3 1 15,-3 5-11-15,3 1-2 0,0-1-1 0,0-2 0 16,0-1-23-16,3 6-4 0,0 0 0 0,0 0-1 15,0 0-19-15,0 0 0 0,9 6 0 0,0-4 0 16,0 1 0-16,0 0 8 0,0 2-8 0,3-5 0 16,0 5 0-16,-1-2 0 0,4-3 0 0,-3 0-9 15,0 0 9-15,0 0 0 0,3-3 0 0,-3 0 8 16,-3-2-8-16,0 0 0 0,3 0 0 0,-3-1 0 0,-1-2 0 0,-2 0 0 16,3-2 0-16,-3 2 0 0,-3-5 0 0,0 2 0 15,0 0 0-15,0 1 8 0,-3-1-8 0,-3 3-12 16,0 3 4-16,0 0 0 0,3 5-11 0,0 0-1 15,-6-3-1-15,6 3 0 0,0 0-1 0,0 0 0 16,0 0 0-16,-3 5 0 0,-3 1 5 0,0 2 1 16,3 0 0-16,0 0 0 0,0-1 6 0,3 4 2 15,0 0 0-15,0-1 0 0,3 1 8 0,-3 2-10 16,3 0 10-16,0-5-10 0,3 3 10 0,0-3 0 16,0 0 0-16,0 2 0 0,0 1 0 0,3-1 0 15,-3 1 0-15,6-3 0 16,0 0-81-16,0 2-11 0,-3-4-3 0,3 2-933 0</inkml:trace>
  <inkml:trace contextRef="#ctx0" brushRef="#br0" timeOffset="-167307.87">18870 17370 1612 0,'-3'-5'144'0,"-6"-3"-116"0,0 0-28 0,-2 0 0 15,-1-3 172-15,-6 1 29 0,3 2 6 0,-3 0 1 16,-3 2-79-16,0 1-15 0,4 0-3 0,-1 2-1 15,3 1-66-15,-3 4-12 0,0 1-4 0,3 2 0 16,3 3-15-16,-3 3-3 0,3-3-1 0,4 8 0 16,-1-1-9-16,3 4 0 0,0 2 0 0,0-2 0 15,3 2 15-15,3 3 1 0,0-3 0 0,0 0 0 16,3 3-44-16,3-6-8 0,3 3-1 16,0-5-1-16,2-2-23 15,1-1-5-15,0-8-1 0,0 0 0 0,3-2 22 16,-3-6 4-16,3-2 1 0,0-3 0 0,-3-2 16 0,0-6 3 0,-4 2 1 0,4-4 0 0,-3-3 20 0,-3 0 15 15,0-6-3-15,0 1 0 0,-3-6 16 0,0 0 4 16,0-2 0-16,-3-3 0 0,3 0-6 0,0-3-1 16,0 3 0-16,-3 5 0 0,3 3 16 0,-3 8 3 15,0 2 1-15,0 6 0 0,0 3-15 0,0 10-3 16,0 0-1-16,-3 10 0 0,-3 1-16 0,3 5-10 16,-3 5 12-16,0 3-12 0,0 2 9 0,-3 1-9 15,3 2 0-15,-3 0 9 0,1 2-9 0,2 1 0 16,-3-3 0-16,3 3 0 0,0-3 0 0,6 3 0 15,3-3-12-15,3-3 12 16,3 1-180-16,2-9-29 0,4 1-6 0</inkml:trace>
  <inkml:trace contextRef="#ctx0" brushRef="#br0" timeOffset="-167109.95">19180 16690 1612 0,'-9'3'72'0,"3"2"14"0,0 3-69 0,0 5-17 0,0 0 0 0,0 6 0 16,3-1 149-16,-3 3 27 0,3-2 4 0,-3 2 2 15,3 3-82-15,3-3-16 0,-3 0-3 0,0-2-1 0,3 2-53 16,0 0-11-16,0-2-3 0,0-1 0 16,0 1-88-16,-3-6-17 0,6 0-4 0</inkml:trace>
  <inkml:trace contextRef="#ctx0" brushRef="#br0" timeOffset="-166973.23">19403 16544 2505 0,'0'0'111'0,"0"0"23"0,-6 6-107 0,0 4-27 16,-3 4 0-16,3 1 0 0,-3 4 95 0,3 2 13 16,-3 6 4-16,4-1 0 0,-1 3-64 0,3 0-12 15,3 0-2-15,3 6-1360 0</inkml:trace>
  <inkml:trace contextRef="#ctx0" brushRef="#br0" timeOffset="-166241.2">21394 15933 2365 0,'0'0'52'0,"0"0"10"0,0 0 2 0,6 8 4 0,-6 3-55 0,3-1-13 16,-3 1 0-16,3-1 0 0,0 4 81 0,0 2 14 15,0-1 2-15,3 4 1 0,-3-6-69 0,3 6-13 16,3-1-4-16,0-5 0 0,0 1-12 0,3-4-16 16,0 1 3-16,0-6-799 15,3-5-159-15</inkml:trace>
  <inkml:trace contextRef="#ctx0" brushRef="#br0" timeOffset="-166094.33">21281 15904 1152 0,'0'3'102'0,"-6"-1"-82"0,-3 4-20 0,3 4 0 16,6-2 208-16,0 3 38 0,-3-1 7 0,9 4 2 16,0 1-175-16,6 1-34 0,-3 3-7 0,3-1-2 31,3 4-72-31,6-1-14 0,-3-3-3 0</inkml:trace>
  <inkml:trace contextRef="#ctx0" brushRef="#br0" timeOffset="-165571.81">21802 16320 2462 0,'-9'-19'109'0,"9"11"23"0,3 0-106 0,0-2-26 16,-3-4 0-16,6 1 0 0,-3 5 48 0,3-2 4 16,0 2 0-16,0 0 1 0,3 2 24 0,-3 4 5 15,0-1 1-15,3 6 0 0,-3-3-56 0,0 2-11 16,0 6-3-16,0 3 0 0,0-1-5 0,-3 4-8 16,-1 2 11-16,1-1-11 0,0 4 8 0,0 0-8 15,0 2 0-15,0-3 0 0,-3 1 0 0,-3-1 0 16,0-2 8-16,3 0-8 0,0 0 0 0,-3-6 0 15,3 1 0-15,0-3 0 0,-3 0 0 0,3-8 0 16,0 0 0-16,0 0 0 0,0 0-13 0,0 0 0 16,0 0 0-16,6-5 0 0,0-6-9 0,3 0-2 0,0 1 0 15,3-3 0 1,0 2-6-16,0-2-2 0,3 0 0 0,0-1 0 0,3 1 7 0,-1 3 1 0,4-1 0 0,-3 3 0 16,0 0 12-16,0 3 4 0,3 0 0 0,-6 5 0 15,-1 0-9-15,-2 0-2 0,0 5 0 0,3 0 0 16,-3 0 19-16,-3 1 17 0,3 4-3 0,0-2-1 15,0 0-5-15,3 0-8 0,-4 3 11 0,1-3-11 16,0 0 8-16,0-3-8 0,0 0 0 0,0-2 0 16,-3-1 16-16,3-2-1 0,-3-2 0 0,0-1 0 15,-3-5-7-15,0 3-8 0,0-6 11 0,-3 1-11 16,0-4 20-16,-3-1-2 0,0-1-1 0,0-3 0 16,-3-2 2-16,3 3 0 0,-6-6 0 0,3 3 0 15,-3-1-19-15,3 4-12 0,-3-1 1 0,0 6 1 16,3 0-62-16,0 0-13 0,0 5-3 0,3 2-698 15,0 6-140-15</inkml:trace>
  <inkml:trace contextRef="#ctx0" brushRef="#br0" timeOffset="-165186.73">22528 16484 2484 0,'0'0'110'0,"0"0"22"0,0-6-105 0,0-2-27 0,3 0 0 0,3-2 0 16,0-1 43-16,3-2 3 15,3 0 1-15,3-3 0 0,3 0 5 0,3-3 2 16,-3 1 0-16,2-3 0 0,4-3-38 0,-6 3-8 16,0-3-8-16,0 0 11 0,-3 3-23 0,0 3-5 0,-6-1-1 0,-1 3 0 31,-2 0-30-31,-3 6-7 0,-3 4-1 0,-3 1 0 15,0 5 20-15,-5 3 3 0,-1 2 1 0,0 3 0 0,0-3 2 16,-3 3 1-16,3 3 0 0,0-1 0 0,3 1 15 0,0 0 3 0,3 2 1 0,0 3 0 16,3-3-42-16,3 0-9 15,0 0-2-15,6-2 0 0,-3-1-6 0,3 1-2 0,0-3 0 0,0-3 0 16,0 6 52-16,3-6 11 0,-3 0 8 0,-4 1-12 16,4 2 49-16,-3 0 10 0,0 0 1 0,0-1 1 15,-3 1 14-15,3 3 2 0,0-3 1 0,0 3 0 16,0-1-30-16,3-2-5 0,-3 0-2 0,6 3 0 15,0-6-77-15,3 0-16 0,0 0-4 0,2-2-913 16</inkml:trace>
  <inkml:trace contextRef="#ctx0" brushRef="#br0" timeOffset="-164552.84">23183 16195 1958 0,'-6'-5'174'0,"0"-6"-139"15,0 1-35-15,-2-1 0 0,-1 1 124 0,3-1 17 16,-3 3 4-16,3 3 1 0,-6-1-41 0,3 4-8 15,3 2-1-15,-3 2-1 0,0 4-59 0,3 4-11 16,-3 1-2-16,3 2-1 0,-3 6-22 0,6 2 0 16,3 0 0-16,0 3 0 0,0 0 0 0,3-3 0 15,3 5 0-15,0-5 0 0,3 1-16 0,-3-1 3 16,0-3 0-16,3-2 0 16,3-3-22-16,0-2-4 0,0-3-1 0,3-3 0 15,-3-2-3-15,2-3-1 0,-2-3 0 0,0-2 0 0,-3-3 23 0,0-3 4 0,0 1 1 0,-6-3 0 16,0-3 16-16,-3 0 9 0,0-3-1 15,-3-2 0-15,-3-3-8 0,-3 0 0 0,0 3 0 0,0-3 0 16,-6 6 0-16,3-1 0 0,-2 9 0 0,-1-3 0 16,0 5 10-16,0 2 0 0,3-2 0 0,0 6 0 15,0 4-10-15,0 1 0 0,3 0 0 0,3 5 0 16,0 0 0-16,6 2-9 0,0-2 9 0,6 5-13 16,3 1 13-16,0-1-9 0,6 0 9 0,0 0-8 15,3-2 8-15,0-1 0 0,6-2 10 0,-4-2-10 16,1-1 0-16,0-2 0 0,0-1 0 0,-3-2 0 15,3-2 0-15,-1-4 0 0,-5 1-8 0,3-3 8 0,0 0 0 16,0-2 19-16,-6-1-3 0,3 0 0 0,-3 1 24 0,0-3 4 16,-1 2 0-16,-2 3 1 15,-3 0-14-15,3 0-3 0,0 0-1 0,-3 3 0 0,-3 0-27 0,-3 5 8 16,0 0-8-16,0 0 0 16,0 0 30-16,0 8 1 0,-3 2 0 0,3 1 0 0,-3 2-31 0,0 0 0 15,-3 0-11-15,3 3 11 0,0-2 0 0,0-1 0 16,0-3 0-16,0 1 0 0,0-3 0 0,0 0 0 15,3-8 0-15,0 0 8 0,0 0-8 0,9 5 0 16,-3-7 9-16,3-1-9 16,3-2-40-16,0-3-13 0,0-3-3 0,6 0 0 15,-3-2 12-15,0-3 1 0,-1 3 1 0,1 0 0 0,-3-3 25 0,3 3 5 16,-3 0 0-16,0 2 1 0,-3 0 11 0,-3 3 0 0,0 3 0 0,0 0 0 16,-6 5 9-16,0 0 1 0,0 0 0 0,0 0 0 15,0 0 19-15,3 8 4 0,0 0 1 0,-3 2 0 16,0 1-21-16,3 2-4 0,3 6-1 0,0-3 0 31,-1-1-49-31,7 1-11 0,0 3-1 0,3-3-728 0,3 0-146 0</inkml:trace>
  <inkml:trace contextRef="#ctx0" brushRef="#br0" timeOffset="-164169.03">24061 16235 1555 0,'-3'-13'138'15,"0"-1"-110"-15,3 1-28 0,-5 0 0 0,-1-6 164 0,0 4 27 16,0-1 5-16,0 2 2 15,-6 1-54-15,0 5-10 0,0-2-2 0,-3 4-1 0,3 4-61 0,0 2-12 16,-3 0-2-16,3 5-1 16,4 3-55-16,-1 0 0 0,-3 2-11 0,3 4 2 0,0-1 9 15,3 5 16-15,3 4-4 0,0-4-1 0,-3-2-19 0,6 3-4 16,3-1-1-16,0 1 0 0,3-6 13 0,0 0 0 16,6 0 0-16,0-2 0 0,0-3-16 0,2-3 2 15,4-2 1-15,0 2 0 0,0-2-3 0,-3-1 0 16,-3-2 0-16,3 0 0 0,-3 3 2 0,-3 0 0 15,-1-1 0-15,-2 1 0 0,0 2 14 0,-3 3 0 16,0 0 0-16,0 3 0 0,-3 2 0 0,3 0-9 16,0 6 9-16,-3 2-8 0,3 3 8 0,0-1-12 15,0 7 12-15,-3-4-12 0,3 0-6 0,-3 1-2 16,0-1 0-16,3 1 0 16,-3-1-4-16,-6-2-2 0,0-5 0 0,0-4 0 15,-3 1-2-15,-3-5-1 0,-2-3 0 0,-4 0 0 0,-3-3 29 0,-3-5 0 0,3-3-8 0,-3-4 8 16,1-4 0-16,-1-2 0 0,3-1 0 15,0-4 0-15,3-3 0 0,3-3 0 0,0 0 13 0,4-2-4 32,5-6-67-32,3 3-14 0,3-3-2 0</inkml:trace>
  <inkml:trace contextRef="#ctx0" brushRef="#br0" timeOffset="-163969.39">24493 15756 2545 0,'-9'3'56'0,"3"-1"11"0,-6 4 2 0,3-4 3 0,-3 6-57 0,3 0-15 0,1 0 0 0,-4 3 0 0,0-1 70 0,6 6 11 16,-3 0 3-16,3 2 0 0,-3 1-61 0,3 2-12 16,3-2-3-16,0-1 0 15,0 1-70-15,0-1-14 0,0-2-4 0,3 0-1118 16</inkml:trace>
  <inkml:trace contextRef="#ctx0" brushRef="#br0" timeOffset="-163839.72">24645 15785 2484 0,'-21'8'110'0,"12"3"22"0,-6 2-105 0,-3 5-27 0,-6 6 0 0,1 3 0 15,2 2 0-15,0 5 0 0,0 6 8 0,3 2-1112 16</inkml:trace>
  <inkml:trace contextRef="#ctx0" brushRef="#br0" timeOffset="-162678.27">21228 17190 1785 0,'-6'-8'159'0,"6"8"-127"16,0 0-32-16,0 0 0 0,0 0 95 0,0 0 13 0,0 0 2 0,0 0 1 16,6 8-34-16,3 0-6 15,-6 0-2-15,6 2 0 0,-1 1-29 0,1 2-7 0,-3 0-1 0,0 1 0 16,-3-4-32-16,3 4 0 0,-6-4 0 0,6 1 0 31,3-3-132-31,-3 0-32 0,3-3-8 0,-3 0 0 0</inkml:trace>
  <inkml:trace contextRef="#ctx0" brushRef="#br0" timeOffset="-162540.64">21013 17261 2660 0,'0'0'118'0,"-6"3"24"0,1 0-114 0,5-3-28 0,-3 2 0 0,3-2 0 15,0 0 21-15,-3 8-1 0,3 0-1 0,6 3 0 16,-1-1 6-16,4 4 2 0,3-1 0 0,6-3 0 16,3 6-103-16,3 0-20 0,3-3-4 0</inkml:trace>
  <inkml:trace contextRef="#ctx0" brushRef="#br0" timeOffset="-162202.47">21543 17603 2977 0,'0'0'65'0,"-9"-3"14"0,6 3 2 0,3 0 3 0,0 0-67 0,0 0-17 16,0 0 0-16,3-5 0 0,3 0 0 0,3-1 0 16,6-2 0-16,3-2 0 0,3 2 12 0,3-3-2 0,2 1 0 15,1 2 0-15,0 0-10 0,0-3 0 16,-6 1-12-16,-1-4 12 15,-2 1-36-15,-3 0 0 0,-3 0 0 0,0-1 0 16,-6 4-4-16,0-3 0 0,-6-1 0 0,0 6 0 16,-3 0 4-16,-3 3 0 0,-6 0 0 0,0 5 0 0,-3 0 12 0,-6 3 4 0,-2 4 0 0,-1 1 0 15,0 6 20-15,3 2 16 0,0 2-2 0,0 3-1 16,4 0 24-16,-1 3 5 0,6 0 1 0,0 2 0 16,6 1-43-16,3-1 0 0,3-2 0 0,9-3 0 15,0 3-48-15,6-3-6 0,12-5-1 16,-1 0 0-1,10-5-168-15,0-3-33 0</inkml:trace>
  <inkml:trace contextRef="#ctx0" brushRef="#br0" timeOffset="-161107.52">22258 17579 2026 0,'-6'-24'90'0,"6"11"18"0,-6-3-86 0,0 3-22 16,0-3 0-16,-3-3 0 0,3 1 116 0,-3-1 18 16,-6 1 4-16,0 2 1 0,-3 0-23 0,3 5-5 15,-2 1-1-15,-1 2 0 0,3 3-67 0,0 2-14 16,0 3-2-16,0 3-1 0,0 5-16 0,0 0-10 15,1 2 12-15,-1 6-12 0,3 3 0 0,-3 2 0 16,6 0 0-16,-3 0 0 0,3 5 0 0,0-4 0 16,3 1 0-16,3 1 10 0,6 0-10 15,-3-5 0-15,6-1 0 0,0-5 0 0,0 1 0 0,3-4-9 16,3-5 9-16,0 1-10 0,3-4-9 0,-3-4-1 16,0-1-1-16,-1-2 0 0,1-6 3 0,0 1 1 15,-3-4 0-15,0 1 0 0,-3-3 17 0,0-2 0 16,-3 2 11-16,0-3-11 0,-3-2 20 0,0 5-2 15,3-5-1-15,-3 3 0 0,-3-1 2 0,3 3 0 16,0-5 0-16,0 8 0 0,0 2-3 0,0 3-1 0,3 0 0 0,-3 3 0 16,0 5-15-16,0 0 11 0,0 0-11 0,0 0 10 15,3 8-10-15,0 0 0 0,0 3 0 0,3 2 0 16,-3 0 0-16,6 0 0 0,0 1 0 0,0-1 0 16,3 3 0-16,-4-1 0 0,4-1 0 0,6 2 0 15,0-3 0-15,3 0 0 0,3-2 0 0,-3-3 0 16,2-3 0-16,1 3 0 0,-3-6 0 0,0-2 0 15,0-2-20-15,-3-1 4 0,-1-2 1 0,1-6 0 16,-3 1-2-16,-3-1-1 0,0-2 0 0,-3 0 0 16,-3-1 18-16,0-1 0 0,-6-1 0 0,3 0 0 15,-3 0-13-15,-3 0 4 0,-3 3 1 0,0 0 0 16,-3-1 8-16,0 6 0 0,3 3 0 0,0 0 0 16,-3 2 9-16,3 1-9 0,0 4 12 0,3 1-12 15,-3 2 0-15,3 6 0 0,-3-1-10 0,6 1 10 0,3 2 0 16,0 0 0-16,0 1 0 0,3 4 0 0,-3 1-23 0,3-1 3 15,0 3 1-15,0 0 0 0,0 1-1 0,0-4 0 16,0 3 0-16,0-2 0 16,0-1-8-16,0-2-3 0,0-3 0 0,-3 3 0 15,3-2-7-15,-3-4-2 0,0 1 0 0,-3-3 0 16,3-3-15-16,-3-5-3 0,-3 8-1 0,3-8 0 16,-6 5 11-16,-3-5 3 0,0-2 0 0,0-1 0 0,0-2 29 0,-3-1 7 15,0-2 1-15,0 0 0 0,3 1 40 0,0-4 8 16,4 3 1-16,-1 0 1 0,3-3 6 0,0 4 2 15,3-1 0-15,6 0 0 0,-3 0-25 0,5 2-5 16,1-2 0-16,0 3-1 0,6 0-11 0,0 0-8 0,3-1 12 0,3-2-12 16,0 6 9-16,-1-4-9 0,1 1 0 0,3 0 9 15,0-3-9-15,-3 3 8 0,-3-1-8 0,-1 1 8 16,1-3-8-16,-3 3 12 0,0-3-12 0,-3 0 12 16,-3 0 6-16,0 3 2 0,-3-3 0 0,-3 0 0 15,-3 0 41-15,0 0 9 0,-3 0 2 0,0-3 0 16,-3 1-35-16,0 2-6 0,-3-3-2 0,3 6 0 15,-3 0 4-15,3-1 1 0,-3 4 0 0,6-1 0 16,3 3-20-16,0 0-4 0,-6 5-1 0,3 3 0 16,-3 0-9-16,6 0-12 0,-3 6 2 0,6-1 1 15,0 0 9-15,3 0 0 0,0 0 0 0,0 3-8 16,6 0 8-16,-3-3-10 0,3 1 10 0,3-1-10 16,0-3 10-16,0-2 0 0,2 0 0 0,-2-2-8 0,3-4-7 0,3-2-1 15,-6-2 0-15,3-4 0 0,0-4-2 0,-3-1-1 16,-1 1 0-16,1-6 0 0,0 2 19 15,-3-1 0-15,-3-1 0 0,3 0 0 0,-3-3 0 16,-3 1 0-16,0 2 0 0,0 0 0 0,-3 3 10 0,0 0-1 16,3 2 0-16,-3 3 0 0,-3 0 6 0,3 3 1 15,-3 5 0-15,0 0 0 0,6 5-16 0,-4 3 0 16,4 5 0-16,0 3 0 0,-3 3-8 0,3 2-5 16,-3 3-1-16,3 2 0 0,-3 6 14 0,0 2 16 15,-3 3-3-15,0-2-1 0,-3 2-12 0,3 0 0 16,-3-3 0-16,-3 1-10 0,0-1-4 0,0 0-1 15,-3-5 0-15,1 3 0 0,-1-5 6 0,0-1 1 16,-3-2 0-16,-3-6 0 0,0 1-2 0,0-6 0 0,0-5 0 0,-3-3 0 16,1-2 10-16,-4-6 0 0,0-2-9 15,0 0 9-15,-3-6 0 0,3-2 0 0,1-3 12 0,2-2-4 16,3-1 4-16,3-2 0 0,3 0 0 0,6 0 0 16,6-3-12-16,9-5 0 0,3 2-12 0,6-2-1331 15</inkml:trace>
  <inkml:trace contextRef="#ctx0" brushRef="#br0" timeOffset="-160894.89">23395 17082 1728 0,'0'-14'153'0,"-3"9"-122"0,0 0-31 0,3 2 0 0,0-2 245 0,0 5 43 15,0 0 9-15,0 0 2 0,3 13-207 0,0 0-42 16,-3 0-8-16,0 3-2 0,3 3-8 0,-3-1-3 16,0 1 0-16,0-1 0 0,0 4-21 0,3-4-8 15,-3 1 0-15,3-1-900 16,-3-2-188-16</inkml:trace>
  <inkml:trace contextRef="#ctx0" brushRef="#br0" timeOffset="-160747.12">23707 17108 1785 0,'0'0'79'0,"0"0"17"0,-6 0-77 0,3 3-19 0,-3-1 0 0,0 6 0 15,3 3 248-15,-3-1 45 0,0 4 10 0,-2 4 1 32,2 6-285-32,-3 0-58 0,-9 29-11 0,6-16-2 0</inkml:trace>
  <inkml:trace contextRef="#ctx0" brushRef="#br0" timeOffset="-156413.34">21043 14412 403 0,'6'-13'17'0,"0"5"5"0,-3 0-22 0,0 0 0 0,0-3 0 0,0 3 0 16,-3 3 139-16,3 0 23 0,-3-3 5 0,-3 2 1 15,3 1-112-15,-3 0-23 0,-3 0-4 0,0-1-1 16,-3 6 8-16,0 0 0 0,-6 0 1 0,3 3 0 15,-2 0 1-15,-4 2 0 0,-3 0 0 0,0 3 0 16,0-3-8-16,-3 1-2 0,1 2 0 0,-1 0 0 16,-3 0-5-16,0-1-2 0,0-1 0 0,1 2 0 15,-1 0-11-15,0 0-2 0,0-3-8 0,0 0 12 16,1 0 4-16,-1 1 0 0,0-1 0 0,0-2 0 16,6 2 5-16,1 0 2 0,2-2 0 0,0 2 0 15,3 3-3-15,-3-3 0 0,6 1 0 0,3 2 0 16,-3 0-20-16,3 2 0 0,4 1 0 0,2 5 8 15,-3 0-8-15,3 5 9 0,3 2-9 0,0 4 10 16,3 5 11-16,0-1 3 0,0 12 0 0,3 2 0 16,-4 2 8-16,4 6 1 0,0 0 1 0,0 5 0 0,-3 1-26 0,0 1-8 15,-3 7 0-15,3 1 0 0,0 1 48 0,0 3 7 16,3 4 1-16,-6 1 0 16,-3 2-94-16,3 4-18 0,-3 1-4 0,3 1-1 0,-6-3 52 0,0 5 9 15,-3-2 0-15,0-3 8 0,1 3-8 0,-4-6 0 16,3-2 0-16,-3 2 0 0,3 0-16 0,-3-2-7 15,0-5-1-15,0 2-1 0,-3-6 25 0,0 1-10 16,3-5 10-16,-2-6 0 0,-1-3-8 0,6-4 8 16,-3-6 0-16,0 0 0 0,3-3 0 0,3-5 0 15,-3 0 0-15,3-2 0 0,0 2 0 0,0-3 0 16,0-2 0-16,0-1 0 0,0 1 0 0,0-3 0 16,1 0 8-16,-1-2-8 0,0-3 0 0,0 2 0 15,-3-2 0-15,0 0 0 0,0-3-10 0,-3 3 10 0,3-3-8 16,-3 0 8-16,0 3 0 0,0 2 0 15,0-2 0-15,1 3-8 0,-4-1 8 0,6-2 0 0,0 0 0 0,3-3 0 16,0-3 0-16,6 1 0 0,0-3 0 0,6-6-8 16,3 1-1-16,3-3 0 0,3-3 0 0,5-5 0 15,1-2 9-15,3 2-13 0,3-6 5 0,0 4 8 16,-1-4-17-16,1 1 4 0,-3 2 1 0,0 1 0 16,0-1 0-16,-1 3 0 0,4 0 0 0,-3 3 0 15,-6-1-3-15,3 4 0 0,3-4 0 0,-1 1 0 16,4 0 15-16,0 2 0 0,6-2-10 0,-1-1 10 15,7 1 0-15,3-3 0 0,5 0-9 0,4-3 9 16,9 1 0-16,-4-1 0 0,1 0 11 0,2 1-11 16,1-1 20-16,-1 0-4 0,4 1 0 0,2-1 0 15,4 0 12-15,-1 3 3 0,1-2 0 0,-4 2 0 16,1 2-7-16,5-2-2 0,0 0 0 0,-2 3 0 0,-7 0-10 16,1-1-3-16,-1-2 0 0,4 0 0 0,-1-2-9 0,-2 2 0 15,2 0 9-15,-2 0-9 0,-1-3 0 0,1 0-8 16,-4 1 0-16,4-1 0 15,-1-2-15-15,1 2-2 0,-3-2-1 0,-4 2 0 0,-2 1 17 16,-4-4 9-16,4 4-10 0,-1-4 10 0,1 1 13 0,3 2 9 16,-1-2 2-16,1 2 0 0,-7 1-9 0,4-1-2 15,-4-2 0-15,1 0 0 0,3 2-13 0,-4-2 0 16,-2-1 8-16,-1 4-8 0,-2-1 0 0,0 0 0 16,-7 3 8-16,4-5-8 0,-3 2 0 0,-3 1 0 0,-1-1 0 15,4-2 0-15,-3 2 0 0,-1 1 0 0,1-1 0 0,-6 0 0 16,3 1 0-16,-1 2 8 0,-2-3-8 15,0 3 0-15,-3-3 0 0,-1 1 0 16,1-1 0-16,-3 0 0 0,0 1-16 0,-3-3 1 16,0-1 0-16,-4 4 0 0,1-4 15 0,-3 4 0 0,-3-1 0 0,0-2-9 15,-3-1 31-15,-3 1 6 0,-6 5 2 0,9-5 0 16,-3 0 6-16,-6 5 2 0,0 0 0 0,0 0 0 16,6-8 21-16,-3 0 4 0,0 0 1 0,0 0 0 15,-3 8-52-15,3-11-12 0,0 1 0 0,-3 2 0 16,3-3 0-16,0-2 0 0,2 0 0 0,1-1 0 15,0 1 11-15,3-5 2 0,-3-4 1 0,6 1 0 16,0-5 2-16,0-3 1 0,3-3 0 0,3-2 0 16,0 2-5-16,-1-3-2 0,1-2 0 0,0-2 0 15,0 2-10-15,0 0 0 0,0 0 0 0,-3-3 8 16,0-5-8-16,2 0 0 0,1-3 9 0,0 1-9 0,0-4 8 0,0 1-8 16,3-3 8-16,-1-5-8 0,4 0 10 0,-6 0-2 15,0-6-8-15,0 1 12 0,6-1-12 0,-3-2 0 16,-1 0 0-16,1-3 0 0,3 3 0 0,-6 0 0 15,0-6-8-15,0 9 8 0,-1-1 0 0,-5 6 0 16,0-3 0-16,0 3 0 0,-3 5 0 0,-3 6 0 16,-3 2 0-16,0 5 0 0,-6 0 8 0,3 6-8 15,0-3 0-15,-6 8 0 0,6 0 9 0,-3 2-9 16,0 1 8-16,0-1-8 0,3 3 0 0,0 3 0 16,3 0 0-16,0-3 0 0,0 6 0 0,3-4 0 15,0 4 0-15,0-3 0 0,3 5 0 0,-3 0 0 16,0-2 0-16,3 2 0 0,-6 0 0 0,3 0 0 15,0 0 0-15,3 0 0 0,-7 3 0 0,4-3 0 0,-3 3 0 16,3 0 0-16,-3-3 0 0,0 2 0 0,3-1 0 0,-3-1 0 16,3 0 0-16,-3 0 0 0,0 0 0 0,3-2 0 15,-3-1 0-15,3 3 0 0,-3 0 0 0,0 0 0 16,0-2 0-16,3 2 0 0,-3-2 0 0,3 4 0 16,-3-4 0-16,3 2 0 0,0 0 0 0,-3 0 0 15,0-2 0-15,0-1 0 0,0 1 0 0,-3-4 0 16,0 4 0-16,0-1 0 0,0 1 0 0,-3 2 0 15,3-3 0-15,-6 1 0 0,0-1 9 0,0 4-9 16,0-4 0-16,0 1 0 0,-3 2 0 0,0 0 8 16,-3 3-8-16,3-1 0 0,-3 4 0 0,3-1 0 15,-3 1 0-15,4 2-8 0,-4 2 8 0,3 1-8 0,-3 0 8 0,3-1 0 16,-3 1-9-16,0 3 9 0,0-1 0 0,0 0-9 16,0 1 9-16,-3-1 0 15,1 0 0-15,-1 1 0 0,-3-1 0 0,3 3 0 0,0 0 0 0,0 0-8 16,0 0 8-16,0 0 0 0,1 0 0 0,-4 0-12 15,0 0 12-15,-3-3-10 0,6 3-2 0,-6 0-1 16,0-2 0-16,1-1 0 0,-1 3-4 0,-3 0-1 16,0-5 0-16,-6 2 0 0,1 0 6 0,-4 1 2 15,0-3 0-15,-3 2 0 0,1 0 10 0,-4 1-12 16,0-1 12-16,-2 0-12 0,2 3 2 0,-3-2 0 16,1-1 0-16,-1 3 0 0,-3-3-2 0,-5 3 0 15,-1-2 0-15,-3-1 0 0,-2 0 0 0,2 1 0 16,-2-1 0-16,2 3 0 0,-5 0 3 0,2 0 0 0,-2-3 0 15,-1 3 0-15,1 6 1 0,5-6 0 16,-3 0 0-16,-2 0 0 0,-7 2-4 0,4 1-1 16,-4 0 0-16,1-1 0 0,-1 1 1 0,-2 2 0 0,-6-2 0 15,-7 2 0-15,1 3 0 0,-4-3 0 0,4 1 0 0,-6-1 0 16,-7 3 12-16,4-3 0 0,-3 1 0 0,-3-4 0 16,2 1 0-16,-2 0 0 0,-3-1 0 0,0 1 0 15,-1-3 0-15,1-3 0 0,0-2 0 0,6 2 0 16,2-5 0-16,7 3 0 0,-3-3 0 0,5 0 0 15,1 0 8-15,3 0-8 0,5 0 12 0,4 0-12 16,5 0 14-16,4 3-4 0,5 0-1 0,7 5-965 16</inkml:trace>
  <inkml:trace contextRef="#ctx0" brushRef="#br0" timeOffset="-150782.27">2693 3281 961 0,'0'0'20'0,"0"0"5"0,0 0 1 0,0 0 2 0,0 0-28 0,6-8 0 16,0 3 0-16,3-3 0 0,-4 2 11 0,1 6-11 0,3-8 12 0,3 3-12 16,-3 0 8-16,6 0-8 0,-3 2 0 0,0-2 0 15,6-3 30-15,-3 8-1 0,2-6 0 16,1 1 0-16,3 2 15 0,0-2 2 0,3 5 1 0,0-5 0 15,8 0-10-15,-2 2-1 0,3-2-1 0,6-1 0 16,-1 4-15-16,4-9-2 0,-3 3-1 0,2 0 0 16,4 3 17-16,3-3 3 0,-4-5 1 0,4 8 0 15,-3-3-12-15,-1 2-2 0,1-2-1 0,2 3 0 16,-5 0 1-16,3-1 0 0,-7 4 0 0,4-3 0 16,3 2-6-16,-4-2-1 0,-2 5 0 0,9 0 0 15,-4-6-17-15,1 4 10 0,3-1-10 0,-1 0 8 16,1 3-8-16,0-5 0 0,2 5 0 0,1-8 0 15,2 3 0-15,-2 0 0 0,5 2 0 0,-5-8-11 16,0 3-3-16,-1 0-1 0,-5 3 0 0,0-3 0 16,2-2 15-16,-2 2 10 0,-6 0-2 0,-4 2 0 15,1 1-8-15,0-3 0 0,-7 3 0 0,-2 5 0 16,-3-5 8-16,-3 2 0 0,0 3 0 0,0 0 0 16,-4-5-8-16,4 5 0 0,0-8 0 0,0 5 0 0,-3 3 11 0,0-3-3 15,3 3-8-15,-4 0 12 0,4-7-12 0,0 7 9 16,-6-6-9-16,3 6 8 0,0-5-8 0,0 2 0 15,-4 3 0-15,4 0 0 0,-3-2 0 0,0-1 0 16,0 3 0-16,-3 0 0 0,-3-5 8 0,0 2-8 16,-3 0 8-16,-6 3-8 0,0 0 15 0,12-2-3 15,-7-3 0-15,-5 5 0 0,0 0 17 0,0 0 3 16,0 0 1-16,0 0 0 0,3-6 0 0,-3 6 0 16,0 0 0-16,0 0 0 0,3-2-12 0,-3 2-2 15,0 0-1-15,0 0 0 0,0 0-18 0,0 0 8 16,0 0-8-16,0 0 0 0,0 0 0 0,0 0 0 0,0 0 0 0,3 2 0 15,-3-2 0-15,0 11 0 0,6-9-10 0,-3 9 10 16,0-6 0-16,-3 3 0 0,0-8 0 0,3 6 0 16,0 1-10-16,0-1 10 0,-3-6 0 15,0 8-9-15,3 0 9 0,0 2 0 0,-3-2 0 0,0 3 0 16,3 2 0-16,-3 0 0 0,6 0 0 0,-6 9 0 16,0-4 0-16,3 3 0 0,0 3 0 0,-3 3 0 15,3 7 0-15,0-2 0 0,0-1 0 0,-3 9-8 16,6-5 8-16,-6 2 0 0,0 2 0 0,3-7 0 15,0 2 0-15,0-2 0 0,-3-3 0 0,0 3-8 16,3 5 8-16,-3-5 0 0,0 2 0 0,0 1 0 16,0 2 0-16,0-3 0 0,-3 3 0 0,0-3 0 15,0 4 0-15,0-7 0 0,3 4 0 0,-6-4 0 16,0 1 0-16,3 3 9 0,-3-4-9 0,6 1 0 0,-6 2 8 16,0 1-8-16,6 2 0 0,-3-8 0 0,0 3 9 15,0-3-9-15,0 5 0 0,0-10 9 0,3 3-9 0,0-1 12 16,-3-2-12-16,3 5 12 0,-6-8-1 0,3 3 0 15,-3 0 0-15,3-3 0 0,1 0-1 0,-4-2 0 16,0 2 0-16,0-5 0 0,0 2-1 0,3-2 0 16,0 0 0-16,-6-3 0 0,3 0-9 0,3-2 12 15,0-1-12-15,3 1 12 0,0 0-12 0,-6-3 12 16,0 0-12-16,6 2 12 0,0-2 0 0,0-3 0 16,-3 3 0-16,3-5 0 0,-3 2-1 0,0 1 0 0,3 1 0 15,0-7 0-15,0 0-1 0,0 0 0 0,-6 6 0 0,3-4 0 16,-3 4-10-16,0-4 8 15,0-2-8-15,3 3 8 0,-12 2-8 0,7-5 10 0,2 0-10 16,-6 0 10-16,3-5-10 0,-3 2 0 0,-3-2 0 0,0 2 0 16,-3 1 0-16,-3-1 0 0,1 0 0 0,-7-2 0 15,3 3-10-15,-6-4 10 0,-3 1 0 0,1 2-9 16,-4-5 9-16,-6 6 0 0,1-1 0 0,-4-2 0 16,0 2 0-16,-5 0-8 0,-1 1 8 0,0-6 0 15,-5 3-11-15,-4-3 11 0,-2 2-13 0,2-4 5 16,-2 2 8-16,-4 0-13 0,1 3 5 0,-1-3 8 15,-8 2 0-15,3 6 0 0,-1 0 0 0,1-5 0 16,5 5 16-16,-5 5-3 0,-7-5 0 0,4 0 0 16,3 6 7-16,2-4 2 0,7 4 0 0,-7-4 0 15,7 4-5-15,-1-4-1 0,7 3 0 0,2-2 0 0,3-3-16 0,10 3 8 16,-4-1-8-16,12-2 0 0,1 0 0 0,2 3 0 16,3-3 0-16,3 5 0 0,3-10 0 15,0 5 0-15,4 0 0 0,-1 0 0 16,6 0-12-16,0 0 3 0,0 5 1 0,-3-5 0 0,6 0-8 15,3-5 0-15,-3 5-1 0,3 0 0 0,3-3-3 0,0 3 0 16,-2 0 0-16,5 0 0 0,0 0 6 0,0 0 1 16,0 0 0-16,0 0 0 0,0 0 13 0,0 0-12 15,0 0 12-15,5 8-12 0,-2-5 12 0,6 8 0 16,-9-11 0-16,9 5 0 0,-3 3 0 0,3-3 0 16,-3 3 0-16,3-8 0 0,3 5 0 0,-3 3 0 15,-6-8 0-15,6 6 0 0,0-4 0 0,0 4 0 16,3-4 0-16,-9 3 0 0,-3-5 0 0,8 3 0 15,1 0 0-15,0-1 0 0,0 1 0 0,-9-3 0 0,0 3 0 16,0-3 0-16,0 0 10 0,0 0-10 0,0 0 8 0,0 0-8 16,6 2 13-16,-6-2-2 0,0 0-1 0,0 0 0 15,0 0 8-15,0 0 2 16,0 0 0-16,0 0 0 0,0 0-6 0,0 0-1 0,0 0 0 16,0 0 0-16,0 0-5 0,0 0 0 0,0 0-8 0,0 0 12 15,0 0-12-15,0 0 11 0,-6 0-11 0,6 0 10 16,0 0-10-16,0 3 8 0,-6 2-8 0,6-5 8 15,0 0-8-15,-3 0 8 0,-6-5-8 0,9 5 8 16,0 0-8-16,0 0 8 0,-3 0-8 0,3 0 8 16,0 0-8-16,-6-3 0 0,6 3 9 0,0 0-9 15,0 0 9-15,-3 0-9 0,3 0 12 0,0 0-12 16,-5-2 11-16,5 2-11 0,0 0 10 0,0 0-10 16,0 0 9-16,0 0-9 0,0 0 8 0,0 0-8 0,0 0 0 0,0 0 0 15,0 0 0-15,0 0 0 0,0 0 0 0,0 0 0 16,0 0 0-16,0 0 0 0,0 0 0 0,0 0 0 15,-3-3 0-15,3 3 0 0,0 0 0 0,0 0 0 16,0 0 0-16,0 0 0 0,-6 0 0 0,6 0 0 16,0 0 8-16,-6 0-8 0,6 0 0 0,0 0 0 15,-6 0 0-15,6 0 8 0,-3 0-8 0,3 0 0 16,0 0 0-16,0 0 0 0,-6 0 0 0,6 0 0 16,-6 3 0-16,6-3 0 0,0 0 0 0,0 0 0 15,0 0 0-15,0 0 0 0,-6 0 0 0,6 0-9 16,0 0 9-16,-3 0 0 0,3 0-16 0,0 0 3 15,0 0 1-15,0 0 0 0,0 0-8 0,0 0-2 0,0-6 0 0,0 6 0 32,0 0-27-32,-6-5-6 0,6 0-1 0,0 0-690 0,6-1-138 0</inkml:trace>
  <inkml:trace contextRef="#ctx0" brushRef="#br0" timeOffset="-149111.71">1374 12385 460 0,'0'0'41'0,"9"-2"-33"15,0-1-8-15,6 3 0 0,-3-5 62 0,6 2 10 16,2-2 3-16,7-1 0 0,-3-2 16 0,12 0 3 16,-4-2 1-16,10-1 0 0,6-2 0 0,2 2 0 15,4-2 0-15,5 0 0 0,4-3-23 0,8 0-5 16,7 0-1-16,5 1 0 0,6 1-26 0,4 4-4 16,8-4-2-16,0 1 0 0,9 0-16 0,3 2-3 15,0 1-1-15,7 2 0 0,2 0-14 0,-3 3 0 16,3-3 8-16,0 5-8 0,-6-2 0 0,0 0 0 15,3 2 8-15,-3-2-8 0,-12 2 0 0,3 3 0 16,1-5 0-16,-7 5 0 0,-6-3 0 0,0-2 0 16,-2-1 0-16,-7 4 0 0,-6-1 0 0,-5 0 0 15,-7-2 8-15,-5 3-8 0,-4-4 19 0,-8 1-3 0,-7 0 0 0,-2 2 0 16,-3-2 10-16,-4-3 2 0,-8 5 0 16,0-2 0-16,-3 2-6 0,-3-2-1 0,-6 2 0 0,-4 3 0 15,-2-5-7-15,0 2-2 0,-6 1 0 0,-3 2 0 16,0 0 4-16,0 0 0 0,0 0 0 0,0 0 0 15,-3-6-16-15,-3 4-10 0,-3-1 2 0,3 0 0 16,4 1-4-16,-1-1 0 0,0 1 0 0,-6 2 0 16,9 0-1-16,-6-3-1 0,0 0 0 0,6 3 0 15,0 0-17-15,0 0-3 0,0 0-1 0,0 0 0 16,-9-2-21-16,9 2-5 0,0 0-1 0,0 0 0 16,0 0-22-16,0 0-5 0,0 0-1 0,0 0-582 15</inkml:trace>
  <inkml:trace contextRef="#ctx0" brushRef="#br0" timeOffset="-146868.91">20528 14295 403 0,'0'0'36'0,"0"0"-36"0,0 0 0 0,0 0 0 16,0 0 182-16,0 0 30 0,0 0 5 0,0 0 2 15,0 0-159-15,0 0-32 0,6 0-7 0,3 0-1 16,3 0 34-16,3 0 6 0,3 0 2 0,3 0 0 16,2 3 20-16,7-6 4 0,6 1 1 0,6-1 0 15,5 3-20-15,1-2-4 0,8-1-1 0,1-2 0 16,2 2-43-16,10-2-9 0,2-1-2 0,4 1 0 16,2 2-8-16,7 1 10 0,-1-4-10 0,3 4 10 15,3 2-10-15,-2 0 8 0,-7 0-8 0,1 0 8 16,-1 2-8-16,3 1 0 0,7-3 0 0,-7 3 0 15,0-1 0-15,1 1 0 0,2 0 0 0,0-1 0 16,-2-2 0-16,-1 6 0 0,-3-6 0 0,1 2 0 0,-1 1 0 0,-3 0 0 16,-5-1 0-16,-4 1 0 15,-2 0 0-15,-1 2 0 0,1-3 0 0,-4 4 0 16,1-1 0-16,-4 0 0 0,-2-2 0 0,-4 2 0 0,1 1 0 0,-3-4 0 16,-1 3 0-16,1 1 0 0,-4 2 0 0,1 0 13 15,0-6-3-15,-1 4-1 0,-5-1 0 0,3 3 0 16,-4-3 0-16,1 3 0 0,3 0-9 0,-4-3 10 15,1 3-10-15,-3 3 10 0,-1-3-10 0,1 0 8 16,0-3-8-16,-4 3 8 0,-2 0-8 0,-3-3 0 16,-3 0 0-16,-3 1 0 0,-1-4 0 0,-2 1 0 15,-3 0 9-15,0-1-9 0,-3-2 8 0,0 0-8 16,-6 3 8-16,-3-3-8 0,3 0 0 0,-4-3 9 16,1 3-9-16,-6 0 0 0,6 0 10 0,-6 0-10 0,0 0 8 0,0 0-8 15,0 0 0-15,6 0 0 0,0-2 0 0,0 2 0 16,-6 0-17-16,6 0-6 0,0 0-1 0,0 0 0 31,3 0-25-31,0 0-6 0,0 0-1 0,3 0 0 16,3 0-7-16,3 0-1 0,-4 0-1 0,1 0 0 15,0 2 16-15,3 1 3 0,-6-3 1 0,-3 3 0 16,3-1 13-16,0-2 2 0,-6 3 1 0,3-3 0 16,-1 3-22-16,-2-1-4 0,0-2-1 0</inkml:trace>
  <inkml:trace contextRef="#ctx0" brushRef="#br0" timeOffset="-100460.03">1419 7612 230 0,'0'0'20'0,"6"0"-20"0,-6 0 0 0,9 0 0 16,0 0 78-16,-4-3 11 0,10 1 3 0,-9-1 0 16,3 3-16-16,6 0-2 0,-3-3-1 0,-3 1 0 15,6-1-3-15,0-2-1 0,6 0 0 0,2 2 0 16,4-2-22-16,-3 2-5 0,6 0-1 0,-1-5 0 16,4 3-20-16,3 3-4 0,0-4-1 0,-1 1 0 15,-2 0 0-15,6 2 0 0,-6-2 0 0,5 2 0 16,-5 0-4-16,6 1 0 0,-1-4-1 0,-2 6 0 15,3 0 1-15,2 0 0 0,-2 3 0 0,0 0 0 16,-3-1-12-16,2 1 0 0,-2 0 0 0,6-3 0 16,-7 0 8-16,10 2-8 0,-9-2 8 0,8 3-8 15,1-3 12-15,3 0-4 0,-7 0 0 0,1-3 0 16,0 1-8-16,-1-1 0 0,4 0 0 0,0-2-11 0,2 0 11 16,4 2 0-16,-6-2 8 0,2 0-8 0,-5-3 11 0,2 2-3 15,1-2 0-15,-3 3 0 0,2-3 9 0,1 3 2 16,6 0 0-16,-10-3 0 0,-2 2-8 0,6 1-2 15,-4 0 0-15,1-3 0 0,-3 5 3 0,-4-2 0 16,1 0 0-16,3-3 0 0,3 0 3 0,-7 2 1 16,7-1 0-16,-6-1 0 0,5 0-2 0,-2 2 0 15,-3-2 0-15,5 3 0 0,-5 0-14 0,0 0 0 16,0-3 0-16,-4 2 0 0,-2-2 13 0,3 3 0 16,-9 2 0-16,2-2 0 0,-2 0-13 0,-3 2-10 15,0 1 2-15,0-1 0 0,0 3 8 0,-4 0 0 0,-2 0 10 16,0 0-10-16,-3 0 11 0,3 0-11 0,-6 0 12 0,3 0-12 15,-3 0 12-15,-3 0-12 0,-6 0 12 0,0 0-12 16,0 0 16-16,9-5-4 0,-9 5-1 0,6-3 0 16,-6 3 5-16,0 0 0 0,0 0 1 0,6-5 0 15,-3-3-7-15,0 2-2 0,-6 1 0 0,3 0 0 16,0 0-8-16,-3-1 0 0,3-2 0 0,-3 6 8 16,0-4 8-16,3 1 2 0,-6-3 0 0,6 3 0 15,-3-3-18-15,3 0 0 0,3 0 0 0,3 0 0 16,-6-2 0-16,0-1 0 0,3 0 0 0,3-2 0 15,0 0 0-15,-1-3 0 0,1-5 0 0,0 0 0 16,3 0 0-16,-6-6 0 0,0-2 0 0,0-5 0 16,3-1 0-16,-3-2 0 0,3 0 0 0,0 0 0 15,-6-3 11-15,0 1 1 0,0-1 1 0,0 3 0 0,0-5-3 16,0 5-1-16,0-6 0 0,-9 6 0 0,3 0-9 0,0 0 0 16,0 0 9-16,-3 8-9 0,3-3 8 0,0 6-8 15,-2-1 8-15,2 4-8 16,3 1 0-16,-3 1 0 0,-3 0 0 0,-3 3 0 0,3-1 0 0,0 3 0 15,-3 0 0-15,3 3 0 0,0 2 0 0,-3-2 0 16,0 5 0-16,3 0 0 0,-5 0 0 0,5 6 0 16,-3-4 0-16,-3 4-8 0,6-3 8 0,-9 5-12 15,3-3 12-15,0 3-12 0,0 3 12 0,6-3 0 16,-5 0-9-16,2 0 9 0,-3 2 0 0,0-2-9 16,0 3 9-16,0-3 0 0,0 0-10 0,-3 0 10 15,1 0-8-15,-4 0 8 0,0-3-12 0,-3 1 4 16,-3-1 0-16,3 0 0 0,-8 3 41 0,2 0 9 15,0-2 2-15,0 2 0 16,-5-3-89-16,-1 3-18 0,0-3-3 0,1 3-1 0,-4-5 47 0,-3 0 8 0,0-3 3 0,-2 2 0 16,-1 6 9-16,4-7 16 0,-10 7-4 0,0-3-1 15,4 0-11-15,-1 3 0 0,0-8 0 0,-5 6 0 16,2 2 0-16,-2 0 0 0,-1 0 0 0,-2 2 0 16,5 1-8-16,0 2 8 0,-2-10 0 0,2 5 0 15,-8 5 0-15,5-5 0 0,-5 3 0 0,2 2 0 16,0 0 0-16,7-2 0 0,-1-3 0 0,-8 3-11 15,8 2 11-15,-5 0 0 0,5-2 0 0,6 2 0 16,-5-2 0-16,8 0 0 0,-3-1 0 0,10-2 0 16,-7-2 0-16,6-1 0 0,4-2 0 0,-1-1 0 15,-3 4 0-15,6-4 8 0,1 1-8 0,5 2 11 16,3 3-11-16,3-5 0 0,-3 3 9 0,9 2-9 0,-6 0 0 0,6 0 0 16,-5 0 0-16,8 2 0 0,3 3 0 0,-3-5 0 15,3 0 0-15,6 0 0 0,-3 3 0 0,3-3 0 16,-9 3 0-16,9-3 0 0,0 0 0 0,-3 5 0 15,3-5 0-15,0 5 0 0,0 3-8 0,-6 0 8 16,6 3-8-16,0-3 8 0,0 2 0 0,6 1 0 16,-6 2 0-16,0 0 0 0,0 1 0 0,-6-1-8 15,6 3 8-15,-3 0 0 0,6 2 0 0,-3 3 0 16,-3 0 0-16,3 6-8 0,-6 2 8 0,3 3-8 16,3 2 8-16,-3 6-8 0,3-3 8 0,-6 3 0 15,3-1 0-15,3 4 0 0,-6-4 0 0,3 9 0 16,0 2 0-16,3 3 0 0,-6 0 0 0,3 3 0 0,3-1 0 0,0-2 0 15,0 0 0-15,0-3 0 0,0 0 0 0,0 1 0 16,3-1 0-16,-3-5 0 0,6-3 8 16,-6-5-8-16,0-2 0 0,0-6 0 0,0-5 0 0,0-3 0 15,0 0 0-15,0-8 0 0,0 0 8 16,0-5-8-16,0 0 9 0,0-8-9 0,0 0 12 0,0 0-12 16,0 6 14-16,0-6-4 0,0 0-1 0,0 0 0 15,0 0-9-15,0 0-16 0,0 0 4 0,12 0-860 16</inkml:trace>
  <inkml:trace contextRef="#ctx0" brushRef="#br0" timeOffset="-97144.39">624 10697 576 0,'3'-10'51'0,"-3"7"-41"0,6-5-10 0,-6 3 0 15,9-3 62-15,-6 0 10 0,6-3 3 0,0 6 0 16,3-3-24-16,-1 0-5 0,7-3-1 0,-3 4 0 0,12-7-26 16,-3 4-6-16,6-1-1 0,5 1 0 0,1-4 4 0,3 4 0 15,8-4 0-15,-5 1 0 0,9-3 10 0,2 3 2 16,7-3 1-16,2 3 0 0,7 0-5 16,-1 0-2-16,4-1 0 0,2 1 0 0,3 0-8 15,7 2-2-15,-4 1 0 0,9 4 0 0,-2-1-12 0,8-4-12 16,-3 3 3-16,1-3 0 0,2 3-7 0,0-2 0 15,6 2-1-15,-6 0 0 16,4 0-26-16,-7 0-5 0,9 0 0 0,-6 0-1 16,1 3 5-16,-4-3 2 0,-3 3 0 0,4-3 0 0,-1 0 28 0,-3-3 6 15,3 1 8-15,-5-4-13 0,2 1 41 0,3 3 8 0,-5-4 1 0,5 4 1 16,-6-1-7-16,0-2-2 0,1 0 0 0,-1 2 0 16,3 3-17-16,-2-5-4 0,-1 2-8 15,-3 1 12-15,1-1-12 0,-7 3 0 0,-2-2 0 0,-4-1-10 16,-6 1-1-16,7-4 0 0,-4 4 0 0,-5-1 0 15,2 3 11-15,-8 0 0 0,-6-2 8 0,-1-1-8 16,-2 3 0-16,-1-2-8 0,-2 4 0 0,-3-2 0 16,-1 0 8-16,-8 1 12 0,0-1-2 0,3 2-1 15,-10 1-1-15,1 0 0 0,0-3 0 0,0 3 0 16,-3 5-8-16,-4-3 0 0,1-2 0 0,0 2 8 16,0 0-8-16,0 3 0 0,0-2 0 0,-1-1 0 15,1 0 0-15,-6 3 0 0,3-5 0 0,0 2 0 16,-3 3 0-16,-3-2 12 0,2-1-12 0,-2 0 12 15,3 1-12-15,-3 2 0 0,-3-3 0 0,3 1 0 16,0 2 0-16,-3-3 0 0,3 0 0 0,-3 1 0 0,0 4 8 16,0-2 0-16,2-2 0 0,-2 2 0 15,0 2-8-15,0-2 0 0,0-2 0 0,0 2-11 16,3 2 11-16,-6-2 0 0,3 3 0 0,0 0 0 0,0 2 0 16,0-3 0-16,0 1 0 0,3 2 0 0,-4-2 0 0,4 2 0 15,0 1 0-15,0-4-8 0,0 6 8 0,0 3 0 16,0-3 0-16,3 0 0 0,-3 0 0 0,3 2 0 15,-1-5 8-15,1 6-8 0,-3 2 0 0,0 1 0 16,3-4-10-16,0 6 10 0,-3 5-8 0,0-2 8 16,-3 2 0-16,0 0 0 0,2 3 0 0,1 2 0 15,0 1 0-15,-3 2 0 0,3 0 0 0,-6 3 0 0,3 2 0 16,-6-2 0-16,6 0-8 0,-3 5 8 16,0 0 0-16,-3 2 0 0,0 1 0 0,0 2 0 0,-3-2 0 0,0 2 0 15,0 1 0-15,0-1 0 0,-3 3 0 16,3 3 0-16,0 2 0 0,-3 0 0 0,3-5 0 0,-3 3 0 15,3-3 8-15,0 0-8 0,0 0 0 0,-3 2 0 16,3-2 11-16,-3 0-11 0,3-2 12 0,-3-1-12 16,0-2 0-16,3-1 0 0,-3-4 0 0,-3-3-12 15,3-1 12-15,0-2 0 0,0-2 12 0,0-1-12 16,-3-5 0-16,0 1 0 0,0-4 0 0,3 3 0 16,0-2 13-16,0-6-4 0,0 0-1 0,-3 1 0 15,0-1-8-15,0-3 0 0,1-2 0 0,-4-2 8 16,3 2 17-16,-3-6 3 0,3 1 1 0,-3-3 0 15,-3 0 27-15,-3 0 6 0,0 0 1 0,0-3 0 16,0 3-23-16,-2-2-4 0,-4 2 0 0,0 0-1 16,-6 0-26-16,0 2-9 0,-5 1 0 0,-4-1 9 0,-9 4-23 0,-2-1-5 15,-4 3-1-15,-3 3 0 16,-5 2-39-16,-4-3-8 0,-2 1-1 0,-4 2-1 16,-8 0 5-16,-3 1 0 0,-1 2 1 0,-8-1 0 15,-3 1 11-15,-4 3 1 0,-5-1 1 0,-3 1 0 16,0-1 16-16,-3 4 3 0,-3-4 1 0,-4 3 0 0,-2 3 11 0,3-3 3 15,-3 0 0-15,6 1 0 0,-6-1 25 0,9-3 6 16,6 3 1-16,-1-2 0 0,10-3-16 0,3 2 0 16,-3-2-12-16,5 3-372 0</inkml:trace>
  <inkml:trace contextRef="#ctx0" brushRef="#br0" timeOffset="-88785.29">19213 12375 576 0,'0'0'51'0,"0"0"-41"0,3 5-10 0,5-2 0 15,1 2 126-15,3 0 23 0,3-2 5 0,6-1 1 16,6-2-54-16,9 3-10 0,8-3-3 0,7 3 0 15,8-3-19-15,7 0-4 0,8-3-1 0,10 3 0 16,11-3-19-16,6 6-4 0,6 0-1 0,9-1 0 16,3 4-28-16,3-1-12 0,3 3 8 0,-3 0-8 15,0 2 0-15,-5-2 0 0,-1 3 8 0,0-3-8 16,6 2 0-16,-3 1 0 0,-3 0 0 0,-3-1 0 16,-6 1 0-16,-6-3-12 0,-2-3 4 0,-7-2 8 15,-3 2-9-15,-2-2 9 0,-7-1 0 0,-9 1 0 0,-5 2 0 0,-4-2 0 16,-2-1 0-16,-7 1 0 0,-2 0 0 0,-6-1 0 15,-4 4 0-15,-2-1 0 16,-6-2-30-16,-3-1 1 0,-7-2 0 0,-2 0 0 16,-3 3-51-16,-6-3-11 0,0 3-1 0</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35:09.2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3222 3424 1094 0,'0'0'97'0,"0"0"-77"0,0 0-20 15,0 0 0-15,0 0 144 0,0 0 26 0,0 0 5 0,0 0 1 16,0 5-16-16,0 6-4 0,0-1 0 0,0 6 0 16,0 3-72-16,0 4-16 0,-2-1-2 0,2 9-1 15,-3-2-18-15,3 6-4 0,0-1-1 0,0-5 0 16,-6 6-18-16,3-1-4 0,0-7-1 0,0 4 0 16,0-4-7-16,0-6-2 0,3 3 0 0,-6-6 0 15,3 3-10-15,3-7 0 0,-6-6 0 0,3 2 0 16,0 1-72-16,3-6-20 0,0-5-4 15,0 0-671-15,0 0-133 0</inkml:trace>
  <inkml:trace contextRef="#ctx0" brushRef="#br0" timeOffset="377.38">3583 3490 864 0,'0'0'38'0,"0"0"8"0,0 0-37 0,0 0-9 15,0 0 0-15,0 0 0 0,0 0 295 0,0 5 57 16,-6 3 11-16,3-3 2 0,3 3-173 0,-3-2-34 16,-6 2-7-16,-3-1-2 0,6 4-107 0,-6 2-22 15,0-5-4-15,-9 3 0 0,6 2-5 0,1 0-1 16,-7-5 0-16,3 3 0 0,0 2-10 0,3 0-17 0,-3 0 4 0,6-2 1 16,-6 0-3-16,7-6 0 15,-1 3 0-15,3 5 0 16,0-8-14-16,3 3-3 0,0 3-1 0,0-3 0 0,6 0 20 0,0-3 4 0,0 3 1 15,6 0 0-15,-6 3 8 0,6-6-13 0,3 3 5 0,3-3 8 16,3-5-9-16,-4 8 9 0,10-3 0 0,-3-5 0 16,0 0 0-16,3 3 0 0,6 0 8 0,-4-1-8 15,-2-2 17-15,3 6-2 0,3-6-1 0,0 5 0 16,-3-5 14-16,-1 2 4 0,-2 4 0 0,-3-6 0 16,-3 2-21-16,0 1-11 0,-3 5 12 0,-3-8-12 15,0 0 0-15,-9 0 0 0,0 0 0 0,0 0-12 16,0 0-144-16,0 0-29 15,0 13-6-15,0-13-1 0</inkml:trace>
  <inkml:trace contextRef="#ctx0" brushRef="#br0" timeOffset="712.18">4041 3432 2188 0,'0'0'48'0,"0"0"11"0,0 0 1 0,0 0 1 0,0 5-49 0,0 0-12 16,0 3 0-16,6-3 0 0,-3 3 105 0,0 6 19 16,0-6 3-16,3 5 1 0,-6 0-52 0,0 3-9 15,0 5-3-15,-3-5 0 0,0 8-51 0,0-6-13 16,-3 9 0-16,0-6 0 0,0 0 54 0,-3 3 8 16,0 0 2-16,-3 0 0 15,6-1-76-15,-3-2-14 0,1 3-3 0,2-5-1 0,-3 2 30 0,3-5 0 16,-3-3 0-16,6 3 0 0,3-3 0 0,0 0 0 15,-3-7 0-15,6 2 0 0,0-3-8 0,3-2 8 0,3-3 0 0,0 0-9 16,-3-3 9-16,8 0 0 0,1-5 0 0,6 3-8 16,-3-3 8-16,9 3 0 0,-6-6 0 0,-1 6 0 15,4 0 26-15,-3-1 7 0,0 1 2 16,0 2 0 0,-3-4-79-16,-3 1-16 0,-1-2-4 0,4 6-819 0,-6-1-164 0</inkml:trace>
  <inkml:trace contextRef="#ctx0" brushRef="#br0" timeOffset="1045.04">4931 3334 2188 0,'6'-8'48'0,"-3"-3"11"0,-3 3 1 0,3 0 1 0,3-2-49 0,-3 2-12 16,-6 0 0-16,3 3 0 0,0 5 105 0,0 0 19 15,0-6 3-15,-6 4 1 0,0 2-103 0,-3 8-25 16,3-3 0-16,-3 8 0 0,-6 3 56 0,0 8 5 16,4 2 2-16,-7 1 0 0,0 4-50 0,3 4-13 15,0 2 0-15,0 3 0 0,0 2 0 0,3 0 0 16,0 3 0-16,6 3 0 0,1-8 39 0,2-1 2 15,3-7 1-15,8 0 0 0,-2-6-13 0,9 1-2 16,3-6-1-16,9-3 0 0,0-4-2 0,6-4-1 16,2-2 0-16,7-3 0 0,-3-5-23 0,2-5-12 0,-2-3 2 0,6 3-934 15,-7-8-188-15</inkml:trace>
  <inkml:trace contextRef="#ctx0" brushRef="#br0" timeOffset="2446.5">5598 3625 1440 0,'0'0'128'0,"0"0"-103"16,0 0-25-16,0 0 0 0,0 0 158 0,3 8 26 15,-3 5 6-15,3 0 1 0,-3 3-47 0,3 3-10 16,0 7-2-16,0 3 0 0,0 6-60 0,0-1-13 0,0 3-3 0,3 3 0 16,-6-3-12-16,0 2-4 15,0 1 0-15,0-6 0 0,3 4-28 0,0 1-12 0,-3-7 8 0,2 2-8 16,-2-10 10-16,3 0-10 0,-3-5 12 16,0-1-12-16,3-5 11 0,-3 0-11 0,-3-5 10 0,0-2-10 15,3-6 15-15,0 0-3 0,0 0-1 0,0 0 0 16,-2-8-2-16,-1-8 0 0,0 0 0 0,3-5 0 15,-12-6-9-15,6-2 0 0,0-5 0 0,-3-3 0 16,0-3 0-16,0-2 0 0,0-3 0 0,0 0 0 16,6-3-12-16,-6 3 12 0,3 3-12 0,6 0 12 15,0 5-11-15,0 2 11 0,0 9-8 0,3-1 8 16,3 9-9-16,0-1 9 0,3 1-10 16,3 10 10-16,-6-5-11 0,6 5 11 0,3 2-12 0,3 6 12 15,-10 0 0-15,10 0 0 0,6 6 0 0,-3 2 0 0,3-3-10 0,-3 5 10 16,-3 1-8-16,-1 2 8 15,1 6-26-15,0-6 0 0,-3 0 0 0,-6 6 0 0,0 2 46 0,-3-3 8 16,-6-2 3-16,-3 8 0 0,-3-11-11 0,-3 6-1 16,-9 2-1-16,3-2 0 0,-6-6 12 0,1 5 2 15,-4-4 1-15,0 7 0 16,0-11-53-16,0 3-12 0,3-2-1 0,4 0-1 16,-1 2-178-16,6-10-36 0</inkml:trace>
  <inkml:trace contextRef="#ctx0" brushRef="#br0" timeOffset="2704.98">6393 3307 2649 0,'0'0'117'0,"0"0"25"0,0 0-114 0,-6 6-28 0,3-4 0 0,0 4 0 16,0 7 57-16,0-3 6 0,3 6 1 0,-3 3 0 15,3 2 0-15,-3 3 0 0,3 2 0 0,-3 1 0 16,3 4-52-16,-3 1-12 0,-3 3 0 0,6-1 0 16,-6-5 0-16,0 5 0 0,0-2 0 0,0-5 0 15,3-1 0-15,0 1 0 0,-3-1 0 0,0-7 0 16,6-1-168-16,0-5-37 0,0 1-7 0,0-7-2 16</inkml:trace>
  <inkml:trace contextRef="#ctx0" brushRef="#br0" timeOffset="2911.5">6726 3215 2545 0,'0'0'112'0,"0"0"24"0,0 0-108 0,-3 8-28 16,3 0 0-16,0 2 0 0,-3 3 95 0,0 3 13 16,6 3 4-16,-3 5 0 0,0-3-34 0,3 3-6 15,-3 2-2-15,3 8 0 0,-3-7-25 0,0 5-5 16,3-1 0-16,0-2-1 0,-6 9-31 0,0-7-8 15,3 1 0-15,0 2 0 0,-3-2 14 0,3-5 2 16,0 2 0-16,0-3 0 16,0-2-62-16,0-5-12 0,-3-1-2 0,3-5-911 0,6 1-181 0</inkml:trace>
  <inkml:trace contextRef="#ctx0" brushRef="#br0" timeOffset="3651.18">7387 3641 2649 0,'0'0'58'0,"3"-6"12"0,0 4 2 0,0-6 4 0,-6-3-61 0,6 3-15 16,3-8 0-16,-3 3 0 0,-3 0 54 0,3 0 8 15,2-1 2-15,1-1 0 0,-6 1 0 0,3-1 0 16,-6-1 0-16,3 2 0 0,0 1-52 0,-3 0-12 16,-8 5 0-16,-1 3 0 0,3-1 0 0,-3 6 0 15,-12 0 0-15,0 6 0 0,3-1 0 0,1 3 0 16,-4 8 0-16,-3 0 0 0,0 5 0 0,6 0 0 16,9 3 0-16,-2 2 0 0,-1-5 0 0,6 3 0 15,9-3 0-15,6-2 0 0,0-6 0 0,3 0 0 0,2 1 0 16,10-9 0-16,0 3 0 0,3-8 0 0,-9-5 0 15,6 2 0 1,8 0-48-16,-8 1-13 0,-3-12-3 0,-3 4 0 0,3-1 52 0,-3-2 12 0,-3 0 0 0,0 2 0 16,-7 3 48-16,4-5 13 0,3 2 3 0,-6 4 0 15,-6-4-43-15,3 8-8 0,6-5-1 0,-3 6-1 16,-6 2-11-16,0 0-16 0,0 0 4 0,3 5 1 16,3 6 11-16,-3-1 0 0,-3 6 0 0,0 5 0 15,3 0 16-15,-3 6 6 0,-6-1 1 0,3 6 0 16,6 5-37-16,-9-5-7 0,-3 0-2 0,-3 5 0 0,6 0 35 15,-3-6 8-15,3-1 0 0,0-1 1 0,-5-3-21 16,5 1-8-16,0-1 0 0,3-5 0 0,-6-2 8 16,6-1 0-16,-3-5 0 0,6 1-8 0,0-1-3 0,-3-8 0 15,0 3 0-15,3-3 0 0,0-5 11 0,0 0 0 16,0 0 0-16,0 0 0 0,6-2 28 0,0-1 7 16,-3-7 1-16,0-1 1 0,0-2-8 0,3 0-1 15,3-6-1-15,-3 0 0 0,0-2-35 0,2 3-8 16,7-9 0-16,-3-4-1 0,-3-1 1 0,6-3 0 15,6-4 0-15,-3-4 0 16,-9 1-115-16,9-8-22 0,2 2-5 0,7 3-1 0</inkml:trace>
  <inkml:trace contextRef="#ctx0" brushRef="#br0" timeOffset="3951.37">7783 3019 1324 0,'-9'0'59'0,"3"0"12"0,-3 0-57 0,9 0-14 0,6 3 0 0,6 2 0 16,-6 0 348-16,5 3 68 0,7 3 12 0,0 2 4 16,6 3-295-16,-3 2-58 0,3 3-12 0,2 3-3 15,10 5-51-15,-3 0-13 0,-9 6 0 0,3-3 0 0,2 7 0 0,-5-2 0 16,-3 3 0-16,-3 0 0 0,-3-1 0 0,0 1 0 15,-1-3 0-15,-5 3 0 0,-3-6 0 0,0-2 0 16,-3 2 0-16,-3-2 0 0,-6 0 0 0,-3-3 0 16,0 0 0-16,-2-2 0 0,-1-6 0 0,-6 5 0 15,-6-2 0-15,-3-3 0 16,-3 0-48-16,4 3-13 0,-4-11-3 0,0 3-819 16,3 0-164-16</inkml:trace>
  <inkml:trace contextRef="#ctx0" brushRef="#br0" timeOffset="4227.35">8604 3482 3182 0,'0'0'70'0,"0"0"14"0,6 0 4 0,0 0 1 0,-6 0-71 0,6-3-18 0,0 1 0 0,3 2 0 16,3 0 39-16,0 0 4 0,-3 0 1 0,3 2 0 15,2 1-36-15,1-3-8 0,-3 3 0 0,3-3 0 16,3 5 0-16,0-5 0 0,0 0 0 0,2 0 0 16,-2-5 0-16,3 5 0 0,0-3 0 0,0 3 0 15,-3-3-152-15,0 1-32 0,-1 2-6 0,-2 0-684 16,-3 0-137-16</inkml:trace>
  <inkml:trace contextRef="#ctx0" brushRef="#br0" timeOffset="4375.84">8598 3770 1728 0,'0'0'153'0,"0"0"-122"16,-3 14-31-16,6-9 0 0,0 8 313 0,6-5 57 16,3-3 11-16,3 1 3 0,3 2-270 0,3-8-54 15,2 0-10-15,4 0-2 0,0 0-25 0,3-6-5 16,-1-2-1-16,7 3 0 0,0-8-17 0,3 2 0 15,-4 1 0-15,-2-1-986 16,0-2-201-16</inkml:trace>
  <inkml:trace contextRef="#ctx0" brushRef="#br0" timeOffset="5897.53">11188 3061 864 0,'0'0'38'0,"0"0"8"0,0 0-37 0,6 0-9 15,0 0 0-15,3 0 0 0,0-2 266 0,-4 2 51 16,4-6 11-16,3 4 1 0,-6-1-147 0,3 0-30 15,-3-2-5-15,0 5-2 0,-6 0-59 0,0 0-12 16,0 0-2-16,0 0-1 0,0 0-16 0,0 0-3 16,0 0-1-16,0 0 0 0,-6 0-21 0,-6 5-4 15,-3-5-1-15,-2 6 0 0,-4 2-5 0,-3 5-2 16,-3-5 0-16,-6 5 0 0,4 6-18 0,-4-6 0 16,-6 5 0-16,0-2 0 0,1 3 0 0,2-1-12 15,0 1 0-15,4 2 0 0,-1 0 12 0,6-2 0 16,9-1 0-16,0 1 0 0,3-6 0 0,7 0 0 0,5 0-8 0,6 1 8 15,2-7 8-15,10 1 4 16,6-2 0-16,3-1 1 0,6-2-28 0,2-1-5 0,1-2-2 0,6 0 0 16,0 3 10-16,-4-3 3 0,1 5 0 0,0-5 0 15,0 0 0-15,-1 5 0 0,-2 3 0 0,-3-2 0 16,-9-1 9-16,-1 3 0 0,-5 5 0 0,-3-5 0 16,-6 5 0-16,0 1 0 0,-3-1 0 0,-6 5 0 15,-6 1 11-15,-6-3-3 0,-6 2 0 0,-2 3 0 16,-1 3-8-16,-3-5 8 0,-6 7-8 0,1 1 8 15,-1-1-8-15,0-5 0 0,0 3 0 0,-2 3 0 16,5-9-10-16,3 3 10 0,0-2 0 0,0-1-9 16,10-2 9-16,2-3 0 0,6-2 0 0,6 2 0 15,3 0 0-15,6-7 0 0,3 2 0 0,6-3-8 0,5-2 8 16,7 2 0-16,3-5-9 0,6 0 9 0,-4-5 0 0,7 2 0 16,0-2-9-16,5-3 9 0,1 2 0 0,-3 1 0 15,-4-3 0-15,4 3 0 0,-6 0 0 0,0 2 0 16,-7-2 0-16,-2 5 0 0,-6-8 0 0,-3 5 0 15,-6 0 0-15,0 3 0 16,-3 0-116-16,-9 0-17 0,0 0-3 0,0 0-1 0</inkml:trace>
  <inkml:trace contextRef="#ctx0" brushRef="#br0" timeOffset="6347.18">10756 4268 1612 0,'-12'-3'144'0,"12"3"-116"0,0 0-28 0,0 0 0 15,0 0 252-15,0 0 44 0,0 0 8 0,0 0 3 16,6-5-217-16,3 5-43 0,6-8-9 0,3 8-2 15,0-3 3-15,6 3 0 0,-1 0 0 0,4 0 0 16,0 0-27-16,0 0-12 0,0 3 10 0,-4 5-10 16,1-8 8-16,0 5-8 0,-6 3 0 0,3-5 9 15,-3 2-9-15,-7 3 0 0,4-3 9 0,-6 6-9 16,0-6 8-16,-3 3-8 0,0-3 8 0,-3 3-8 0,-6 5 8 16,0-7-8-16,-3 4 10 0,-3 1-10 0,-3-3 0 0,0 2 0 15,-2 4 0-15,-1-1 0 0,-3 0 0 0,3-8 0 16,-3 9 0-16,3-4 0 0,0 1 0 0,6-6 0 15,0 0 0-15,3 3 0 0,3-2 0 0,3-6 0 16,0 0 0-16,9 2 9 0,3 4 19 0,3-6 3 16,6-8 1-16,3 5 0 0,0 0-7 0,5-2-1 15,4-3 0-15,3-2 0 0,-3 2-10 0,2 0-2 16,1 2-1-16,6-4 0 0,-7 2-11 0,1 0 0 16,-3 0 0-16,3 3 0 15,-7-6-59-15,1 6-4 0,0 0-1 0,-3 2-1336 0</inkml:trace>
  <inkml:trace contextRef="#ctx0" brushRef="#br0" timeOffset="7749.15">12712 3334 691 0,'-3'-6'61'0,"3"4"-49"16,0 2-12-16,0-5 0 0,0-3 324 0,0 8 63 15,0 0 12-15,0 0 2 0,0 0-207 0,0 0-42 16,0 0-8-16,3 8-1 0,0 5-63 0,3 5-13 16,-3 1-3-16,3 7 0 0,-3 3-35 0,3 8-7 15,-3-5-2-15,0 8 0 0,-1 2-4 0,1 1-2 16,0 1 0-16,0 4 0 0,0-8-6 0,0-1 0 15,-3 1-8-15,3-3 12 0,-3-5-12 0,0-3 0 0,0-5 8 16,-3-3-8-16,6 0 0 0,-3-5 0 0,-3-8 0 0,3 3 0 16,0-11 0-16,0 0 11 15,0 0 0-15,0 0 0 0,3-6-11 0,0-7 0 0,0 0 0 0,-3-6 0 16,0-4 0-16,0-4 0 0,0-2 0 0,0-8 0 16,-3-3-12-16,3 1 12 0,-3-6-12 0,-3-3 12 15,3 3-14-15,-3 5 5 0,3-5 1 0,-2 6 0 16,-1 2 8-16,0 5 0 0,3 3 0 0,0 5 8 15,0 3-8-15,3 2 9 0,0 6-9 0,3 5 10 16,0-5 10-16,6 8 1 0,0-3 1 0,5 2 0 16,1 6-35-16,3 6-7 0,0-4-2 0,6 9 0 15,0-3 22-15,-1-3 0 0,4 8 0 0,0 1 0 16,0-1 0-16,0 0 0 0,-7 0-11 0,1 6 11 16,-6-6 0-16,-3 5-8 0,-6-4 8 0,0 7 0 15,-9-8 0-15,-3 0 0 0,-3-2 0 0,-3 2 0 0,0 3 0 0,-3-3-10 16,-5 0 10-16,-1 1 0 15,0-1-166-15,0-2-26 0</inkml:trace>
  <inkml:trace contextRef="#ctx0" brushRef="#br0" timeOffset="8008.33">13533 2987 2815 0,'0'0'62'0,"0"0"13"0,-3-10 2 0,3 10 2 0,0 0-63 0,0 0-16 16,0 0 0-16,0 0 0 0,-6 5 71 0,-3 5 11 16,3 4 2-16,-5 7 1 0,-1 0-70 0,0 5-15 15,-3 4 0-15,0 9 0 0,-3 1 30 0,3 5 10 0,0-3 3 0,1 3 0 16,2-2-35-16,0-1-8 0,3 0 0 0,6-2 0 16,0-6 0-16,3-2 0 0,3-5 0 0,6-1-11 15,-3-2-9-15,6-3-3 0,-1-8 0 0,7-5 0 31,3-3-126-31,3-5-26 0,0-8-5 0,6-2-1047 0</inkml:trace>
  <inkml:trace contextRef="#ctx0" brushRef="#br0" timeOffset="8332">13745 3328 2419 0,'-15'0'107'16,"9"0"22"-16,3 0-103 0,-3 6-26 0,6-6 0 0,0 0 0 0,0 0 108 0,0 0 16 15,0 0 3-15,12 5 1 0,0-2-103 0,0-1-25 16,2 6 0-16,1-8 0 0,6 6 56 0,-3 2 7 16,0-6 1-16,3 3 0 0,-3 1-52 0,2-1-12 15,-2 3 0-15,0-3 0 0,-6 3 0 0,0-3 0 16,-3 3 0-16,0 0 0 0,-3 3 0 0,-3-6 0 16,-3 3 0-16,-6 5 0 0,3-7 0 0,-3 4 12 15,-6 1 0-15,-3 2 0 0,0-5-12 0,-3 3-12 16,0-3 3-16,-2 5 0 0,-1 0 22 0,3 0 5 15,-3-2 1-15,0 2 0 0,6 0-31 0,1-5-5 16,5 0-2-16,3 3 0 0,3-6 19 0,3 3 0 0,3 0 0 0,6-3 0 16,0-5 0-16,8 0 8 0,4-5-8 0,0 2 12 31,6-7-66-31,0 2-14 0,5-5-2 0,1-1-1 16,0 1-97-16,0-3-19 0,-1 0-4 0,4 3-1 0</inkml:trace>
  <inkml:trace contextRef="#ctx0" brushRef="#br0" timeOffset="8581.91">14239 3035 1324 0,'0'0'118'0,"0"0"-94"0,0 0-24 0,0 0 0 16,9 0 248-16,0 5 44 0,3-5 10 0,5 5 2 15,1-2-198-15,6 8-39 0,0-6-8 0,9 8-2 0,-1 0-28 0,1 3-5 16,0 8-2-16,0 2 0 15,-4 1-22-15,1 5-20 0,0 2 4 0,-3 6 1 0,-4-3 63 16,-2 3 13-16,0-6 3 0,-6 3 0 0,-3 3-52 0,-6-9-12 16,-3 4 0-16,-3 2 0 0,-6-3 54 0,-3-2 8 15,-3-6 2-15,-6 6 0 0,0-5-52 16,-5-1-12-16,-7-7 0 0,-6 2 0 16,-3-3-48-16,-2 1-13 0</inkml:trace>
  <inkml:trace contextRef="#ctx0" brushRef="#br0" timeOffset="9350.16">15596 3524 403 0,'0'0'36'0,"0"0"-36"0,0 0 0 0,0 6 0 16,0-6 300-16,0 5 54 0,-3 3 10 0,3 0 3 15,0 2-175-15,0-7-36 0,3 8-6 0,0-6-2 16,0-3-41-16,0 4-9 0,6-4-2 0,-3-2 0 16,3 0 0-16,0-2 0 0,9-6 0 0,-4-3 0 15,4-2-57-15,3-3-12 0,3-2-3 0,0-1 0 16,-3-7-24-16,-4-1 0 0,4 1 8 0,0-6-8 16,0-5 18-16,-3 3 2 0,-6-6 0 0,3 0 0 15,0 0-39-15,-7 1-7 0,-2 2-2 0,0-3 0 16,0 0 28-16,0 9 0 0,-6 4 0 0,0 1 0 0,0 2 0 15,0 8 0-15,0 3 8 0,-3 2-8 0,-3 9 16 0,0 2 0 16,-3 7-1-16,1 1 0 0,-7 11-6 0,0-1-1 16,-3 9 0-16,6 2 0 0,-3 3-8 0,3 5 0 15,-6 3 0-15,3 4 0 0,4-4 0 0,-1 5 0 16,6 0 0-16,3 3 0 0,0-11-8 0,6 2-4 16,6 1-1-16,3-8 0 15,5-3-204-15,1-5-41 0,33 16-8 0,-3-22-2 0</inkml:trace>
  <inkml:trace contextRef="#ctx0" brushRef="#br0" timeOffset="10188.58">16427 3236 2419 0,'-18'-19'107'0,"12"17"22"0,-3-9-103 0,0 6-26 16,-6-3 0-16,-3 0 0 0,0 0 108 0,0 3 16 0,-2-3 3 0,-1 5 1 15,0 0-31-15,0 3-5 0,3 0-2 0,-3 3 0 16,6 0-54-16,-2 7-10 0,-1 1-2 0,6 5-1 15,0 0-23-15,0 5 0 0,0-3 0 0,3 1 0 16,3 5 0-16,0 0-10 0,0-3 10 0,3 3-13 16,3-6-10-16,0 3-1 0,3-2-1 0,6-6 0 15,-6 0-23-15,6-5-4 0,3-3 0 0,0 1-1 16,0-4 1-16,3-2 0 0,3-5 0 0,-1 2 0 16,1-7-3-16,0-1 0 0,0 1 0 0,0-4 0 15,-6 1 6-15,3-5 1 0,-3 2 0 0,3-3 0 0,-7 1 38 16,4-3 10-16,-6 2 0 0,0-2 0 15,0 2 0-15,-3 1 0 0,-3 5 0 0,-3-1 0 0,0 4 0 0,0-1 0 16,-6 6 0-16,0-3 0 0,0 5 32 0,1 1 8 16,-1 2 1-16,3 0 1 0,6 0-16 0,0 0-3 15,0 0-1-15,0 0 0 0,6 8-22 0,0-3-16 16,5 0 2-16,4 3 1 0,0-8 21 0,6 5 4 16,0-2 0-16,0-3 1 0,3-3-13 0,-4 1 0 15,1-1 0-15,0 3 0 16,0-8-21-16,0 3-7 0,-3 0-2 0,2-1 0 0,4 4 48 0,-3-4 10 15,-3 4 1-15,3-4 1 0,-9 6 14 0,6-5 2 16,2 3 1-16,-8 2 0 0,-12 0-24 0,6-3-5 16,9 3-1-16,-6-3 0 0,-9 3 15 0,0 0 4 15,0 0 0-15,9 0 0 0,0 0-7 0,-9 0-1 16,0 0 0-16,0 0 0 0,0 0-28 0,0 0 0 16,-9-5 0-16,0 5 0 0,0-5 0 0,3 2 0 0,-9 3 0 15,0-5 0-15,-2 5 0 0,-1 0 0 0,0 0 0 16,0 0-10-16,0 5 10 0,0-2 0 0,3 7 10 0,-3-4-10 15,4 4 0-15,2 6-8 0,0-3-1 0,6 3 0 16,0 3 9-16,6-6 0 0,0 0-9 0,6 0 9 16,0-2-10-16,3-1 10 0,3 1-13 0,5-6 5 15,4 3-30 1,0-8-6-16,3 0 0 0,0 0-1 0,0-8 36 0,-1 3 9 0,-2-3 0 0,-6 3 0 16,-9 0 0-16,3-1 0 0,9-2 0 0,-9 3 0 15,-9 5 0-15,6-3 0 0,-3-2 0 0,3 2 0 16,-3 1 49-16,-3 2 12 0,0 0 3 0,0 0 0 0,6 5-52 0,-6 6-12 15,-6-1 0-15,6 3 0 0,6 6 0 16,-6 0 0-16,-3-1 0 0,3 3 0 0,3 6 0 0,3-1 0 16,0 3 0-16,-3 6 0 0,-3 4 0 0,5-2 0 15,7 3 0-15,-6 0 0 0,-6-1 0 0,3 1 0 16,0 5 0-16,0-5 0 16,-9-6-60-16,0 3-14 0,-3-5-3 0,0-3-1 15,4-5 22-15,-13-3 5 0,-9-2 1 0,3-1 0 16,-3-10-11-16,3 0-3 0,-5-3 0 0,-1-5 0 0,3-5 64 0,0-3 18 15,7 0 1-15,-4-8 0 0,3 0 34 0,3-7 7 16,3-4 2-16,3-2 0 0,3-3 8 0,6-5 2 16,6 3 0-16,3-6 0 0,6 3-38 0,0 3-7 15,6-1-2-15,9 4 0 16,2 1-121-16,4 1-25 0,3 3-5 0</inkml:trace>
  <inkml:trace contextRef="#ctx0" brushRef="#br0" timeOffset="11097.43">18165 3045 1152 0,'39'-10'51'0,"-39"10"10"15,0 0-49-15,0 0-12 0,0 0 0 0,3-3 0 0,-6-2 308 0,0 0 60 16,3 10 11-16,-6 0 2 0,0-2-207 0,0 7-42 16,0 9-8-16,0 2-1 0,3 6-67 0,0 4-12 15,-3 1-4-15,3 8 0 16,0 2-32-16,0 0-8 0,0 3 0 0,-3-2 0 0,3-4 12 0,0 1 0 16,-3 2 0-16,3-10 0 0,-3 3-12 0,3-9 0 15,-3 0 9-15,3-2-9 0,0-3 8 0,3-5-8 16,-3 0 10-16,3-8-10 0,0 0 13 0,0-3-3 15,0-5-1-15,0 0 0 0,0 0 3 0,3-8 1 16,0-5 0-16,3-5 0 0,0-4-5 0,-3-1 0 16,0-4-8-16,0-7 12 0,-3 2-12 0,0-8 0 15,0-5 0-15,-3 0 0 0,-3-7 0 0,3-1-12 16,-3-6 3-16,3 1 0 0,3 8 9 0,-3 2-13 16,3 9 5-16,3-1 8 15,-3 8-34-15,3 6 1 0,-3 2 0 0,0 8 0 0,3-3 57 0,3 9 11 16,0 2 2-16,3 0 1 0,3 3-38 0,6 5 0 15,0 5-14-15,3 3 4 16,-1 0-15-16,4 5-3 0,0 3-1 0,-3 0 0 0,0 2 38 0,0 1 8 0,-1 2 2 0,1 3 0 16,-3-3-19-16,-3 0 0 0,-3 3 0 0,-3-5 0 15,-6 2 0-15,-3-3 0 0,-3 1 0 0,-3 2 0 16,-6-5 0-16,0 0 0 0,-6 0 0 0,0-1 0 16,-6-4 0-16,1 2 0 0,-4-2 0 0,0-6 0 15,0 3-190 1,-2-3-35-16</inkml:trace>
  <inkml:trace contextRef="#ctx0" brushRef="#br0" timeOffset="11335.18">18998 2582 2880 0,'0'0'128'0,"0"0"25"0,-6 0-122 0,-3 0-31 16,3 6 0-16,-2 2 0 0,-1 5 42 0,-3 0 2 15,0 0 1-15,-6 14 0 0,3-6 13 0,-3 8 2 16,-3 5 1-16,0 6 0 0,4 0-31 0,-4 2-6 16,3-2-2-16,0 2 0 0,3-2-22 0,6-3 0 15,3 0-10-15,3 0 10 16,6-8-53-16,0-3-4 0,6 1-1 0,3-6 0 16,0-8-158-16,3-2-32 0,3-3-7 0,3-8-1 0</inkml:trace>
  <inkml:trace contextRef="#ctx0" brushRef="#br0" timeOffset="11618.13">19061 2963 2419 0,'0'0'107'0,"0"0"22"0,0 0-103 0,0 0-26 0,6-2 0 0,-6 2 0 16,9-6 56-16,0 4 7 0,0 4 1 0,5 4 0 15,-2-6 0-15,3 5 0 0,-3 3 0 0,3 0 0 16,-6 0-52-16,3 2-12 0,-3-2 0 0,0 3 0 15,-3 2 54-15,0-5 8 0,-3 3 2 0,-3-3 0 16,0 5-64-16,-3-8-23 0,-3 3 1 0,-3 5 0 0,0-5 22 0,-3 3 0 16,-6-3 0-16,3 5 8 0,-6-2-21 0,3-1-5 15,-2 1-1-15,2 2 0 16,0-8-6-16,6 3-2 0,3-3 0 0,3 3 0 0,0-8 27 0,6 0 0 16,0 0 0-16,12 6 0 0,3-6 0 0,6-6 0 15,6 6 0-15,2-5 0 16,1-3-108-16,0-5-16 0,6 0-3 0,2-1-1 0</inkml:trace>
  <inkml:trace contextRef="#ctx0" brushRef="#br0" timeOffset="11855.17">19534 2614 1324 0,'-18'-5'59'0,"18"5"12"0,0 0-57 0,0 0-14 0,-6 5 0 0,6-5 0 16,6 8 295-16,0-3 56 0,6 9 11 0,0-1 2 15,6 0-237-15,3 8-48 0,-1 3-10 0,1 2-1 16,-3 6-55-16,3 3-13 0,-3-1 0 0,0 3 0 16,0 3 0-16,-9-3 0 0,-1 0 0 0,-2 0 0 15,0-3 0-15,-3 3 0 0,-3-5 0 0,-3 0 0 16,-3-3 54-16,-3 3 8 0,-2-1 2 0,-4-4 0 16,0-1-52-16,-6 1-12 0,-6-6 0 0,-6 3 0 15,1-6-151-15,-7 3-33 0,-3-2-6 0,-2-1-2 16</inkml:trace>
  <inkml:trace contextRef="#ctx0" brushRef="#br0" timeOffset="12133.79">17891 3850 3110 0,'21'-8'138'0,"-6"2"28"0,6 1-133 0,14-5-33 16,7 4 0-16,9-7 0 0,5 8 0 0,4-8 0 16,2 2 0-16,10 0 0 0,-4 6 0 0,15-3 0 15,-2 6 0-15,5-1 0 0,-6 3 39 0,7 0 1 16,2 0 0-16,6 0 0 16,-11 3-64-16,-4-1-13 0,0-4-3 0,4 4 0 0,-19 1 40 0,-2 2 0 15,-10-5 0-15,-2 3 0 0,-12-1-21 0,-10-2 3 16,-5 0 1-16,-6 3 0 15,-6-3-193-15,-12 0-38 0,-12 0-8 0,-18 5-2 0</inkml:trace>
  <inkml:trace contextRef="#ctx0" brushRef="#br0" timeOffset="12731.28">18233 4408 2516 0,'-6'-11'112'0,"6"9"22"0,-3-6-107 0,0 3-27 16,3-3 0-16,0 0 0 0,-3 0 15 0,3-3-3 15,-3 1 0-15,0-1 0 0,-2 3 45 0,5-5 9 16,-6-6 2-16,3 6 0 0,3 0-50 0,-6 0-10 15,3-1-8-15,-6 1 12 0,3 0 17 0,-3 0 4 16,-3 7 1-16,0-2 0 0,0 3-11 0,0 5-3 16,0-5 0-16,-3 5 0 0,4 5 0 0,-4 0 0 15,3 3 0-15,0-2 0 0,0 7-20 0,6 0 8 16,-3 0-8-16,3 1 0 0,3 1 0 0,3 1 0 16,0 0 0-16,0 0-8 0,6-3-2 0,0 1 0 15,3-1 0-15,0 0 0 0,-3-5-3 0,6-3-1 0,-3 1 0 16,0-4 0-16,2 1 14 0,1-6 0 0,-3 1 0 15,0-1 0-15,6-2 15 0,-3 2 5 16,-3-5 2-16,3 3 0 0,-3-1 2 0,0 4 1 16,0-4 0-16,0 6 0 0,0 0-25 0,-4 0 0 15,-5 0 8-15,6 3-8 0,-3 2 0 0,0 6 0 0,-3 2 0 0,0 0 8 16,0 3-8-16,-3 0 10 0,-3 5-10 0,6 6 10 16,0-9-10-16,-3 4 0 0,-2-4-10 0,2 1 10 15,3 2 0-15,0-3-9 0,-3 1 9 0,6 2 0 16,-3-8-29-16,0 0-1 15,6-5 0-15,-4 0 0 0,-2-8 13 0,6 0 2 0,6-2 1 0,-3-4 0 16,3-2 3-16,3-5 1 0,0 0 0 0,0-8 0 16,3-6 10-16,0 3 0 0,-1-2 0 0,1-11 0 15,0 5 0-15,3-2 0 0,-3-3 0 0,3 0 0 16,-6-3 8-16,-1 6 0 0,1 5 0 0,-6 2 0 16,0-2-8-16,0 8 12 0,-6 2-4 0,3 3 0 15,-3 3-17-15,0 0-3 0,0 5-1 0,3 0-879 16,-3 5-175-16</inkml:trace>
  <inkml:trace contextRef="#ctx0" brushRef="#br0" timeOffset="13002.68">18969 4040 1324 0,'-9'-8'118'0,"3"3"-94"16,-6 2-24-16,6-7 0 0,-3-1 452 0,3 6 87 0,0 0 17 0,0-3 3 15,0 5-464-15,0 0-95 0,0 3-15 0,3 0-5 16,-3 0 33-16,3 6 7 16,0 2 0-16,0 5 1 0,-3-3-13 0,-3 6-8 0,3 3 8 0,0 7-8 15,-2 6 0-15,-4-3 0 0,3 8 0 0,-3-2-8 16,0 2 8-16,3 2 9 0,0-7-1 0,3 0-8 16,0-3 0-16,0 0-9 0,0-3-1 0,3-4 0 15,0-1 10-15,6-3 0 0,3-4 0 0,0-4 8 16,0-2-58-16,6-5-11 0,0-1-3 15,6-2 0-15,3-5-210 0,-1-3-42 0</inkml:trace>
  <inkml:trace contextRef="#ctx0" brushRef="#br0" timeOffset="13321.54">18989 4220 2880 0,'0'0'64'0,"0"0"12"0,0 0 4 0,0 0 0 0,6 0-64 0,0-5-16 15,-6 5 0-15,9-3 0 0,9 1 105 0,-3-1 19 16,-6 3 3-16,3 0 1 0,3 0-112 0,3 0-16 16,-4 0-14-16,4 0 2 0,-3 5 12 0,0-2 16 15,0 2-4-15,-3 3-1 0,-3-3-11 0,0 3-12 16,-3 0 2-16,-3 3 1 0,-3-6 9 0,0 6 12 16,-3-1-2-16,-3 1-1 0,-3-1-9 0,0 1 0 15,-6 2 0-15,-3 0 0 0,3 3 0 0,-6 0 0 16,3-3 0-16,1 1 0 0,11 2 0 0,-3-3 0 15,-3 0-12-15,3-2 12 0,3 2 0 0,0-5 0 0,6 0 0 0,0-8 12 16,-6 5-12-16,6-5 0 0,9 11 0 0,3-11 0 16,0 0 0-16,3 0 0 0,3-6 0 0,2 4 0 31,4-6-20-31,-3 2-5 0,0-2-2 0,6-2 0 16,-1-3-146-16,1-1-30 0,0-1-5 0</inkml:trace>
  <inkml:trace contextRef="#ctx0" brushRef="#br0" timeOffset="13552.5">19433 4030 2649 0,'0'0'58'0,"6"0"12"0,6 8 2 0,0-8 4 0,0 5-61 16,-1 3-15-16,10 0 0 0,0 2 0 15,-3-2 0-15,6 5 0 0,3 9 0 0,-1 1 0 0,-2 4 0 0,-3-1 0 16,0-2 0-16,-3 5 0 0,-6 3 53 0,0-8 8 15,-10 2 2-15,4 1 0 0,-3-1 1 0,-3 1 1 16,-6-6 0-16,-5 3 0 0,-4-1-11 0,-3-1-2 16,-9 4-1-16,-9-2 0 15,-5 0-82-15,-4-6-16 0,-3 9-3 0,-8-6-1363 0</inkml:trace>
  <inkml:trace contextRef="#ctx0" brushRef="#br0" timeOffset="14414.23">2806 6509 1742 0,'0'0'77'0,"0"0"16"16,6-8-74-16,-3 3-19 0,-3 5 0 0,0 0 0 0,0 0 133 0,0 0 23 15,0 0 5-15,6 2 1 0,0 6-36 0,0 3-7 16,-6 5-2-16,3 5 0 15,-3 5-49-15,-3 3-9 0,3 3-3 0,-6 5 0 0,0 0-30 0,0 0-6 16,-3 0-2-16,3 3 0 0,3-3-18 0,0-3 8 16,0-2-8-16,3 0 0 15,0-6-108-15,0-5-28 0,3 1-5 0</inkml:trace>
  <inkml:trace contextRef="#ctx0" brushRef="#br0" timeOffset="14737.41">3139 6559 2185 0,'0'0'96'0,"0"0"21"0,0 0-93 0,0 0-24 0,0 0 0 0,0 0 0 16,0 0 78-16,-3 11 11 0,-9-6 3 0,3 5 0 15,9 1-10-15,-12 2-2 0,4-2 0 0,-1 5 0 16,-3 0-59-16,-3 0-12 0,0-3-9 0,0 5 12 16,0 3 0-16,-3 1 1 0,-3-4 0 0,4 3 0 15,2 3-13-15,-6-3-18 0,6 0 4 0,0-2 1 0,-3-3-9 0,6 0-2 16,0-6 0-16,6 1 0 0,3-3 15 0,3-8 9 15,0 0-12-15,6 5 12 16,9-2-31-16,-6-1 1 0,12-2 0 0,0-2 0 0,0-1 17 0,9 0 3 16,-7-2 1-16,13 0 0 0,-6 5 9 0,6-3 0 15,-1 3 0-15,-5 3 0 0,3 0 24 0,-3 2 11 16,-1 0 1-16,-8 0 1 0,3-2-17 0,-6 2-3 16,0 1-1-16,-3-1 0 0,-1-2 0 0,-2 2-1 15,-3 0 0-15,3-2 0 16,-9 2-82-16,6-2-16 0,-3-3-3 0,0 0-1080 0</inkml:trace>
  <inkml:trace contextRef="#ctx0" brushRef="#br0" timeOffset="15020.25">3612 6535 2487 0,'0'0'55'0,"0"0"11"0,0 0 2 0,0 0 2 0,0 0-56 0,0 0-14 0,0 6 0 0,-6 4 0 16,1 1 78-16,-1 2 13 15,6 3 2-15,-3 2 1 0,3 1-42 0,-6 2-9 0,0-2-2 0,3 4 0 16,3 1-9-16,-3-3-3 0,3 3 0 0,0-3 0 16,0 0-1-16,-3 1 0 0,3-4 0 0,0 1 0 15,0-1-28-15,0-5 0 0,-6 1 0 0,6-1 0 16,0 0 0-16,6-2 0 0,-6-1 0 0,0-2 0 16,6 0 0-16,-3-3 0 0,9-2 0 0,-3 2 0 15,2-5 0-15,4-2 0 0,3 2 0 0,3-3 0 0,0-2 0 16,0-1 0-16,0 1 0 0,2 0 0 15,-2-3 0-15,0 3 0 0,0-3 0 0,0 0 0 16,2 0-124-16,-2 3-24 0,0-3-4 0</inkml:trace>
  <inkml:trace contextRef="#ctx0" brushRef="#br0" timeOffset="15570.94">4904 6390 2743 0,'3'-6'60'0,"-3"1"13"0,-3-5 3 0,0-1 0 16,0 3-60-16,-3-3-16 0,0 3 0 0,-3 3 0 0,1 0 65 0,-4 2 11 16,3 1 1-16,-3 4 1 0,-3 4-30 0,0 1-7 15,0 7-1-15,-6 2 0 0,3 5-31 0,-5 3-9 16,-1 2 0-16,0 6 0 0,0 0 0 0,3-1 0 15,4 6 0-15,2 6 0 16,6-4 12-16,0 6-1 0,3 0-1 0,6 3 0 0,3-3-10 0,9-3 0 16,-3-5 0-16,11 0 8 0,1-2 1 0,3-6 0 15,3-5 0-15,3-3 0 16,-4-5-19-16,7-6-4 0,-3-4-1 0,9-4-1413 0</inkml:trace>
  <inkml:trace contextRef="#ctx0" brushRef="#br0" timeOffset="16404.72">5634 6731 1094 0,'0'0'97'0,"5"-5"-77"15,1-3-20-15,0-3 0 0,0 1 144 0,-3 2 24 0,0-3 6 0,-3 1 1 16,0-1-3-16,0-2 0 0,-3-1 0 0,-3 1 0 15,0 0-44-15,0 0-8 0,-2 0-3 0,2-1 0 16,-9 4-48-16,-3-3-9 16,3 5-3-16,-3 2 0 0,0-2-34 0,0 6-7 0,-2-1-2 0,-1 6 0 15,3 2-14-15,-3 3 8 0,0 3-8 0,0 2 0 16,6 3 0-16,4 2 0 0,-4 6 0 0,6 2 0 16,3-2 0-16,6 3 0 0,0-1 0 15,0-5 0-15,6 0-16 0,-3-5 1 0,15 0 0 0,-7-3 0 16,7-5-2-16,3 0-1 0,-6-8 0 0,3 0 0 15,0-2 18-15,0-6 17 0,-4 0-3 0,4-5-1 16,-9-1-13-16,3 1 0 16,-3 0 0-16,0-3-10 0,-3 0 28 0,0 0 6 0,0 3 0 0,-3-3 1 0,3 3 15 0,-3-3 2 15,0 5 1-15,0 1 0 0,-3-1-27 0,3 6-4 16,-3-3-2-16,0 8 0 0,0 0-10 0,0 0 10 16,0 0-10-16,6 5 10 0,-3 6-10 0,0 0 0 15,0 4 0-15,0 7 0 0,-3 4 0 0,-3 3 0 16,0 6 0-16,-3 2 0 15,0 0-8-15,3 5 8 0,-6 0 0 0,3 1 0 16,0-4 0-16,3 1 0 0,-9-3 0 0,9-3 0 16,-3-4-10-16,6-4 10 0,-6-2 0 0,6-3-9 15,0-5 9-15,0-6-13 0,6-2 5 0,-6-8 8 0,0 0-9 0,6-2 9 16,3-12 0-16,3 1 0 0,0-3 0 0,0-5 0 16,3-5 0-16,-3-3 0 0,5-3 0 0,-5-2 14 0,3-9-4 15,0-2-1-15,0 0-9 0,0 0 0 16,-3-2 9-16,3 2-9 0,-3 5 0 0,-1 6 0 15,-2-1 0-15,3 3 0 16,-6 9-53-16,3 4-9 0,-3 3-2 0,3 6 0 16,-3-4-158-16,3 9-32 0,9 0-6 0,-6 7-2 0</inkml:trace>
  <inkml:trace contextRef="#ctx0" brushRef="#br0" timeOffset="16675.59">6598 6199 2941 0,'-6'-8'130'0,"3"3"27"0,-3 2-125 0,3 1-32 16,0-1 0-16,-3 3 0 0,0 0 32 15,3 0 0-15,-3 5 0 0,3 6 0 0,0 2 20 0,0 3 5 16,0 5 1-16,0 6 0 0,0 2-41 0,3 5-8 15,-3 6-1-15,3-6-8 0,-3 3 12 0,0 0-4 16,0 0 0-16,1-2-8 0,-1-4 0 0,0-1 0 16,0-1 0-16,3-3-12 15,-3-2-84-15,3-3-17 0,0 0-3 0,0-5-790 16,0-5-158-16</inkml:trace>
  <inkml:trace contextRef="#ctx0" brushRef="#br0" timeOffset="16871.34">6866 6162 1324 0,'3'-18'59'0,"0"12"12"0,0 1-57 0,-3 5-14 0,0 0 0 0,0 0 0 16,0 0 297-16,0 0 57 0,-3 8 11 0,0 5 3 15,3 6-192-15,-3 2-39 0,0 11-7 0,0-1-2 16,0 4-75-16,-3 4-15 0,3 6-3 0,-3 0-1 16,0-2 12-16,0-1 2 0,3 0 1 0,-3-5 0 15,6-2-34-15,-3-3-7 0,-3-3-8 0,6 0 11 16,0-5-91-16,6-1-17 0,-6-7-4 0,3 0-1322 15</inkml:trace>
  <inkml:trace contextRef="#ctx0" brushRef="#br0" timeOffset="17340.28">7390 6554 3106 0,'0'0'138'0,"3"2"28"0,6 4-133 0,-3 4-33 16,-12 1 0-16,3 2 0 0,9 6 0 0,-6-1-14 15,-6 6 1-15,3 2 0 0,6 6 36 0,-3 3 7 16,0 4 2-16,0 4 0 0,-3-4-19 0,0 1-3 16,3 0-1-16,-3 2 0 0,-6-2-9 0,3-3 0 15,3-3 0-15,0 3 0 0,-6-8 0 0,6 0 0 16,3-5 0-16,0-5 0 0,0-3 0 0,-3-9 0 15,0 4 0-15,3-6 8 0,6-5 0 0,-6 0 0 16,-3-8 0-16,3 0 0 0,3-7-8 0,0-4 0 0,-3-5 0 0,0 0 0 16,0-2 0-16,3-6-11 0,-3-5 11 0,-3-2-12 15,-9-6 12-15,9-3 0 0,9-5-9 0,-3-3 9 16,-9 6 0-16,9 3 0 0,0 2 0 0,3 8 0 16,0-3 0-16,0 11 8 0,-3 0 2 0,3 5 0 15,6 3-10-15,-3 5 8 0,-3-3-8 0,5 9 8 16,4 2-8-16,0-3 0 0,-3 6 9 0,6 2-9 15,3 1 0-15,0 2 0 0,2 5 0 0,-5 0 0 16,-6 6-13-16,3 2 2 0,6 3 1 0,-9 2 0 16,-9 4-16-16,3-1-3 0,3 0-1 0,-6 5 0 0,-6-2 30 0,-6 3 0 15,9-4 0-15,-6 1 0 0,-3 0 9 0,-3-3 8 16,-12 0 2-16,6-2 0 16,3-3-57-16,-2-3-11 0,-10 0-3 0,3-5-858 15,6-3-172-15</inkml:trace>
  <inkml:trace contextRef="#ctx0" brushRef="#br0" timeOffset="17606.57">7824 5964 2854 0,'0'0'63'0,"0"0"13"0,0 0 2 0,0 8 2 0,-3 2-64 0,3 3-16 15,9-2 0-15,-3 8 0 0,3-4 40 0,3 4 5 16,6 2 1-16,6 0 0 0,2 0-22 0,-2 6-4 15,0 2 0-15,9 0-1 0,0 3-19 0,-4 0 0 16,-8-1 0-16,-3 6 0 0,3-2 11 0,-3-1-11 0,-9 1 10 0,-3 2-10 16,-6-3 8-16,0 0-8 0,-6-2 0 0,-9 5 0 15,-6-2 35-15,-3-1 1 0,9 0 0 0,-9 1 0 16,-5-3-8-16,-1-1-2 0,0-2 0 0,0 1 0 16,1-7-17-16,-4 1-9 0,0-5 10 0,0-3-10 15,7-3-86-15,-1-3-23 16,-9-2-5-16,12-2-1 0</inkml:trace>
  <inkml:trace contextRef="#ctx0" brushRef="#br0" timeOffset="17846.4">8548 6411 3178 0,'0'0'141'0,"0"0"29"0,0 0-136 0,0 0-34 16,8 0 0-16,-8 0 0 0,0 0-8 0,9-3-9 15,0 1-2-15,3-1 0 0,0 3 67 0,3-3 12 16,0 1 4-16,3-1 0 0,-3 0-40 0,0 1-8 16,2-1-2-16,4 0 0 15,-3 1-74-15,0-1-14 0,-3 0-3 0,3 1-881 16,-6 2-176-16</inkml:trace>
  <inkml:trace contextRef="#ctx0" brushRef="#br0" timeOffset="17986.81">8470 6691 2966 0,'-9'6'132'0,"9"-4"26"0,0-2-126 0,3 6-32 0,3-1 0 0,0 0 0 16,0-2 27-16,6-1-1 0,6-4 0 0,0-1 0 15,6-2 33-15,-1 0 6 0,7-9 2 0,3 1 0 16,0 3-96-16,-1-12-19 0,1 1-4 15</inkml:trace>
  <inkml:trace contextRef="#ctx0" brushRef="#br0" timeOffset="18872.34">11119 5747 2188 0,'0'0'48'0,"-12"0"11"0,-8 0 1 0,2-3 1 0,9 3-49 0,3 0-12 15,0-5 0-15,6 5 0 0,-3 0 105 0,0 0 19 16,3 0 3-16,-6 0 1 0,3 0-52 0,-3 0-9 16,-3 2-3-16,0 1 0 0,-3 0 0 0,0 2 0 15,-5 3 0-15,-4 3 0 0,-3-1-30 0,3 1-6 16,-6-1-2-16,0 6 0 0,-5 3-18 0,-1 2-8 16,0-3 0-16,0 6 8 0,-2-3-8 0,-7 6 0 15,0-3 0-15,7 2 8 0,2-5-8 0,6 0 0 16,3-2 0-16,9-3 0 0,1 2 0 0,11-7 0 15,6 2 0-15,8 0 0 0,4-5 0 0,6 0-9 16,6-2 9-16,3-1 0 0,3-5-12 0,-1 3 4 16,10-3 8-16,-3 0-13 0,2 0 2 0,-5 0 1 15,0 2 0-15,-4-2 0 0,-2 3 10 0,-3 2 0 0,-9-2 0 0,-3 2 0 16,-3 0 0-16,-3 3 9 0,-6-5-1 0,-6 5-8 16,-3 0 15-16,-3 0-4 0,-6 2-1 0,-6 4 0 15,-3 1-10-15,-6 4 8 0,1-3-8 0,5-3 8 16,-3 3-8-16,3-3 0 0,0 3 9 0,-2 0-9 15,-1 2 0-15,3-2 8 0,0 0-8 0,0 5 0 16,4-2 0-16,5-1 0 0,6-4 0 0,3 1 0 16,6 1 0-16,6-2-8 0,0-4 8 0,9 1-8 15,-1-3 8-15,7 0 0 0,0 0-9 0,6-6 9 16,0 1 0-16,-3-3 0 0,8 0 0 0,1-3 0 0,0 1-14 0,0-4 5 16,2 4 1-16,-5 2 0 15,0-8-18-15,5 2-3 0,-5 4-1 0,-6-4 0 16,0 4-46-16,-6-1-10 0,-6 3-2 0,0 0-767 15,-6 3-153-15</inkml:trace>
  <inkml:trace contextRef="#ctx0" brushRef="#br0" timeOffset="19242.05">10491 6985 2833 0,'-6'0'62'0,"3"-3"13"0,-3 1 2 0,0 2 3 0,6 0-64 0,0 0-16 15,0 0 0-15,0 0 0 0,9-6 29 0,3 4 3 0,-3-4 0 16,6 4 0-16,0 2-8 0,0 0-2 16,6 0 0-16,0 0 0 0,-1 0-10 0,1 0-3 0,3 0 0 15,3 0 0-15,-3 0-9 0,-4 2 0 0,4 1 0 0,0 0 0 16,-9 2 0-16,0 3 0 0,0-3 0 0,-6 3 0 15,-3 0-8-15,-6 3 8 0,0 2-10 16,-6-2 10-16,-6 2-8 0,-6 3 8 0,-3-3 0 0,0 5-9 16,0-2-6-16,1 0-1 0,-4 0 0 0,0 3 0 15,3-6 16-15,0 3-11 0,6-3 11 16,3 0-10-16,1-5 10 0,5 0 11 0,6-3-3 0,0-5 0 16,9 3 5-16,2 2 1 0,7-5 0 0,3 0 0 0,3-8 2 0,6 0 0 15,5-2 0-15,7-1 0 0,0-2-16 0,-1 0 0 16,4-3-12-16,0 0-900 15,-4 0-180-15</inkml:trace>
  <inkml:trace contextRef="#ctx0" brushRef="#br0" timeOffset="20058.04">12718 5929 2487 0,'0'0'55'0,"3"-8"11"0,-3-2 2 0,3-1 2 0,0-2-56 0,0 0-14 0,0-3 0 0,0 0 0 0,-3 0 80 0,0 0 12 16,0 6 4-16,0-4 0 0,-3-1-24 0,-3 7-5 16,-6-3-1-16,-3 6 0 0,0 5-22 0,-6 2-5 15,-3 1-1-15,-2 8 0 0,-4-1-30 0,3 6-8 16,-3 5 0-16,0 6 0 0,7-1 0 0,-1 9 0 15,6-9 0-15,-3 8 0 0,6 3 0 0,6-2 0 16,3-3 0-16,3-1 0 0,6-4 0 0,0-1-13 16,6-5 3-16,3-5 1 15,3-2-40-15,3-7-8 0,0-4-2 0,3-6 0 0,-1-4 42 0,1 1 8 16,0-7 9-16,-3 0-13 0,0 0 21 0,0-3 4 16,-6 2 0-16,0-1 1 0,-4 1 17 0,1-4 3 15,-3 2 1-15,0 0 0 0,-6 3-5 0,3 5-1 16,0 0 0-16,-3 8 0 0,0 0-10 0,0 0-2 0,0 0-1 15,0 0 0-15,6 3-15 0,3-1 0 0,-3 6 0 0,0 3 0 16,0 5 0-16,-3 2-10 0,0 6 10 0,0 2-8 16,-3 1 8-16,0 2 0 0,-6 3 0 0,-3 2-8 15,6 1 8-15,-3-1-8 0,-6 3 8 0,3-3-8 16,3 3-5-16,-3-5-1 0,3-3 0 0,0-5 0 16,-2-3 1-16,2-5 0 0,3-3 0 0,0-5 0 15,0-2 13-15,3-6 0 0,0 0 0 0,6 0 10 16,0-8 0-16,5-6 0 0,-2 1 0 0,6-5 0 15,0-3 5-15,0-3 1 0,3-5 0 0,-3-3 0 16,3-5-2-16,0-6 0 0,-4 4 0 0,4-6 0 16,-3 2-14-16,0 1-10 0,0 0 2 0,3 5 0 15,-6 2-77-15,3 6-15 0,2 5-4 0,-2 6-1236 16</inkml:trace>
  <inkml:trace contextRef="#ctx0" brushRef="#br0" timeOffset="20325.23">13512 5744 1612 0,'-5'-18'72'0,"5"10"14"0,-6-3-69 0,3-2-17 0,0 0 0 0,0-1 0 16,0-1 306-16,0-1 58 0,-3 2 11 0,3 1 2 16,-3 8-241-16,3-6-49 0,0 3-10 0,-3 6-1 15,0 2-40-15,0 2-7 0,-3 9-1 0,-3 2-1 16,3 3-11-16,-3 5-1 15,-3 6-1-15,1 7 0 0,-4 0-14 0,3 6 0 0,-3 5 0 0,3 5 0 16,0 1 9-16,3-4-9 0,3 1 8 0,6 0-8 16,3-9 0-16,3-2 0 0,3-2 0 0,6-9 0 15,0 1-94 1,6-9-21-16,0-5-4 0,3-2-1 0,0-11-14 0,-1 3-3 0,4-6-1 0,3-8-660 16,0 1-132-16</inkml:trace>
  <inkml:trace contextRef="#ctx0" brushRef="#br0" timeOffset="20924.82">14188 5646 1497 0,'-12'-18'66'0,"6"12"14"0,-3 1-64 16,0 5-16-16,1-8 0 0,-1 8 0 0,0 0 157 0,3 8 28 15,0-5 6-15,3 5 1 0,0 0-65 16,6 5-13-16,3 3-2 0,3 0-1 0,3 5-75 0,5-5-16 16,4 7-2-16,0 4-1 0,6-1-17 0,-3 1 0 15,2 2 0-15,1 0 0 0,0 0 0 0,0-2 0 16,-3 2 0-16,-4-3 0 0,-2 1 0 0,-6-4 0 15,0-1 0-15,-3 1 0 0,-6-4 78 0,-3-1 12 16,-6-2 2-16,-3 3 1 0,-6-3-35 0,0 2-7 16,-8-7-2-16,-1 5 0 15,-6-3-101-15,0 0-21 0,-41 11-4 0,20-8-1 0</inkml:trace>
  <inkml:trace contextRef="#ctx0" brushRef="#br0" timeOffset="21511.07">15331 6136 2217 0,'0'0'48'0,"0"0"11"0,0 0 1 0,0 0 4 0,0 0-52 0,0 0-12 16,3-6 0-16,3 1 0 0,3 0 58 0,-3-3 9 16,6-3 1-16,0 3 1 0,3-13-1 0,3 5 0 15,5-7 0-15,-2-4 0 0,3 3-27 0,0-8-5 0,0 3-2 0,-1-2 0 16,-2-4 10-16,0-2 3 0,0-2 0 0,0-4 0 15,-6 1-31-15,0-6-7 0,-1 6-1 0,1 0 0 16,-6 2 12-16,0 5 1 16,-6 6 1-16,0 8 0 15,-3 5-43-15,-3 3-9 0,-3 0-2 0,-3 13 0 0,0 0 0 0,-6 8 0 16,4 5 0-16,-7 6 0 0,-3 4 32 0,6 4 0 0,0-1 0 0,0 9 0 16,-3-1 0-16,3 3 0 0,1 3 0 0,2 5 0 15,3-6 0-15,0 20 0 0,3-14 0 0,3 2 0 16,9-4 16-16,0-6 8 0,9-6 3 0,0-1 0 31,5-4-179-31,4-10-36 0,6-6-8 0</inkml:trace>
  <inkml:trace contextRef="#ctx0" brushRef="#br0" timeOffset="22324.57">16069 5808 2372 0,'-9'-14'105'0,"6"9"22"0,-3-3-102 0,-2 0-25 15,-1 0 0-15,-3 0 0 0,0 0 82 0,-3 3 11 16,-3 0 3-16,-3 0 0 0,3 2-1 0,1 0 0 15,-10 3 0-15,3 3 0 0,9 0-41 0,-3 4-8 16,3 4-2-16,-3 2 0 0,1 3-26 0,-1 3-6 16,6 2 0-16,0 3-1 0,-3-3-11 0,9 3 0 15,-3 2 0-15,6 1 0 0,3-1-16 0,3 0 2 16,0-4 0-16,6-1 0 16,0-5-80-16,6 0-16 0,0-6-3 0,6-5-1 15,-1-2 44-15,1-3 9 0,0-5 1 0,0-3 1 16,0 0-1-16,0-5 0 0,-1-1 0 0,-2-1 0 0,-6-4 37 0,0 1 7 0,0-4 2 0,-3-1 0 15,-3-1 35-15,0 3 7 0,-3-9 2 0,0 7 0 16,-3 1-9-16,0 1-1 0,-3 5-1 0,3-2 0 16,-3 2 15-16,0 3 3 0,-3 5 1 0,3 0 0 15,0 3-7-15,0 2-2 0,3 3 0 0,0 0 0 16,0 0-41-16,0 0-8 0,0 0-1 0,6 5-1 16,3 1 32-16,0-1 6 0,6 0 2 0,-3 0 0 15,2 3-29-15,1-2-5 0,3-4-2 0,0 4 0 16,-3-1-37-16,0-2-7 0,3 2-2 0,3-2 0 0,-4-3 73 15,-2 2 15-15,-3 3 2 0,0-5 1 16,0 0 2-16,0 0 1 0,0 0 0 0,-3 3 0 16,-3-3 19-16,0-3 4 0,-6 3 1 0,6 0 0 0,-6 0-30 0,0 0-5 15,0 0-2-15,0 0 0 16,0 0 38-16,0 0 7 0,-3 0 2 0,0-5 0 0,0 3-52 0,-3-1-12 16,0-2 0-16,0 2 0 0,0-2 0 0,0-1 0 15,-3 1 0-15,-3 0 0 0,3-1 0 0,-3 1 0 16,0 3 0-16,-3-1 0 0,4 0 0 0,-4 3 0 15,0 3 0-15,-3 0 0 0,0 2 0 0,6 0 0 16,0 3 0-16,0 0 0 0,0 3 0 0,3 4 0 16,4-1 0-16,2-4 0 0,0 3 0 0,6 6 0 15,3 0 0-15,2-4 0 0,4-1 0 0,6-1 0 16,0-3 0-16,3-2 0 16,3-5-48-16,-3 2-13 0,-1-2-3 0,1-3 0 0,0 3 52 0,0-3 12 15,-9-3 0-15,3 6 0 0,-3-3 0 0,-1 0 0 0,-5 0 0 0,0 0 0 16,-6 0 48-16,3 2 13 0,-3-2 3 15,3 3 0-15,0 2-40 0,3 3-7 0,-6 0-1 0,3 5-1 16,0 1-24-16,0 1-5 0,3 7-1 0,-6-1 0 16,3 3 15-16,-3-1 0 0,3 4 0 0,0-1 0 15,-3 6 0-15,0-8 0 0,0 8 0 0,-3-1 0 16,0 1-12-16,0 0 1 0,-6 2 0 0,3-5 0 16,-3 0-33-16,0 3-8 0,-2 0 0 15,-1 0-1-15,0-3 64 0,0 0 13 0,0-3 2 0,-6 6 1 16,6-8-27-16,-3-3 0 0,3-5-14 0,0-3 5 15,1-2-38-15,-1-6-7 0,3-5-2 0,0 0 0 16,0-5 39-16,0-3 7 0,3-3 2 0,3-5 0 0,0 1 8 0,3-4 9 16,0-2-1-16,6-6-8 0,3-4 15 0,3-1-4 15,3-3-1-15,8 4 0 16,1-9-67-16,3 3-14 0,3 0-2 0,6 3-1088 16</inkml:trace>
  <inkml:trace contextRef="#ctx0" brushRef="#br0" timeOffset="23342.21">17983 5554 1036 0,'-3'-11'46'0,"3"11"10"0,0 0-45 0,-3-5-11 0,0-1 0 0,-3 1 0 16,6 5 258-16,0-5 50 0,0-3 9 0,-3 3 3 15,3 2-154-15,-3-5-30 0,0 3-7 0,0-3-1 16,1 3-26-16,-1-9-6 0,0 6 0 0,0 0-1 15,-3-5-41-15,0 5-8 0,0 0-2 0,-3 0 0 16,3-2-23-16,-3 2-5 0,-3 3 0 0,0-1-1 16,0 4-15-16,-3 2 8 0,-6 0-8 0,4 0 0 15,-1 5 8-15,-6 6-8 0,-6 2 0 0,3 3 0 16,10-1 0-16,-1 4 0 0,-3 2-11 0,0 3 11 0,6 0-16 0,6-3 4 16,6 3 0-16,3-3 1 15,-3 0-31-15,9-10-6 0,9 2-2 0,0-2 0 16,3-6 6-16,0-3 2 0,5-2 0 0,-2-2 0 0,-3-3 42 0,3-3 16 15,-3 0-1-15,-3 0 0 0,3-3-2 0,-6-2 0 16,-1 0 0-16,1-1 0 16,-3 4 19-16,0-1 4 0,-3 3 1 0,3 0 0 0,-6 0-18 0,3 3-4 15,-6 5-1-15,0 0 0 0,0 0-1 0,3 5 0 16,0 6 0-16,3 2 0 0,-6 0-13 0,0 9 0 16,3-1 0-16,-3 5 0 0,-3 3 0 0,0 0 0 15,0 3 0-15,0 5 0 0,-3 0 0 0,0 0 0 16,0-2 0-16,-3 2 0 0,3 0-9 0,-6-3 9 15,3-10 0-15,0 0-9 0,1-6-5 0,2-2-1 16,0-5 0-16,0-3 0 0,0-6 15 0,6-2 0 16,0 0 0-16,-3-2 10 0,3-9 2 0,0 1 0 15,9-6 0-15,-3-3 0 0,3-2 0 0,-1-3 0 16,4-2 0-16,0-3 0 0,3-6-12 0,0 4 0 0,0-4 9 0,3 1-9 16,0 2-13-16,3 0-7 0,-1 6-2 0</inkml:trace>
  <inkml:trace contextRef="#ctx0" brushRef="#br0" timeOffset="23592.19">18495 5390 2746 0,'0'-24'60'0,"-3"13"13"0,0-2 3 0,0-3 1 0,0 0-61 15,0 3-16-15,-3 0 0 0,3 2 0 0,-3 1 69 0,1 2 11 16,-1 5 3-16,0 3 0 0,0 3-33 0,-3 5-6 15,0 2-2-15,0 6 0 0,-3 5-53 0,0 3-10 16,-3 5-3-16,0 8 0 0,-3 5 71 0,4 3 13 16,-4 0 4-16,0 3 0 15,0-3-103-15,3-3-20 0,6 1-4 0,6-1-1 16,-3-8 0-16,9-2 0 0,0-5 0 0,6-4 0 16,3-1-102-16,3-9-21 0,0-3-4 0,6-4-897 0</inkml:trace>
  <inkml:trace contextRef="#ctx0" brushRef="#br0" timeOffset="23893.09">18611 5593 2034 0,'0'0'90'0,"0"0"18"0,0 0-86 0,0 0-22 0,0 0 0 0,0 0 0 16,0 0 90-16,6 0 14 0,3 0 2 0,0 0 1 15,0 3 10-15,0-3 3 0,3 3 0 0,0 2 0 16,-3-2-90-16,3 2-18 0,0 0-3 0,2 3-1 15,-5-3-8-15,0 6 0 0,-3-3 0 0,0 2 0 16,-3-2 24-16,0 0 2 0,-6 6 1 0,0-9 0 16,-3 3-12-16,0 5-3 0,-6-5 0 0,0 5 0 15,-2-2-40-15,-4-1-9 0,-3 4-2 0,0-4 0 16,0 1 39-16,0-1 0 0,7-2 0 0,-1 0 0 0,3-3 0 0,0 3 0 16,6-2 9-16,6-6-1 0,0 0-8 0,3 2-10 15,3 1 10-15,9-3-13 0,0-5 13 0,5 2 0 16,1-5 0-16,6 0 0 15,3 0-156-15,3-2-29 0,-4-4-6 0,4-1-1 0</inkml:trace>
  <inkml:trace contextRef="#ctx0" brushRef="#br0" timeOffset="24101.48">18942 5334 1094 0,'-6'0'97'0,"6"0"-77"0,0 0-20 0,0 0 0 16,-6 8 271-16,3 3 50 15,3-1 11-15,0 1 1 0,6-1-188 0,3 4-37 0,3 1-8 0,5 1-2 16,-2 3-55-16,6 2-11 16,0 3-3-16,6 2 0 0,0-2-29 0,-4 2 0 0,-5 4 0 0,3-4-10 15,-3 1 10-15,-3-1-13 0,-3 0 5 16,-6 1 8-16,0-1 0 0,-6 3 10 0,0-5 1 0,-9 3 0 16,-6-1 19-16,-3-2 4 0,-3 0 1 0,-6 0 0 31,1 2-79-31,-7 1-15 0,-6-4-3 0</inkml:trace>
  <inkml:trace contextRef="#ctx0" brushRef="#br0" timeOffset="24397.33">17251 6268 3110 0,'6'0'68'0,"6"0"15"0,0-5 2 0,12-1 3 0,11 4-71 0,4-4-17 16,0 1 0-16,14 0 0 0,10-3 0 0,5 5 0 15,4-2 0-15,11 2 0 0,0 1 0 0,16-1 0 16,-4 3 0-16,12 3 0 0,-9-3 0 0,3 2 0 16,-2 1 0-16,8 2 0 0,-18-5 0 0,0 0 0 15,-8 0 0-15,2 0 0 16,-14 0-48-16,-7 0-12 0,-5-5-4 0,-10 2 0 0,-11 3 52 0,-9-2 12 15,-9-1 0-15,-6 0 0 16,-12 3-196-16,-6-2-37 0,-21-1-7 0,-6 6-2 0</inkml:trace>
  <inkml:trace contextRef="#ctx0" brushRef="#br0" timeOffset="24937.9">17561 6739 2772 0,'-9'-5'123'0,"9"5"25"0,-3-3-119 0,3 3-29 15,0 0 0-15,0 0 0 0,-9-3 0 0,9 3 8 16,0 0-8-16,3 11 0 0,3 0 36 0,-3 7 5 15,3 1 1-15,0 4 0 16,0 4-23-16,-3 2-5 0,-3 0-1 0,2 3 0 0,4-3-13 0,-3 0 0 16,3-3 0-16,-6 1 0 0,-6-3 17 0,3 0-2 15,-5-3-1-15,2 0 0 0,-3-3-4 16,-3 1-1-16,3-3 0 0,-3 0 0 0,0-3-9 0,9-3 10 16,6-2-10-16,-3-2 10 0,-3-1-10 0,3-5 0 15,0 0-10-15,3-5 10 0,3-6 0 0,-3 1-9 16,0-6 9-16,0 0 0 15,0-5 0-15,-3-3 0 0,3 0 0 0,3-5 0 0,3-5 29 0,-6-1 2 16,-3-7 0-16,0-3 0 0,0 0-31 0,3 0 0 16,0 0 0-16,-6 3 0 0,0 7 0 0,3 3 0 15,9 6-12-15,-6 2 12 0,-6 6 0 0,3 2 16 0,9 2-2 0,2 1 0 16,-2 11-14-16,3-9-12 0,0 3 3 0,6 5 0 16,6 1 9-16,0 2 0 15,-1 2 0-15,4 4 0 0,-3-4 0 0,3 6 0 0,-9 0 0 16,0 3 0-16,-1-1 0 0,-2 1 0 0,-3 2 0 0,-6 0 8 15,0 1-8-15,-6 2 0 0,0-3 0 0,-6 3 0 16,-3 0 0-16,-3-3 0 0,3 3 0 0,-5 0 0 16,-4-1 0-16,-3-1 0 0,6-4 0 0,0 1 0 15,6-1-143-15,0-2-29 0,0 3-7 0,9-6-1 16</inkml:trace>
  <inkml:trace contextRef="#ctx0" brushRef="#br0" timeOffset="25177.39">18248 6443 2746 0,'0'0'122'0,"3"-6"25"0,-3-2-118 0,0 0-29 16,3 3 0-16,-3 5 0 0,0 0 51 0,0 0 4 15,0 0 1-15,0 0 0 0,-6-2 20 0,0 2 5 16,0 5 1-16,0 3 0 0,-3 5-45 0,-3 5-9 16,-2 1-1-16,-1 7-1 0,3 1-15 0,-6 5-3 15,3-1-8-15,-3 4 12 0,0 5-12 0,3-9 9 16,1 6-9-16,-1-2 8 15,6-4-8-15,0 1 8 0,6 0-8 0,-3-6 8 0,6-2-8 0,3-3-11 16,0-5 3-16,6-3 0 16,0-2-35-16,6-3-6 0,2-5-2 0,7-3 0 15,0-3-154-15,3-2-31 0,0-3-7 0,-1-5-1 0</inkml:trace>
  <inkml:trace contextRef="#ctx0" brushRef="#br0" timeOffset="25535.82">18376 6689 2602 0,'0'0'57'0,"0"0"12"0,0 0 3 0,0 0 1 0,0 0-58 0,0 0-15 0,0 0 0 0,0 0 0 15,0 0 99-15,6-3 17 0,3-2 3 0,3 2 1 16,0 3-60-16,3-3-12 0,0 3-3 0,2-2 0 16,-2 2-29-16,3-3-5 0,3 3-2 0,0 0 0 15,-3 3-9-15,-3-1 0 0,-3 1 9 0,-1 2-9 16,1-2 0-16,-3 2 8 0,-3 1-8 0,-3 2 0 0,-6-3 12 0,0 3-3 15,-3 2 0-15,-3 1 0 16,-5 0 3-16,-1 2 0 0,-3 0 0 0,-6 6 0 0,0-6-12 16,-3 3 0-16,1-1 0 0,-1 4 0 15,0 0 0-15,3-4 0 0,3 1-8 0,1 0 8 0,5 0-23 0,0-3 0 16,3 0 0-16,6-2 0 16,3-3-7-16,0-3-2 0,3-5 0 0,9 6 0 0,0-4 42 0,6-2 8 15,3 0 2-15,2-5 0 0,1 0-32 0,6-3-7 16,0 0-1-16,0 0 0 0,-1-5 20 0,4 2 0 15,-3-2 0-15,3 0 0 16,-4-1-106-16,1 1-18 0,3-3-3 0,-3 0-1 16,-3-2-122-16,-7 2-25 0,22-21-5 0,-15 13 0 0</inkml:trace>
  <inkml:trace contextRef="#ctx0" brushRef="#br0" timeOffset="25777.6">18739 6440 2268 0,'0'0'50'0,"0"0"10"0,0 0 3 0,9 3 0 0,0 2-51 0,3 0-12 0,0 3 0 0,3 3 0 16,0 2 88-16,3 3 14 0,2 2 3 0,1 4 1 15,3 1-56-15,0 1-11 0,3 5-3 0,-1 0 0 16,-5 0-6-16,-6 1-2 0,-3-4 0 0,-3 0 0 16,0-2 29-16,-6 0 6 0,0 0 1 0,3 0 0 15,-9-3 0-15,3 0 0 0,-3 3 0 0,3-3 0 0,-6-2-11 0,-6-1-1 16,-6 1-1-16,-3-1 0 0,-2 1-35 0,-1-3-8 15,-3 2 0-15,-6-2-8 16,0-3-53-16,-5 0-18 0,-1 3-3 0,-12-3-1429 16</inkml:trace>
  <inkml:trace contextRef="#ctx0" brushRef="#br1" timeOffset="34088.31">17748 2447 921 0,'0'0'82'0,"0"0"-66"0,0 0-16 0,-6 0 0 16,6 0 197-16,-6 0 36 0,-3 0 7 0,3 6 2 15,6-6-183-15,-3 0-37 0,-6 5-7 0,6 3-2 16,3-3 31-16,0 8 7 0,-3-7 1 0,6 2 0 16,3 5-42-16,-3 0-10 0,0-8 0 0,0 9-599 15,6-6-121-15</inkml:trace>
  <inkml:trace contextRef="#ctx0" brushRef="#br1" timeOffset="34298.32">17721 3101 979 0,'0'0'87'0,"0"0"-70"16,0 0-17-16,0 0 0 0,3 11 210 0,0-6 38 15,-6 3 8-15,3-3 2 0,0 8-153 0,0 0-30 16,0 1-7-16,-3-1 0 0,-3 0-33 0,6 6-7 16,0-3 0-16,-3-1-1 15,0 1-97-15,6 3-19 0,0-6-4 0</inkml:trace>
  <inkml:trace contextRef="#ctx0" brushRef="#br1" timeOffset="34483.26">17653 3770 864 0,'6'3'76'0,"-6"-3"-60"0,0 5-16 0,0 6 0 16,6-3 168-16,-3 0 32 0,-6 2 5 0,3-4 2 16,0 4-125-16,3 1-25 0,0-6-5 0,0 6 0 31,0-1-92-31,0-4-19 0,3 1-3 0,0 1-672 0</inkml:trace>
  <inkml:trace contextRef="#ctx0" brushRef="#br1" timeOffset="34657.79">17674 4220 979 0,'0'0'87'0,"-3"5"-70"15,3 3-17-15,3-2 0 0,0 4 83 0,0 1 13 16,-3-6 2-16,3 3 1 0,0 5-33 0,-3-7-6 15,0 1-2-15,0 4 0 0,3-3-15 0,-3 5-3 16,0 0-1-16,-3 1 0 0,0-6-23 0,3 5-4 16,0 0 0-16,0 0-518 15,-3 1-103-15</inkml:trace>
  <inkml:trace contextRef="#ctx0" brushRef="#br1" timeOffset="34858.01">17671 4823 1440 0,'0'0'128'0,"-3"3"-103"0,-3-3-25 0,6 0 0 15,0 0 156-15,0 0 27 0,-9 3 5 0,9-3 0 16,0 0-124-16,0 0-26 0,0 0-5 0,0 0-1 16,0 0-4-16,0 0 0 0,0 0-1 0,0 0 0 15,6 8-115-15,-3 2-24 0,6-7-4 0,-9-3-504 16,6 5-102-16</inkml:trace>
  <inkml:trace contextRef="#ctx0" brushRef="#br1" timeOffset="35019.14">17721 4934 1893 0,'0'0'41'0,"0"0"9"0,0 0 2 0,0 0 2 0,0 0-43 0,0 0-11 16,3 6 0-16,3-1 0 0,-3-5 37 0,6 0 6 15,0 0 1-15,0 0 0 0,3-5-8 0,0 5-2 16,-3-3 0-16,3 3 0 0,3-5-34 0,-1 5 0 15,1-5 0-15,0 2 0 16,3-2-159-16,-3-1-32 0</inkml:trace>
  <inkml:trace contextRef="#ctx0" brushRef="#br1" timeOffset="35188.75">18492 4879 1958 0,'0'0'87'0,"6"0"17"0,3 0-83 0,0 3-21 16,0-3 0-16,0 2 0 0,0-2 0 0,-3-2 0 0,6 2 0 0,-3 0 0 15,0 0 56-15,0 0 6 0,2 0 2 0,1 0-683 16,3 0-136-16</inkml:trace>
  <inkml:trace contextRef="#ctx0" brushRef="#br1" timeOffset="35357.99">18998 4860 1926 0,'0'0'42'0,"0"0"9"0,0 0 1 0,9 3 3 16,3-3-44-16,0 0-11 0,0-3 0 0,3 3 0 0,0-2 24 0,0-1 4 16,-1 0 0-16,4 1 0 15,0-1-110-15,0-2-22 0,21-3-4 0,-21-3 0 16</inkml:trace>
  <inkml:trace contextRef="#ctx0" brushRef="#br1" timeOffset="35507.37">19537 4821 403 0,'0'0'36'0,"0"0"-36"16,0 0 0-16,0 0 0 0,3 2 392 0,3-2 71 15,3 0 14-15,0 0 3 0,3 0-374 0,0-2-75 16,-3 2-15-16,2 0-4 0,1-6 4 0,3 4 1 0,-3 2 0 0,6-3-673 31,-3 0-134-31</inkml:trace>
  <inkml:trace contextRef="#ctx0" brushRef="#br1" timeOffset="35703.39">19897 4765 1267 0,'0'0'28'0,"0"0"5"0,0 0 2 0,0 0 1 0,0 0-36 0,0 0 0 0,0 0 0 0,0 0 0 16,0 0 131-16,6 3 19 0,-6-3 4 0,0 0 1 16,0 0-44-16,0 0-9 0,0 0-2 0,0 0 0 15,0 0-79-15,0 0-21 0,0 0 0 0,0 0 0 16,0 0-52-16,0 0-16 0,3-5-4 0,3 5-533 16,0-8-107-16</inkml:trace>
  <inkml:trace contextRef="#ctx0" brushRef="#br1" timeOffset="35876.07">20117 4069 2188 0,'-3'-18'48'0,"3"10"11"0,0-3 1 0,0-2 1 0,-2 0-49 0,2 0-12 15,0-9 0-15,0 4 0 16,2-3-53-16,-2 2-14 0,3-5-2 0,0 3-1 15,0-3-42-15,-3-2-8 0,-3 5-1 0,6-6-1 0</inkml:trace>
  <inkml:trace contextRef="#ctx0" brushRef="#br1" timeOffset="36047.41">19989 3339 2041 0,'-5'-5'44'0,"2"-3"10"0,0 3 2 0,3-3 2 0,3-6-46 0,-3 9-12 0,0-8 0 0,-3 0 0 16,3-1 35-16,0 1 5 0,3 0 0 0,-3 2 1 15,-3-2 19-15,3 5 3 0,3-5 1 0,-3-6 0 16,0 11-52-16,3-5-12 0,2 0 0 0,-2 0 0 16,0 0-137-16,3-1-31 15,-3 1-5-15,3 0-2 0</inkml:trace>
  <inkml:trace contextRef="#ctx0" brushRef="#br1" timeOffset="36194.08">19960 2760 1832 0,'-15'-14'40'0,"9"6"9"0,0-2 2 0,3 2 0 0,-3-5-41 0,3-1-10 15,3 4 0-15,0-1 0 0,0 1 13 0,0-4 1 16,0-4 0-16,0 5 0 0,-3 5 57 0,3-5 11 16,0-1 2-16,6 4 1 0,0 2-68 0,3-5-17 15,-3 5 0-15,3-6 0 16,-3 1-150-16,0 0-34 0,3-11-6 0,-6 3-2 0</inkml:trace>
  <inkml:trace contextRef="#ctx0" brushRef="#br1" timeOffset="36324.76">19787 2368 1728 0,'3'-8'38'0,"-3"3"8"0,-3 5 2 0,3-5 0 0,-3 2-39 0,0-2-9 15,3-3 0-15,-6 2 0 0,0 1 53 0,3 2 9 0,3-2 2 0,0 0 0 16,0 2-52-16,0-2-12 0,0-3 0 0,0 5-577 16,0 3-119-16</inkml:trace>
  <inkml:trace contextRef="#ctx0" brushRef="#br1" timeOffset="36521.31">19064 2275 1494 0,'-24'-5'66'0,"12"5"14"0,3 0-64 0,-3 0-16 0,-3 5 0 0,3-5 0 15,-2 0 55-15,-1-5 8 0,0 5 1 0,3 0 1 16,0 0-12-16,0 0-2 0,-3 0-1 0,0-5 0 15,3 5-80-15,-5-3-16 0,2 3-3 0,-9-5-1 16,0 5-62-16,0-8-13 0,-3 3-3 16</inkml:trace>
  <inkml:trace contextRef="#ctx0" brushRef="#br1" timeOffset="36701.41">18108 2212 1152 0,'0'0'102'0,"0"0"-82"16,0 0-20-16,-9 5 0 0,0-5 80 0,0 0 12 16,-2 0 3-16,-4 6 0 0,3-6-63 0,-3 0-12 15,0 0-2-15,0 0-1 0,-3 0-5 0,3 0-2 0,-2 0 0 0,2 0 0 32,-3 0-46-32,0 2-8 0,-15-4-3 0,9 4 0 0</inkml:trace>
  <inkml:trace contextRef="#ctx0" brushRef="#br1" timeOffset="37527.87">17331 5133 979 0,'0'0'87'0,"0"0"-70"16,0 0-17-16,0 0 0 0,0 0 99 0,-3 0 16 0,-6 3 3 0,7 2 1 16,-1-2-4-16,-3 4-1 0,0-1 0 0,0 4 0 15,-3 1-26-15,0-1-4 0,6 6-2 0,-6 0 0 16,0 3-35-16,3-3-7 0,0 0-2 0,0 2 0 15,0 3-38-15,3-2-21 0,0-1 2 0,3 1 1 32,0 2-118-32,0 3-24 0,0-6-5 0</inkml:trace>
  <inkml:trace contextRef="#ctx0" brushRef="#br1" timeOffset="37713.67">17102 6043 1267 0,'0'0'56'0,"0"0"12"0,0 8-55 0,-3 3-13 0,-3-1 0 0,3 3 0 16,0-5 124-16,0 3 21 0,0 0 5 0,-3-1 1 0,3 3-75 0,3 1-16 16,-3-1-2-16,0 5-1 0,-2 1-34 0,2-1-7 15,0 4-2-15,0 1 0 0,-3 4-14 0,3-1 0 16,0 1 0-16,0-3-10 16,0 2-119-16,3-2-24 0,0 0-5 0,0-1-595 15</inkml:trace>
  <inkml:trace contextRef="#ctx0" brushRef="#br1" timeOffset="37842.3">16941 6879 1436 0,'-5'24'64'0,"5"-11"12"0,-3 3-60 0,-3 0-16 15,3 2 0-15,0 4 0 0,0-1 41 0,0-3 6 16,0 1 1-16,3-3 0 0,3 2-34 0,0 1-6 16,-6-3-8-16,3 0 11 15,6 2-111-15,-6-2-23 0,-3 18-4 0,-3-7-1 0</inkml:trace>
  <inkml:trace contextRef="#ctx0" brushRef="#br1" timeOffset="38030.79">16915 7416 403 0,'0'0'17'0,"0"0"5"16,0 0-22-16,0 0 0 0,3 6 0 0,-3-6 0 16,0 0 284-16,3 8 52 0,0-3 10 0,-3-5 2 15,0 0-222-15,0 0-45 0,9 8-9 0,-4-3-1 16,-5-5-38-16,6 5-7 0,-3-2-2 0,3 2 0 15,0-2-14-15,0 0-10 0,-6-3 12 0,9 5-12 16,0-3-44-16,0 1-15 0,-3 0-3 0,0-1-1 16,3-4-128-16,0 2-25 0</inkml:trace>
  <inkml:trace contextRef="#ctx0" brushRef="#br1" timeOffset="38203.51">17203 7551 1152 0,'0'0'51'0,"-6"3"10"0,1 0-49 0,5-3-12 16,0 0 0-16,0 0 0 0,0 0 229 0,0 2 43 16,5 3 9-16,4-2 2 0,-6-3-159 0,6-3-31 15,0 3-6-15,3-2-2 0,3-1-75 0,-3 1-10 16,3-1-12-16,3-2 2 16,2-1-158-16,1 1-31 0,-6-3-6 0</inkml:trace>
  <inkml:trace contextRef="#ctx0" brushRef="#br1" timeOffset="38382.01">18198 7435 1821 0,'0'0'40'0,"0"0"8"0,0 0 1 0,0 0 3 0,6 2-41 0,2-2-11 0,-8 0 0 0,9 3 0 15,3-3-19-15,-3-3-5 0,0 1-2 0,3-1 0 16,0-2 26-16,0 2 0 0,3 1 0 0,0-4 0 15,-3 4-56-15,2-1-7 0,1-2-1 0,3 2-640 16</inkml:trace>
  <inkml:trace contextRef="#ctx0" brushRef="#br1" timeOffset="38518.92">18659 7374 633 0,'0'0'56'0,"6"3"-44"16,-6-3-12-16,9 2 0 0,-3 1 268 0,0 0 52 15,3-1 11-15,0 1 1 0,0-3-192 0,-1 0-38 16,-2 0-8-16,3 0-2 0,0-3-21 0,3 1-5 15,-3 2-1-15,0-3 0 0,3 3-49 0,-3-3-16 16,3 1 8-16,0-1-720 16,3-2-143-16</inkml:trace>
  <inkml:trace contextRef="#ctx0" brushRef="#br1" timeOffset="38683.89">19070 7324 1450 0,'0'0'32'0,"0"0"6"0,12-3 2 0,0 0 1 0,-4 3-33 0,1-5-8 16,0 2 0-16,-9 3 0 0,9-2 85 0,0 2 15 0,0-3 4 0,0 3 0 16,-3-2-39-16,3-1-7 0,-3 0-2 0,0 3 0 15,0-2-44-15,0 2-12 0,0 0 0 0,0-3-899 16</inkml:trace>
  <inkml:trace contextRef="#ctx0" brushRef="#br1" timeOffset="38836.93">19344 7086 518 0,'0'0'46'0,"3"-8"-37"0,-3 2-9 0,3-2 0 0,-1-2 148 0,1-1 28 16,0 3 6-16,3-2 1 0,-3-4-111 0,6 1-23 16,0-3-4-16,6 0-1 0</inkml:trace>
  <inkml:trace contextRef="#ctx0" brushRef="#br1" timeOffset="38999.76">19540 6353 1324 0,'-6'-19'59'0,"0"11"12"0,3-5-57 0,-3 0-14 15,3 0 0-15,0-3 0 0,3-3 41 0,0 1 6 16,-3 2 1-16,6-3 0 0,-3-2-40 0,3 3-8 15,3-4 0-15,3 4-444 0,0-3-88 0</inkml:trace>
  <inkml:trace contextRef="#ctx0" brushRef="#br1" timeOffset="39177.87">19594 5607 1206 0,'-6'-8'26'0,"6"5"6"0,-6 0 0 0,0 1 3 16,0-6-35-16,0 2 0 0,0 1 0 0,3 0 0 15,-6-3 72-15,6 5 7 0,0-2 1 0,6-3 1 16,0 0-13-16,0 3-4 0,-3 5 0 0,0-8 0 16,0-3-51-16,6 6-13 0,-3-8 0 0,6 0 0 15,-3-1-151-15,0-2-33 0,6-23-6 0,2 10-2 0</inkml:trace>
  <inkml:trace contextRef="#ctx0" brushRef="#br1" timeOffset="39343.5">19352 5130 1728 0,'-5'-2'153'0,"2"-9"-122"16,0 8-31-16,-3-7 0 0,3 2 108 0,-3 0 16 15,3-5 4-15,3 5 0 0,6-5-106 0,0 5-22 16,0-3 0-16,3 6 0 0,-4-6 0 0,1 9-8 16,0-9 8-16,-6 11 0 15,-3-3-154-15,3 3-26 0,3-8-4 0,-3 8-2 0</inkml:trace>
  <inkml:trace contextRef="#ctx0" brushRef="#br1" timeOffset="39536.58">18674 4993 1562 0,'-33'2'34'0,"18"-2"7"0,-6 0 2 0,-2 0 1 0,-4 8-35 0,0-8-9 0,-3 3 0 0,0 0 0 16,1-3-24-16,-1 0-6 0,0 2-2 0,0-2 0 15,-2-2 1-15,-4-1 0 0,-3 3 0 0,-2-3 0 16,2-2-205-16,-3 2-42 0,-41-7-8 16,20-1-2-16</inkml:trace>
  <inkml:trace contextRef="#ctx0" brushRef="#br1" timeOffset="39606.64">17641 4932 518 0,'-21'-5'46'0,"-3"2"-37"16,3 3-9-16,-2-3 0 0,2 1 208 0,0 2 39 16,0 0 8-16,6 2 1 0,3 1-151 0,0 5-30 15,-5-8-7-15,5 2 0 0,6 4-30 0,0-1-6 16,3 0 0-16</inkml:trace>
  <inkml:trace contextRef="#ctx0" brushRef="#br1" timeOffset="42608.41">20284 2752 518 0,'-15'0'46'0,"15"0"-37"16,0 0-9-16,0 0 0 0,3-6 168 0,0 1 32 15,0 2 7-15,3-7 1 0,-3 7-116 0,6-7-22 16,0 2-5-16,0 0-1 0,6-3 29 0,3 3 6 16,2-5 1-16,4 2 0 0,0 3-58 0,6 1-11 15,0-7-3-15,5 1 0 0,-2 3 29 0,-3-4 6 16,3 1 1-16,-1 0 0 0,1 0 0 0,0-1 0 0,6 1 0 0,5-5 0 16,-2 10-52-16,3-6-12 0,-1 1 0 0,4-5 0 15,-7 10 0-15,-2-5 0 0,0 2 8 0,3-2-8 16,-4-1 0-16,4 1 9 0,0 5-9 0,-1 3 8 15,-2-3-8-15,-3 3 0 0,-1-3 0 0,-8 3 0 16,-3-3 0-16,0 8 0 0,3-6-12 16,-10 1 12-16,-2 2 0 0,-3 3 0 0,-3-5 0 0,0 0 0 15,-3 2 0-15,-3 1 0 0,-3-1 0 0,0-5 0 16,0 8 0-16,0 0 0 0,-9 0 0 0,3-3 0 16,0 1 0-16,-3 2 0 0,3 0 0 0,0-6 0 15,0 6-161-15,6 0-25 0,0 0-5 16,0 0-1-16</inkml:trace>
  <inkml:trace contextRef="#ctx0" brushRef="#br1" timeOffset="43473.59">21225 2204 691 0,'0'0'61'0,"0"0"-49"0,0 0-12 0,0 0 0 16,0 0 130-16,0 0 23 0,0 0 5 16,0 0 1-16,0 0-75 0,0 0-16 0,0 0-2 0,6 0-1 15,-6 0 51-15,6-5 9 0,3 2 3 0,0 3 0 16,2-3-103-16,-2 3-25 0,3-2 0 0,0 2 0 16,3 0 56-16,0 0 7 0,0 0 1 0,0 0 0 15,0 2-13-15,2 1-3 0,-2 0 0 0,3 2 0 16,-3-2-25-16,0 2-6 0,3 0-1 0,-3 1 0 15,0 1 39-15,2-1 7 0,-5 2 2 0,0-3 0 16,0 3-80-16,0-3-15 0,0-2-3 16,-3 2-1-16,-3 0 56 0,0 3 11 0,-6-8 3 0,3 6 0 15,-3-1-46-15,0 3-9 0,-6 0-1 0,0 2-1 0,-6-7 35 16,-3 8 7-16,-3-3 2 0,0 5 0 0,-5-5-22 16,-1 5 0-16,3-2 0 0,-3 4 0 0,3-1 0 0,3 2 0 15,6-9 0-15,4 7-780 16,5-1-161-16</inkml:trace>
  <inkml:trace contextRef="#ctx0" brushRef="#br1" timeOffset="43795.99">21954 1969 1324 0,'0'0'59'0,"0"-6"12"0,0 6-57 0,0-8-14 0,0 3 0 0,0 5 0 16,0 0 92-16,-3-5 16 0,0 2 4 0,3 3 0 15,0 0 12-15,0 0 4 0,0 0 0 0,0 0 0 16,9 0-52-16,-6 8-9 0,3-3-3 0,0 9 0 15,-3-7-52-15,3 7-12 0,0-1 0 0,-3 0 0 16,3 0 0-16,0 1 0 0,0 4 0 0,-3-5 0 16,3-5-12-16,-1 3-5 0,1 2-2 0,0-5-1037 15</inkml:trace>
  <inkml:trace contextRef="#ctx0" brushRef="#br1" timeOffset="43993.08">21692 1971 1324 0,'39'-8'118'0,"-27"3"-94"15,-6 2-24-15,-6 3 0 0,0 0 156 0,0 0 26 16,0 0 6-16,6 0 0 0,-6 0-98 0,9 3-20 0,2 2-4 0,-2 3-1 16,3 3-12-16,0 2-2 0,0 0-1 15,3 0 0-15,-3 6-40 0,0-6-10 0,-3 3 0 16,0 3-715-1,0-9-145-15</inkml:trace>
  <inkml:trace contextRef="#ctx0" brushRef="#br1" timeOffset="45353.38">22270 2294 172 0,'0'-5'16'0,"0"5"-16"15,0 0 0-15,0 0 0 16,0 0 246-16,-6 5 46 0,3 3 10 0,3-8 2 0,0 0-141 0,3 5-28 16,0 3-6-16,0-3-1 0,2 3-21 0,4-8-5 15,0 0-1-15,3 6 0 0,3-6-59 0,0 0-12 16,3 0-2-16,-3-6-1 0,3-2 21 0,-1 3 5 15,-2-5 1-15,3-1 0 0,-3 6-35 0,0-9-7 16,-3 4-2-16,0 2 0 0,-3-5-10 0,0-1 0 16,-3 1 0-16,-3 3 0 15,0-6-52-15,-3 3-8 0,-3 2-3 0,3 3 0 0,-3-5 50 0,-3 5 13 16,-3 3 0-16,0-1 0 0,0 6-24 0,-3 0 0 16,-3 6 0-16,0-1 0 0,0 3 9 0,-3 5 3 15,4 0 0-15,-4 0 0 0,-3 6 12 0,3 0 0 16,3 7 0-16,0 0 0 0,3 1 0 0,3-6 0 15,0 3 0-15,6 2 0 0,3 1 0 0,6-1 12 16,0-7-3-16,6 2 0 0,3-3 15 0,3-2 4 0,-3-2 0 0,6-4 0 16,3-5-28-16,-1-2 0 0,1-6 0 15,3 3 0-15,3-5 42 0,3-3 3 0,-4-5 1 0,1 0 0 16,3 0-22-16,-3 2-5 0,-4-10-1 0,1 2 0 16,0-5-18-16,-3 3 0 0,-3-5 0 0,2-1 0 15,-8 1 0-15,0-1 0 0,0 9 0 0,-6-3 0 16,-3 2 0-16,-3-2 0 0,-3 10 0 0,0-2 0 15,0 5 0-15,-6-5 0 0,0 8 0 0,0 5 0 16,0-6 0-16,-3 6 0 0,-6 0 0 0,3 6 0 16,3-6 0-16,-2 5-9 0,-4 3 9 0,0 5-12 15,0-7 12-15,3 1 9 0,6 4-1 0,-3 2-8 16,3-5 0-16,3-2 0 0,3 1 0 0,3 7 0 16,-3-9-44-16,3 3-16 0,3-3-4 15,6-5 0-15,0 3 52 0,0 2 12 0,-3-5 0 0,3 0 0 0,2 0 0 0,1 0 0 16,-6-5 0-16,3 5 0 0,0 5 0 0,-3 0 0 15,0-5 0-15,-3 3 0 0,0 2 0 0,0 1 0 16,0-1 0-16,-3 3 0 0,-3-8 0 0,6 5 0 16,-3 3 0-16,0 5 0 0,-3 1 28 0,0-6 9 15,0 5 2-15,3 0 0 0,0 0-14 0,-3-2-2 16,3 2-1-16,3 0 0 0,-3-7-6 0,2 1 0 16,1-1-1-16,3-6 0 0,0 2 29 0,3 4 7 15,0-12 1-15,6 4 0 0,0-4-42 0,0-7-10 0,3 3 0 0,-4-4 0 16,-5 1 0-16,3 0 0 0,6-3 0 0,-3 3 0 31,-3-6-49-31,0 6-12 0,0-8-3 0,-1 2 0 0,-5 1 52 0,0-3 12 0,-3-3 0 0,3 5 0 16,-3-2 0-16,-3 8 0 0,-6 0 0 0,3 0 0 15,-3-1 0-15,-3 6 0 0,-3 3 0 0,0-3 0 16,0 8 0-16,-3 0 0 0,4 8 0 0,-4 0 0 16,0 3 0-16,3-3 0 0,3 5 0 0,0 0 0 15,0 0 0-15,0-5 0 0,6 3 0 0,3 2 0 16,-3 0 0-16,3 0 0 0,-3 1 0 0,9-6 0 15,0 2 0-15,0-2 0 0,3-3 0 0,-3 3 0 16,2-2 0-16,1-1 0 0,-3-2 0 0,0 2 0 16,3 3 0-16,-3-3 0 0,0 0 0 0,-6-2 0 15,3 8 48-15,0-3 13 0,-3 0 3 0,0 2 0 16,-3 3-52-16,0 1-12 0,0 1 0 0,3-1 0 16,-3-4 0-16,6 3 0 0,-3 1 0 0,3-1 0 15,3-2-48-15,0-4-13 0,2 1-3 0,1 0-682 16,3-5-137-16</inkml:trace>
  <inkml:trace contextRef="#ctx0" brushRef="#br1" timeOffset="45983.2">23633 2164 1918 0,'0'0'42'0,"0"0"9"0,-6-5 1 0,0-3 3 0,3 8-44 0,-6-5-11 15,0 5 0-15,-3 0 0 0,0 0 62 0,0 0 10 0,0 0 3 0,1 5 0 16,-4 3-9-16,0-3-2 0,0 9 0 0,0-7 0 15,3 12-12-15,-3-6-2 0,3 6-1 16,3 2 0-16,0-3-27 0,3 1-6 0,3 2 0 0,3-2-1 16,0 2-15-16,0-8 0 0,0 6 0 0,3-12 0 15,3 4 0-15,3-3 0 0,0 0 0 0,3-3-10 16,3-5 10-16,0 0 0 0,0-8 8 0,0 3-8 16,0-3 0-16,-1 3 0 0,4-6 0 0,-3 3 0 15,-3-5 0-15,-3 0 0 0,3 0 0 0,0-1 0 16,-6 1-47-1,0-8-13-15,3 2-4 0,-6 6 0 0,3 0 52 0,-6 0 12 0,-3-6 0 0,3 9 0 16,-6-1 0-16,3 6 0 0,-6-6 0 0,0 9 0 16,-3-4 0-16,3 1 0 0,-3 5 0 0,0 5 0 15,0-5 0-15,0 6 0 0,6 1 0 0,-2 4 0 16,-1 0 0-16,3-1 0 0,3 3 0 0,6 1 0 0,-3-1 48 0,6 0 13 16,3 0 3-16,2-5 0 0,4 3-52 0,3 2-12 15,0-13 0-15,3 5 0 0,0 3 0 0,0-8 0 16,-1 0 0-16,1 0 0 0,0-5-12 15,-3 2-6-15,0-10-1 0,0 8 0 0,-3-8 19 0,-1-1 0 16,-2 4 0-16,0-3 0 0,0-3 0 16,-3 3 0-16,-3 2 8 0,0 3-8 0,-3-5 0 0,-3 2 0 15,-3 3 0-15,0 0 0 0,-6 8 12 0,3 0 4 16,-6-5 0-16,3 10 0 0,-3-5-16 0,0 3 0 16,1 2 0-16,2 1 0 0,0 1-17 0,0 1-7 15,0 3 0-15,6-3-1 16,0 3-11-16,3-4-3 0,0 7 0 0,3-6 0 0,3 2 83 0,3-2 16 0,-3-3 3 0,6 3 1 15,-3-2-52-15,-1-6-12 0,1 8 0 0,0-3 0 16,0 3 0-16,-3-3 0 0,0 3 0 0,0 3 0 16,-3-3 0-16,0-3 0 0,0 3 0 0,-3-3 0 15,0 8 0-15,-3-5 0 0,3 5 0 0,-3 1 0 16,0-1 54-16,3 0 8 0,-3-2 2 0,3 2 0 16,3 0-52-16,0-5-12 0,-3 3 0 0,6-3 0 15,0 0 0-15,0-3 0 0,3 0 0 0,3-2-851 16,0-3-173-16</inkml:trace>
  <inkml:trace contextRef="#ctx0" brushRef="#br1" timeOffset="46272.37">24279 1826 1710 0,'9'-14'76'0,"-9"14"15"0,3-5-73 0,0 0-18 16,-3 5 0-16,6-3 0 0,-6 3 96 0,0 0 16 15,3-5 4-15,-3 5 0 0,0 0-15 0,0 0-2 0,0 0-1 0,0 8 0 16,0 2-41-16,0 4-8 15,-3-1-1-15,0 0-1 0,0 0-47 0,-9 1-10 0,-6-1-2 16,6 0 0 0,15-2-70-16,0 2-14 0,0 0-4 0</inkml:trace>
  <inkml:trace contextRef="#ctx0" brushRef="#br1" timeOffset="46442.37">24514 1834 1670 0,'0'0'148'0,"0"0"-118"0,0 0-30 0,0 0 0 16,-3 5 160-16,-6 0 27 0,3 3 5 0,-3-3 0 16,0 9-80-16,0-1-17 0,0 8-3 0,-3-2-1 15,3 2-31-15,1 3-7 0,2 2-1 0,0 0 0 16,0 1-41-16,3-6-11 0,0 3 0 0,0 2 0 0</inkml:trace>
  <inkml:trace contextRef="#ctx0" brushRef="#br1" timeOffset="68357.13">15301 7631 230 0,'12'-3'20'0,"0"3"-20"16,3-3 0-16,9 1 0 15,0-4 112-15,5 1 19 0,4 2 3 0,6-2 1 0,3 2-115 0,2 1-20 16</inkml:trace>
  <inkml:trace contextRef="#ctx0" brushRef="#br1" timeOffset="68904.36">17153 7676 1267 0,'15'-6'112'0,"6"4"-89"0,5-4-23 0,13 1 0 15,6 2 30-15,2 1 2 0,7-1 0 0,8 0 0 16,13 1-16-16,2 2-2 0,7 0-1 0,2 0-430 16,3 2-87-16</inkml:trace>
  <inkml:trace contextRef="#ctx0" brushRef="#br1" timeOffset="82987.35">15429 2648 640 0,'-3'-7'14'0,"3"7"3"0,0-6 1 0,-3 1 0 0,3 5-18 0,0 0 0 0,0 0 0 0,0 0 0 0,0 0 0 0,0 0 0 16,0 11 0-16,0-4 0 15,0 7-19-15,0-9-10 0,0 8-3 0,3 0 0 0,0 3 32 0,-3 0 0 16,3 5 11-16,3 1-3 0,-3 4-17 0</inkml:trace>
  <inkml:trace contextRef="#ctx0" brushRef="#br1" timeOffset="83213.73">15364 4149 1692 0,'0'0'75'0,"3"5"15"0,3 3-72 0,0 5-18 0,-3 3 0 0,0 5 0 16,0 8 0-16,0 3 0 0,-3 2 0 0,3 6 0 31,-3 2-51-31,3 6-17 0,0-3-3 0,0 5-1 16,0 3-54-16,0 0-11 0,2-3-3 0,1-2 0 15,0 2 7-15,0-2 1 0</inkml:trace>
  <inkml:trace contextRef="#ctx0" brushRef="#br1" timeOffset="83411.27">15245 6146 1177 0,'0'0'52'0,"0"0"11"0,-3 8-51 0,3 0-12 15,-3 3 0-15,0-1 0 0,0 4 53 0,0-1 8 16,3 3 2-16,0 5 0 0,-3 3-47 0,3 5-8 15,0-3-8-15,-3 6 9 0,3 2-9 0,-3 1 0 16,0 2 0-16,-3-3 0 16,3 3-52-16,-6 3-13 0,-6 34-3 0,0-13 0 0</inkml:trace>
  <inkml:trace contextRef="#ctx0" brushRef="#br1" timeOffset="83539.97">14855 7165 1324 0,'0'0'59'0,"-3"-5"12"0,0-1-57 0,3 6-14 0,0 0 0 0,0 0 0 15,-6 6 56-15,6 2 9 0,-3 0 2 0,3 2 0 32,6 1-78-32,3 2-15 0,-3 3-3 0,6 0-1 0</inkml:trace>
  <inkml:trace contextRef="#ctx0" brushRef="#br1" timeOffset="83647.71">15048 7480 874 0,'0'0'39'0,"9"2"8"0,-3 1-38 0,3 0-9 0,0-3 0 0,0 5 0 16,3 0 18-16,-3 1 2 0,3 2 0 0,-3-1-292 16,3 4-57-16</inkml:trace>
  <inkml:trace contextRef="#ctx0" brushRef="#br1" timeOffset="83812.75">15676 7670 1209 0,'24'-8'53'0,"-9"6"12"0,6-1-52 0,0 3-13 16,3 0 0-16,5 0 0 0,4-3 8 0,3 3 0 15,3 3-8-15,-1 0 12 0,1-1-12 0,-3 1 0 16,2 0 8-16,4-1-374 16,-3 4-74-16</inkml:trace>
  <inkml:trace contextRef="#ctx0" brushRef="#br1" timeOffset="83968.6">18037 7861 324 0,'30'-3'14'0,"-18"3"3"0,5 0-17 0</inkml:trace>
  <inkml:trace contextRef="#ctx0" brushRef="#br1" timeOffset="84165.66">18867 7694 1177 0,'27'-16'52'0,"-15"11"11"0,3 0-51 0,6-1-12 15,0 1 0-15,2-3 0 0,4 0 41 0,0 3 6 16,3 2 1-16,-3 1 0 0,2 2-36 0,-2-3-12 16,0 3 9-16,-3 0-9 15,2 3-25-15,-5-3-11 0</inkml:trace>
  <inkml:trace contextRef="#ctx0" brushRef="#br1" timeOffset="84868.76">15313 2582 288 0,'18'-13'12'0,"-9"8"4"16,0-8-16-16,6 5 0 0,0-6 0 0,0 1 0 16,5 0 159-16,4 0 29 0,0 7 5 0,3-4 2 0,3 7-135 0,-4-2-26 15,4-3-6-15,3 8 0 16,3 0-28-16,2 0-20 0,7 0 3 0,3 0-451 15</inkml:trace>
  <inkml:trace contextRef="#ctx0" brushRef="#br1" timeOffset="85035.54">17501 2434 1209 0,'51'-29'108'0,"-22"18"-87"16,10 4-21-16,6-7 0 0,-1 9-10 0,1-3-6 15,3 3-2-15,-1 0 0 0,-2 2 18 0,-3 3 14 0,2 0-2 0,-2 3-1 16,0 2-21-16,2 0-4 0,-2 3-1 0,0-3-327 16,-4 3-66-16</inkml:trace>
  <inkml:trace contextRef="#ctx0" brushRef="#br1" timeOffset="85159.07">19352 2257 864 0,'51'-19'38'0,"-24"17"8"0,9-4-37 0,2 6-9 0,1-5 0 0,3 3 0 16,-7 2 0-16,1 2 0 0,-6 3 0 0</inkml:trace>
  <inkml:trace contextRef="#ctx0" brushRef="#br1" timeOffset="88392.83">9970 8673 1213 0,'0'0'53'0,"0"0"12"0,3 8-52 0,-3-8-13 0,6 5 0 0,-6-5 0 16,0 0 86-16,3 8 14 15,6-2 4-15,-3-1 0 0,0 3 13 0,3-3 3 16,3 3 1-16,0 0 0 0,3 0-28 0,0 0-5 0,2 0-2 0,4 2 0 16,0 1-16-16,3-1-3 0,3-2-1 0,0 0 0 15,5 0-22-15,4-5-4 0,3 0 0 0,5-6-1 16,1-2-14-16,6-3-2 0,-1-6-1 0,7-4 0 16,-4-6-8-16,10-2-2 0,2-6 0 0,-2-2 0 15,-1-1-4-15,1-2 0 0,-1 0-8 0,-2 0 12 16,-1 0-12-16,4-8 9 0,-7 5-9 0,10-13 8 15,-9 3-8-15,2-3 10 0,-5-5-10 0,8-3 10 16,-5 3 5-16,-1 2 1 0,1-4 0 0,-1-1 0 16,-8 5-16-16,-3 3 0 0,-1 3 0 0,-5 0 0 0,-6 2-8 0,-1 3 8 15,-2 3 0-15,0-1 0 16,-3 4 0-16,-6 2 0 0,-1 2 0 0,-8 6 0 0,0 3 10 0,-6 5-10 16,-3-1 10-16,0 1-10 0,3 0 10 0,3 5-10 15,-6 3 10-15,3 0-10 0,-6-1 0 0,-3 4 0 16,3 5 0-16,-3-3 0 15,0 5-30-15,-3-2-12 0,3 2-2 0,-3 0-1 16,0 3-159-16,0-2-31 0,6 2-6 0</inkml:trace>
  <inkml:trace contextRef="#ctx0" brushRef="#br1" timeOffset="88655.14">11855 7287 2084 0,'-15'-3'92'0,"6"3"20"0,0 0-90 0,3 0-22 15,-3 0 0-15,3 0 0 0,0-5 48 0,3 2 6 0,0 0 1 0,3 1 0 16,3-1 21-16,3 0 4 0,3-2 0 0,3 3 1 16,3-6-33-16,0 0-6 0,5 0-2 0,1 0 0 15,3 0-25-15,3 0-6 0,-3 0-1 0,5 0 0 16,-5 0 4-16,3 3 0 0,0-3 0 0,-6 5 0 16,-6 1 9-16,-1 2 3 0,1 0 0 0,0 0 0 15,-6 5 8-15,-3 3 3 0,-3 5 0 0,0 0 0 16,-6 0-4-16,0 1-1 0,-3 4 0 0,0 1 0 15,-3-1-18-15,0 3-4 0,-3 1-8 0,3-1 12 16,4 0-123 0,-1-3-25-16,3 1-4 0,3-3-1112 0</inkml:trace>
  <inkml:trace contextRef="#ctx0" brushRef="#br1" timeOffset="89688.14">9759 2543 644 0,'6'-14'28'0,"-3"9"7"15,-3-3-35-15,3-2 0 0,0-4 0 0,0 6 0 0,0-5 47 0,-3 0 2 16,0 0 1-16,-3 0 0 0,3-1 90 0,-6 9 19 16,3-8 3-16,0 5 1 0,0 3-35 0,0-1-6 15,3 6-2-15,0 0 0 0,0 0-31 0,0 0-6 16,0 0-2-16,0 0 0 0,0 0-33 0,9-8-8 15,0 3 0-15,6-3-1 0,6 3-15 0,2 5-2 16,10-8-1-16,6 3 0 0,6 5-6 0,5-8-2 16,1 8 0-16,8-6 0 0,1 6 3 0,2 0 0 15,7 0 0-15,5 8 0 0,-2-2-4 0,2 7 0 16,-3 0 0-16,13 6 0 0,-13 2-2 0,1 3-1 16,-4-3 0-16,4 10 0 0,-10-9-9 0,1 1-9 15,-7-1 9-15,4 1-13 0,-7-1 13 0,-5-4 8 0,-3-2 0 16,-7 2-8-16,-2-4 13 0,-6-1-4 15,-4-2-1-15,-2-4 0 0,-6 1 4 0,-3-2 0 0,0-1 0 16,-6 3 0-16,0-8 22 0,-6 0 5 0,-3 0 1 0,0 0 0 16,0 0-23-16,0 0-4 0,-6 0-1 0,0 0 0 31,-3-8-108-31,-3 5-23 0,3 1-4 0,-3-6-1 0</inkml:trace>
  <inkml:trace contextRef="#ctx0" brushRef="#br1" timeOffset="89887.79">11426 2506 2188 0,'0'0'48'0,"6"0"11"0,6 0 1 0,0 5 1 0,0-5-49 0,2 3-12 15,-2-3 0-15,6 2 0 0,0 6 69 0,3-3 11 16,-3 3 3-16,3-2 0 0,2 7-31 0,1 0-5 16,0 0-2-16,0 3 0 0,-3 0 15 0,-3 5 4 15,-1 6 0-15,-5-6 0 0,-3 3-52 0,0 2-12 16,-3-5 0-16,-3 6 0 0,-6-3 0 0,0 2 0 15,-3 1 0-15,0-1-851 16,-6 0-173-16</inkml:trace>
  <inkml:trace contextRef="#ctx0" brushRef="#br1" timeOffset="90757.35">5955 8898 1728 0,'0'0'76'0,"0"0"16"0,0 0-73 0,0 0-19 16,0 0 0-16,0 0 0 0,0 0 106 0,3 5 18 15,-3 1 3-15,3 1 1 0,-3 1-18 0,0 0-3 16,3 3-1-16,0 0 0 0,0 2-44 0,3 5-9 16,0-5-1-16,-3 3-1 0,3 3-24 0,-3-3-5 15,3 0-1-15,3 0 0 0,-6-3-21 0,2 3 9 16,1-6-9-16,3 3 0 15,-6-5-89-15,3 0-25 0,-6-8-5 0,9 0-1023 0</inkml:trace>
  <inkml:trace contextRef="#ctx0" brushRef="#br1" timeOffset="90940.76">5642 8940 1152 0,'0'0'51'0,"-6"3"10"0,1 0-49 0,2-1-12 0,-6 4 0 0,6-1 0 15,0 0 299-15,0 3 57 0,0 0 11 0,0 5 2 16,3-2-258-16,3 2-52 0,0-2-11 0,3 2-1 16,0 0-16-16,0 0-3 0,5 3-1 0,4 0 0 15,3 0-80-15,3 0-16 16,0 0-3-16,6-3-1076 0</inkml:trace>
  <inkml:trace contextRef="#ctx0" brushRef="#br1" timeOffset="93095.79">6437 9379 2034 0,'0'0'44'0,"0"0"10"0,0 0 2 0,0 0 1 0,0 0-45 0,-3 0-12 0,-6-5 0 0,3 3 0 15,0 2 108-15,0 0 20 0,-3 0 4 0,1 2 1 16,-1 1-52-16,3-1-10 0,-3 1-3 0,0 0 0 16,-6-1-28-16,3 4-7 0,3-1-1 0,0 6 0 15,3-3-8-15,-3 2-3 0,3 3 0 0,3-2 0 16,0 0-21-16,0-1 0 0,3 1 0 0,3-1 0 16,3 1-23-16,3 2-9 0,0 0-1 0,3 1-1 15,3-4 22-15,0 3 4 0,0-2 8 0,0 0-13 16,2 2-14-16,1-3-2 15,-3-2-1-15,0 5 0 0,0-7 7 0,-3 2 2 0,0 0 0 0,0 0 0 0,0 0 21 16,-6-1 0-16,0 1 0 0,-3-2 0 0,-1 4-13 16,-2-2 5-16,-2 0 8 0,-1 0-13 0,-3 0 13 15,0 0 0-15,-6-3 0 0,0 3 0 0,3 0 0 0,-6 0 0 16,0-3 0-16,0 1 0 0,-3-1 0 0,3-2 0 16,-2-1 8-16,2 1-8 0,0-3 11 0,3 0-2 15,3 0 0-15,-3-3 0 0,3 1 11 0,6-1 3 16,3-2 0-16,0-1 0 0,0 1-23 0,6-3 0 15,0 3 0-15,6-3 0 0,0 3-13 0,3-1-7 16,0 4-2-16,3-4 0 0,-1 1 8 0,4 2 2 16,-3-2 0-16,3 3 0 0,-3 2 12 0,0-3 0 15,0 3 0-15,2-3 0 0,-2-2 0 0,0 2 0 16,3-5 8-16,0 6-8 0,0-4 0 0,-4-2 0 16,4 3-8-16,0-3 8 0,-6 0 0 0,0 0 0 0,-3 0-8 15,0-2 8-15,-3-1 0 0,0-2 13 0,-3 0-2 0,-4 0-1 16,1-1 22-16,0 1 5 0,-3 0 1 0,-3 2 0 15,3 3 10-15,-3 0 3 0,1 0 0 0,-4-2 0 16,3 2-23-16,-3 0-4 0,3 0 0 0,0 5-1 16,-6 1 14-16,0-1 3 0,9-2 1 0,0 5 0 15,-6 0-26-15,0 5-6 0,6-5-1 0,-3 5 0 16,0 3-8-16,-3 0 0 0,3 3 0 0,3-1 0 16,0 4 0-16,0-1 0 0,0 0 0 0,6 0 0 15,0 1 0-15,0 2 0 0,-3-3 0 0,6 0 0 0,0-2 0 16,0-4-11-16,3 7 3 0,-1-6 0 0,-2-3-4 15,6 0 0-15,-3-5 0 0,0 0 0 16,0 3 2-16,0-3 0 0,0-3 0 0,0 1 0 0,0-1 0 16,-3 0 0-16,2-2 0 0,-2 0 0 0,0-3 10 0,-3 2-10 15,3-1 10-15,-3-1-10 0,3 0 10 0,0 0 0 16,-3 2 0-16,0 1 0 0,0-3 0 0,0 0 0 16,0 0 0-16,-3 0 0 0,0 0 0 0,0 1 0 15,3-1 10-15,0 0-10 0,-3 5 14 0,0-5-3 16,3 3-1-16,-4-3 0 0,1 0-2 0,0 0 0 15,-3 0 0-15,3 0 0 0,0 0 5 0,0-2 1 16,-3-1 0-16,0 3 0 0,0 0-14 0,0 3 0 16,0 0 0-16,-3-1 0 0,3-2 11 0,-3 3-11 15,3 5 12-15,-3-5-12 0,-3 2 10 0,4-2-10 16,-1-1 8-16,3 6-8 0,-3-2 10 0,3 2-10 16,0 0 12-16,0 0-12 0,-6-3 8 0,6 3-8 15,0 0 0-15,0 0 0 0,0 0 0 0,0 0 0 0,0 0 0 0,0 0 0 16,0 0 0-16,0 0 0 0,0 0 0 0,0 0 0 15,0 0 0-15,0 0 0 16,-3 5 0-16,0 3 0 0,0 0 0 0,3 0 0 0,0 0 8 0,-3 3-8 16,3-1 0-16,-3 1 0 0,3 0 0 0,3-1 0 15,-3 3 0-15,0 1 0 0,3-1 0 0,3 0 0 16,-3-2 0-16,3 2 0 0,0-3 0 0,-1 1 0 16,1 2 0-16,3-7 0 0,0 2 0 0,3-3 0 15,-3-3 0-15,3 1 0 0,0-3 0 0,3-3 0 16,0 1-11-16,0-3 1 0,-4-1 0 0,1-2 0 15,0 0-14-15,0-2-4 0,3 2 0 16,0-3 0-16,-6-2 13 0,3-3 3 0,0 0 0 0,-3 0 0 0,0-5 4 0,0 3 8 16,-1-1-13-16,-2 1 5 0,-3 2 8 0,0 0 11 15,-3 3-3-15,0 2 0 0,0 1-8 0,0 2 0 16,-3 2 0-16,3 1 0 0,0 5 0 0,0 0 0 16,0 0 0-16,0 0 0 0,-6 5 27 15,6-5 3-15,0 0 1 0,-3 8 0 0,0 3-31 0,3 2 0 16,6 0 0-16,0 0 0 0,-3 1 0 0,3 4 0 15,0 1 0-15,0 2 0 0,6-3 0 0,-3 6 0 16,0-3 0-16,3 3 0 16,0 3-24-16,0-1-4 0,-3 3 0 0,0-2-1 0,-1 2 29 0,1 0 0 15,-3-3 0-15,0 3 0 0,-3-2 0 0,0 2 0 16,0-2 0-16,0-1 0 0,-3-2 0 0,0-3 0 0,3 0 0 0,0 0 0 16,-3-2 0-16,-3-1 0 15,3-2 0-15,0-3 0 0,-3 1 19 0,0-4 9 0,3 1 3 0,-3-3 0 16,3-8-19-16,0 0-4 0,0 0-8 15,0 0 12-15,0 0-12 0,-3-6 0 0,-3-1 8 0,0-9-8 16,0-3 0-16,0-2 0 0,6-8 0 0,-5-6 0 16,-1-2 0-16,0-2 0 0,0-9 0 0,0-7 0 15,-3-1 0-15,0-2 0 0,0 2 0 0,3 1 0 16,-3 7 0-16,0 6 0 0,0 7 0 0,3 4 0 16,0 7-21-16,3 3-4 0,-3-1-1 0,3 7 0 15,3 4 26-15,0 0 0 0,3 1 0 0,3 4 0 16,3 1 0-16,6 3 0 0,-3-1 0 0,3 3 0 0,0 0 0 0,6 0 0 15,-1 5 0-15,1 3-8 16,-3-3-20-16,3 6-4 0,3 0-1 0,-3 2 0 0,-1 0 17 0,-2 0 3 16,0-2 1-16,-3 5 0 0,-3-3 12 0,-3 3 0 15,-6-6 0-15,-3 6 0 0,0-2 0 0,-3-1 0 16,-9 0 0-16,0 0 0 0,0 0 0 0,-3-2 12 16,0 2-4-16,-2 0-8 0,-1 1 0 0,0-1 0 15,3 0 0-15,0-2 0 0,-6-3 8 0,9 0-8 16,3 0 0-16,0 0 0 0,4-6 0 0,2 3 0 15,3-5 0-15,0 0 0 0,5 3 0 0,4 0-12 16,0-6 3-16,6-2 1 0,0 0-9 0,3-9-2 16,0 1 0-16,3 2 0 0,2 1 3 0,1-3 0 15,-3 2 0-15,0-5 0 0,-3 0 26 0,0 0 6 16,0 1 0-16,-1-1 1 0,-5-3-17 0,0 3 0 16,0 0 0-16,3 1 0 0,-9-1 0 0,3 0 0 15,-3 0 0-15,3 0 0 0,-6 0 55 0,3 0 7 0,0 0 2 0,-3 3 0 16,0 3-52-16,0 2-12 0,-3 2 0 0,0 6 0 15,0 0 54-15,0 0 8 0,0 0 2 0,0 0 0 16,6 8-52-16,-3 3-12 0,-3-1 0 0,2 6 0 16,-2 6 0-16,6 4 0 0,-3 0 0 0,3 6 0 15,-3 0 0-15,3 5 0 0,0 3 0 0,0 2 0 16,-3-2-14-16,-3-1-6 0,3-2 0 0,0 3-1 16,0-5 21-16,0-1 0 0,-6-2 8 0,3-3-8 15,3-3 0-15,-3-2 0 0,0 0 0 0,0-6-11 16,-3-2 11-16,3-3 0 0,-3-2 0 0,0-6 0 15,3 1 0-15,0-6 9 0,0 0-1 0,0 0-8 0,0 0 8 16,-6-8-8-16,3-6 0 0,0-1 0 0,0-4 0 0,-3-5 0 16,0-2 0-16,0-6 0 0,3 0 0 0,-3-5 0 15,-2-5 0-15,-1-3 0 0,0 0 0 0,0-5 0 16,-3 5 0-16,3 2 0 0,3 4 9 0,-3 2 5 16,3 5 1-16,0 3 0 0,0 2-15 0,3 6 0 15,6 3 0-15,0 4 0 0,0 1 0 0,0 3 0 16,6-1 0-16,3 6 0 0,0 2 0 0,3 0 0 15,3 6 0-15,2 0 0 0,1 2 0 0,0 3 0 16,3 0 0-16,-3 2 0 16,3 1-48-16,-4 0-13 0,-5 2-3 0,3 0 0 0,0 0 52 0,-6 1 12 15,-6-4 0-15,-3 6 0 0,0-5 18 0,-3-1 6 16,-3 3 2-16,-3-2 0 0,-3 2-26 0,0-2 0 16,-3 2-14-16,3-2 5 15,-3-1-95-15,0 1-18 0,3-1-4 0,1-2-1158 0</inkml:trace>
  <inkml:trace contextRef="#ctx0" brushRef="#br1" timeOffset="93941.06">8247 9242 2581 0,'0'0'56'16,"-3"-5"12"-16,3-3 3 0,-3 2 2 0,3 6-58 0,-3-5-15 0,0 0 0 0,-3 2 0 15,6 3 69-15,-6-2 11 0,0-1 3 0,0 0 0 16,0 1-15-16,0 2-4 0,6 0 0 0,-6 2 0 15,-3 4 0-15,3 1 0 0,1 1 0 0,-1 6 0 0,-3-4-51 0,3 3-13 16,0 1 0-16,0 4 0 16,3 1-48-16,0-1-13 0,0 3-3 0,0 1 0 0,6-1 52 0,0 0 12 15,0 0 0-15,0-2 0 0,6-4 0 0,-3 1 0 16,3-5 0-16,2-1 0 16,-2-2-40-16,3-2-4 0,0-4-2 0,-3-2 0 15,3 0 6-15,-3-5 0 0,3 0 1 0,0-3 0 0,-3-3 39 0,0-2 0 16,0-5 0-16,0-1 0 0,-6 0 0 0,2 4 0 15,-2-4 0-15,0-2 0 0,0 0 0 0,-3 0 0 16,3-1 12-16,-6 1-4 0,3-3-8 0,-3 6 0 16,0 2 0-16,3 0 0 0,-3 3 0 0,3 2 0 15,-5 3 0-15,2 3 0 0,-6 2 12 0,0 3 1 16,3 3 0-16,-3 2 0 0,3 1-13 0,-3 2 0 16,3 2 0-16,0 3 0 0,3-2 0 0,3 2 0 15,3-2 0-15,0-1 0 16,6 1-24-16,0 0-7 0,3-6-1 0,0 3-1 0,3-6 15 0,-1 1 3 0,1-6 1 15,3 1 0-15,-3-1 14 0,0-2 0 0,0-3 0 0,-3 0 0 16,0 0 0-16,0 0 0 0,-4 0 0 0,1-2 0 16,0-1 0-16,-3 0 0 15,0 4 0-15,-3-4-9 0,3 3 26 0,-3 3 6 0,0-1 1 0,0 1 0 16,-3 0-16-16,0 5-8 0,0 0 8 0,0 0-8 16,0 0 0-16,0 0 0 0,3 2 0 0,3 6 0 15,-6 0 0-15,0 0 0 0,3 0 0 0,0 3 0 16,0-1 0-16,0-2 0 0,3 3-10 0,0-3 10 15,3 2-9-15,-3 4 9 0,0-4 0 0,0 1-9 16,3-1 31-16,-1 1 6 0,-2 0 2 0,6-1 0 16,0 1-50-16,-3-1-11 15,3-2-1-15,-3 0-1 0,3 0 33 0,-3-3 0 0,3 1 8 0,-3-4-8 16,3 1 28-16,-3-6-1 0,-1-2 0 0,4 0 0 16,-3-3-37-16,3 0-7 0,-3-3-2 0,0 1 0 0,0-6 19 0,0 3 0 15,-3-6 8-15,3 1-8 0,-3-4 17 0,-3 1-2 16,3-5-1-16,0-3 0 0,-3-6-14 0,-3-2 0 15,3-2 0-15,-3-1 0 0,-3 0 32 0,3 6 3 16,3 5 1-16,0 0 0 0,3 5-7 0,-4 3-1 16,-2 2 0-16,0 6 0 0,0 5 0 0,0 0 0 15,0 8 0-15,0 0 0 0,0 0-9 0,-5 11-3 16,2 2 0-16,0 5 0 0,0 1-16 0,-3 7 8 16,3 1-8-16,0 7 0 0,-3 3 8 0,3 0-8 15,0 0 0-15,0 3 0 0,3-3 16 0,0-3 0 16,0-2 0-16,3-3 0 0,0-5-24 0,0 0-6 0,3-3-1 0,3 0 0 15,-3-5 24-15,3-3 5 0,-1-2 1 0,7-3 0 16,-3-6-27-16,6-2-4 0,-3-2-2 0,6-3 0 16,0-6-6-16,-4 0 0 0,1-2-1 0,-3-5 0 31,0-4-99-31,-6-1-20 0,-3-6-4 0,0-6-1120 0</inkml:trace>
  <inkml:trace contextRef="#ctx0" brushRef="#br1" timeOffset="94051.15">8693 8890 403 0,'-17'3'36'0,"8"-1"-36"0,-6 1 0 0,6 2 0 16,3 1 455-16,3-1 84 0,0 3 17 0,0-3 3 0,0 0-411 0,3-5-83 16,6 3-16-16,3 0-3 15,6-1-82-15,0-2-17 0,2-2-3 0</inkml:trace>
  <inkml:trace contextRef="#ctx0" brushRef="#br1" timeOffset="94242.26">9110 8639 2649 0,'0'0'58'0,"0"0"12"0,0 0 2 0,0 0 4 0,0 0-61 0,0 0-15 16,0 0 0-16,3 8 0 0,0 2 102 0,0 6 18 16,-6 0 3-16,0 2 1 0,0-2-86 0,0 3-17 15,-3 2-3-15,0-2-1 16,0-1-89-16,0-2-19 0,0 2-3 0,0-2-1214 0</inkml:trace>
  <inkml:trace contextRef="#ctx0" brushRef="#br1" timeOffset="94376.88">9256 8692 2649 0,'-6'10'117'0,"6"-2"25"0,-3 0-114 0,-3 0-28 0,3 5 0 0,0-2 0 16,0 2 92-16,0 0 12 0,0 3 2 0,0 0 1 15,3 0-91-15,0 0-16 0,3 0 0 0</inkml:trace>
  <inkml:trace contextRef="#ctx0" brushRef="#br1" timeOffset="95525.35">12268 6837 748 0,'24'0'33'0,"-24"0"7"0,0 0-32 0,0 0-8 16,0 0 0-16,0 0 0 0,0 0 215 0,0 0 41 15,0 0 8-15,12 0 1 0,0 2-117 0,3 1-23 16,0 0-5-16,3-1 0 0,2-2-36 0,10 3-8 16,3-3 0-16,14-3-1 0,1 3-18 0,9-2-3 15,2-1-1-15,13 3 0 0,-1-5-25 0,9 0-4 16,-2 2-2-16,5-2 0 0,-5-1-22 0,2 1 0 15,-6 0-12-15,7-1 4 0,-13 1 8 0,-2 0 0 16,-1 2 0-16,-2-5 0 0,-10 3 24 0,1 0 6 16,-7-1 2-16,-5 4 0 0,-9-4 0 0,0 1 0 15,8 0 0-15,1 0 0 0,-9-1 1 0,-1 1 1 16,-5-3 0-16,0 3 0 0,-6 2-9 0,-3-2-1 0,-3 0-1 16,-4 2 0-16,-2 0-13 0,0 1-2 0,-3 2-8 0,-6 0 12 15,0 0 10-15,0 0 2 0,0 0 0 16,0 0 0-16,0 0-15 0,-6-6-9 0,-3 4 12 15,0-1-12-15,1 3-8 0,-1 0-9 0,3-3-2 0,-3 3 0 16,3 0-162 0,6 0-33-16,0 0-6 0,0 0-2 0</inkml:trace>
  <inkml:trace contextRef="#ctx0" brushRef="#br0" timeOffset="102486.3">13527 5974 1782 0,'0'0'79'0,"0"0"16"0,0-5-76 0,0 5-19 15,0 0 0-15,0 0 0 0,0 0 55 16,0 0 7-16,3-3 2 0,-3 3 0 0,0 0 36 0,6-2 7 16,0-1 1-16,0 0 1 0,0-2-33 0,0 2-6 15,3 1-2-15,3 2 0 0,3 0-30 0,0-3-6 16,0 1-2-16,-1-1 0 0,4 3 3 0,3 0 1 15,0 0 0-15,0-3 0 0,0 1-6 0,5 2-2 16,-5-3 0-16,3 0 0 16,0 1-42-16,0 2-8 0,-3 0-1 0,-1 0-1 0,-2-3 52 0,0 6 10 15,-3-3 3-15,-3 5 0 0,-3-2-31 0,-3 2-8 16,0 0 0-16,-9 3 0 0,0 3 0 0,-6 2 0 16,-6 5 0-16,-6-4 8 0,0 4-8 0,0 3 0 0,-5-5 0 0,-1 5 0 15,-3-2 0-15,0-3 0 0,4 0 0 0,-4 2-8 16,3 1 0-16,3-1 0 0,3-7 0 0,1-1 0 15,8 1 8-15,0 0 0 0,3-6 0 16,9 3 0-16,0-8 8 0,3 5 0 0,6-2 0 0,6-1 0 16,2-2 10-16,7 0 2 0,0-2 1 0,6-1 0 15,0-2-13-15,-1-3-8 0,7 0 8 0,0 0-8 16,2 0 31-16,1 0 1 0,0 0 1 0,0 3 0 16,-4 2-1-16,1-5-1 0,-3 3 0 0,-3 5 0 15,-7-5-79-15,1 5-16 0,-6 0-4 0,0 0-880 16,-6 5-177-16</inkml:trace>
  <inkml:trace contextRef="#ctx0" brushRef="#br0" timeOffset="105283.39">12116 6924 288 0,'3'-5'25'0,"0"2"-25"0,6 1 0 0,0-4 0 16,3 1 128-16,-3 0 20 0,3-1 4 0,6 1 0 16,3 2-72-16,6-2-16 0,-1 3-2 0,4-1-1 15,6 0 13-15,-3 1 2 0,2-1 1 0,1 0 0 16,9 1-34-16,2-1-7 0,4 0-2 0,5 3 0 15,1 0 6-15,-1 0 0 0,1 0 1 0,3-2 0 16,-1-4-17-16,7 6-4 0,-4-2-1 0,1 2 0 16,-1-3 12-16,-2 3 2 0,-1-3 1 0,1 1 0 15,-4-1-34-15,4-2 0 0,-1 2 0 0,-8 1 0 0,-3 2 0 16,-4-3 0-16,-5 3 0 0,-6-3 0 0,-7 1 0 16,-2 2 0-16,-3 0 0 0,-3-3 0 0,0 0 0 0,-6 1 0 15,0-1-15-15,-3 3 5 0,-9 0 10 0,5 3 12 16,-5-3-2-16,0 0-1 0,0 0-9 0,0 0-16 15,0 0 4-15,3 8 1 16,-3 0-17-16,-3 2-4 0,1-2-1 0,-4-3 0 16,3 3-40-16,-3-2-8 0,0-1-2 0,-3 3-562 0</inkml:trace>
  <inkml:trace contextRef="#ctx0" brushRef="#br0" timeOffset="109637.03">12426 4286 288 0,'12'0'12'0,"-12"0"4"0,9-5-16 0,0 2 0 0,0 1 0 0,3-1 0 15,3 3 97-15,-1-8 17 0,4 5 3 0,3 1 1 16,3-6-63-16,3 5-13 0,2 1-2 0,4-6-1 16,3 5-3-16,0 0 0 0,-1-2 0 0,7 2 0 0,0 1-8 0,5-1-3 15,7-5 0-15,-1 3 0 0,7 0-10 0,0 2-3 16,-1-2 0-16,1 2 0 0,-1 0-2 0,1-5-1 16,2 3 0-16,4 0 0 0,-1 2 7 0,1-2 2 15,-4 0 0-15,-2-3 0 0,-1 2-18 0,-2 4 0 16,-4-4 8-16,-2 6-8 0,3-5 15 0,-7 3-1 15,-2-1 0-15,-4 0 0 0,-2 3-14 0,-3 0 0 16,-3-8 8-16,-7 8-8 0,-2-2 0 0,0-1 11 16,-3 3-11-16,-3 0 10 0,0-5 0 0,-7 2 0 15,1 0 0-15,0 1 0 0,-3 2 0 0,0-3 0 16,-9 3 0-16,6 0 0 0,-6 0 1 0,0 0 0 0,0 0 0 16,0 0 0-16,0 0-11 0,0 0 0 0,0 0 0 0,0 0 0 15,0 0 0-15,0-3 0 0,-3-4 0 0,0 4 0 16,-3 0 0-16,0 3 0 0,0 0 0 0,-3 0 0 15,0 0-16-15,1-5-3 0,-1 2 0 0,3 3-586 16</inkml:trace>
  <inkml:trace contextRef="#ctx0" brushRef="#br0" timeOffset="110202.68">12489 4225 864 0,'3'-18'38'0,"-1"10"8"0,1 3-37 0,3-1-9 0,-3-4 0 0,6 2 0 16,3 0 11-16,0-3 0 0,6 1 0 0,6-1 0 16,6 3 10-16,2-2 3 0,4 2 0 0,3 0 0 15,5 2 17-15,4-4 4 0,6 2 1 0,5 0 0 16,7 3-2-16,2-3-1 0,3 0 0 0,1 3 0 16,-1 5-15-16,1-6-4 0,-1 1 0 0,1 2 0 15,5 3-10-15,-3 0-2 0,-2 0-1 0,-7-5 0 16,4 5-11-16,-7 0 8 0,-2 0-8 0,-4 0 8 15,-5-3-8-15,-9 6 0 0,-1 2 0 0,-8-2 8 16,-6-3-8-16,-6 3 0 0,-3-1 0 0,-3 4 8 16,-7-4-8-16,-2 1-14 0,-6-3 3 0,0 0 1 0,-6 0-7 0,-5 2-2 15,-1-2 0-15,-3 6 0 16,-6-6-9-16,0 2-3 0,-3-2 0 0,0 3-353 16,1 0-72-16</inkml:trace>
  <inkml:trace contextRef="#ctx0" brushRef="#br0" timeOffset="110836.93">12715 4236 518 0,'9'0'46'0,"3"-3"-37"16,2 3-9-16,4-5 0 0,3 2 72 0,0 1 12 15,6-1 2-15,0-5 1 0,5 3-31 0,10 0-5 16,3-3-2-16,2 2 0 0,-2 1-20 0,6 0-4 0,2 2-1 0,1-2 0 16,-1 0-11-16,4 2-2 0,-1-5-1 0,7 3 0 15,-1 5-10-15,1-6 0 0,-4 6 9 16,1-2-9-16,-3-4 0 0,2 1 0 15,-5 3 0-15,-4-4 0 0,1-2 0 0,-4 3 8 0,-2 5-8 16,-6-8 0-16,-3 5 9 0,-7-2-9 0,-2 5 12 16,-6-3-12-16,-3-2 10 0,0 3-10 0,-6-4 8 0,-1 6-8 15,-2 0 0-15,0 0 8 0,-3 0-8 0,-6 0 0 16,0 0 0-16,0 0 0 0,0 0-9 0,0 0 9 16,0 0-38-16,-6 0-1 0,-3 0 0 15,3 0-442-15</inkml:trace>
  <inkml:trace contextRef="#ctx0" brushRef="#br0" timeOffset="111911.93">12179 6850 460 0,'0'0'41'0,"0"0"-33"16,0 0-8-16,0 0 0 0,6-3 64 0,0 3 10 15,-6 0 2-15,9-5 1 0,3 2-51 0,3-2-10 16,2 5-3-16,1-5 0 0,6 2-3 0,0 1-1 15,3-1 0-15,0 3 0 0,2-5 3 0,4 2 1 16,3 0 0-16,2 1 0 0,7-4 10 0,6 1 1 16,2 3 1-16,4-1 0 0,2 0-12 0,1 1-2 15,5-4-1-15,4 4 0 0,-4-4 18 0,1 1 3 16,-4 2 1-16,1 1 0 0,-1-1-16 0,-2 0-4 16,-4-2 0-16,1 3 0 0,0-1 10 0,-4 0 2 15,1-2 0-15,-7 2 0 0,1 3-24 0,-3 0 0 16,-1-2 0-16,-2-1-8 0,-6 3 17 0,-4-5 4 15,1 2 1-15,-6 0 0 0,0 1 3 0,-4 2 1 0,-2-6 0 0,-6 4 0 16,0 2-27-16,-3 0-6 0,-3-3-1 0,-6 1 0 16,-3 2-6-16,0 0-2 0,-6 0 0 0</inkml:trace>
  <inkml:trace contextRef="#ctx0" brushRef="#br0" timeOffset="126680.83">12453 4249 529 0,'0'0'23'0,"0"0"5"0,0 0-28 0,0 0 0 0,0 0 0 0,0 0 0 16,0 0 52-16,0 0 5 0,0 0 1 0,9 3 0 15,0 0-2-15,0-3 0 0,3 0 0 0,2 0 0 16,7-3-15-16,3 0-3 0,3 1-1 0,6-4 0 16,2 1-13-16,1 2-2 0,3-2-1 0,-1 2 0 15,4 1-7-15,-3-1-2 0,8-7 0 0,1 2 0 16,0 0 8-16,2 2 2 0,-2-2 0 0,-3 3 0 16,-1 5 12-16,-2-5 2 0,0 2 1 0,-4 3 0 15,4-2-10-15,0-1-3 0,-4 3 0 0,4 0 0 16,3 0-4-16,-1 0 0 0,1 0-1 0,0 0 0 15,-1 3-19-15,-2-1 10 0,0-2-10 0,-4-2 8 0,1-1 1 16,0 3 0-16,-4-8 0 0,4 5 0 0,-3 1-1 0,-1 2-8 16,-2-6 12-16,-3 4-4 0,3-1-8 15,-4 0 12-15,1-2-12 0,-3 3 12 0,-3-4-12 0,0 6 10 16,-1-8-10-16,-2 6 10 0,0 2-10 0,0 0 12 16,0 0-12-16,3 0 12 0,-4 0-12 0,4 2 0 15,-3 1 0-15,0-3 0 0,3 0 0 0,0 0 0 16,-4 5 0-16,-2-5 0 0,3 0 0 0,-3 0 0 15,0 3 0-15,-3 0 0 0,0-3 8 0,-4 0 0 16,4 0 0-16,-3-3 0 0,-3 0-8 0,-3 3 0 16,0-5 0-16,0 2 0 0,0 1 0 0,-3-1 0 15,-3 3 0-15,0 0 0 0,0 0 20 0,6-5 0 16,-3-1-1-16,-3 6 0 0,0 0-19 0,0 0 0 0,0 0 0 16,0 0 0-16,0 0 0 0,0-8-9 0,0 8 1 15,3-5 0-15,-3-3 8 0,0 3 0 0,0 2 0 16,0-2 8-16,0-3 4 0,3 3 2 0,-3-3 0 0,0 3 0 15,3-3-14-15,-3 2 9 0,0 6-9 0,3 0 8 16,0-8 0-16,0 3 0 0,-3 5 0 0,3 0 0 16,0-8-8-16,0 6 0 0,-3-4 0 0,3 4 0 15,0-6 0-15,0 5 0 0,0 0-10 0,0-5 10 16,0 3 0-16,-3 0 0 0,3-3 0 0,-3 0 0 16,3 3 0-16,-3-6 0 0,0 3 8 0,0 0-8 15,0 0 0-15,0 3 0 0,0-8 0 0,-3 2 0 16,3 3 0-16,0-2 0 0,-3-1 0 0,3 0 0 15,-3 4 0-15,3-4 0 0,-3 3 0 0,3 0 0 0,-3 3 0 0,-3-1-9 16,3 1 1-16,0 3 0 0,0-6-4 16,-3 2-1-16,3 1 0 0,0 2 0 15,-3 1-32-15,6 2-7 0,0 0 0 16,-6 2-1-16</inkml:trace>
  <inkml:trace contextRef="#ctx0" brushRef="#br0" timeOffset="127959.44">15420 4990 968 0,'12'0'21'0,"6"0"5"0,12 0 1 0,3-5 0 0,5-1-27 0,10 1 0 0,9 0 0 0,5-3 0 16,10 3 52-16,2-1 4 0,0 1 2 0,10-3 0 16,2 3-34-16,6 0-6 0,-5-1-2 0,5 4 0 15,0-6-16-15,3 5 0 0,1 0 0 0,-4 3-9 0,-6 0 18 16,4 0 4-16,2 0 1 0,-3-5 0 16,0 2-14-16,-2 3 0 0,-4-2 8 0,6-1-8 0,4 3 0 0,-7-5 9 15,0 2-9-15,1 1 8 0,-4-4-8 0,-3 4 0 16,-2-1 0-16,-4 0 0 0,-5-2 0 0,-7 2 16 15,-2-2-2-15,-1 2-1 0,-2 1 13 0,-4-1 2 16,-5-2 1-16,-3 2 0 0,-1 1-17 0,-5-1-3 16,-3 3-1-16,-4 0 0 0,-2 0-8 0,-3 0 0 15,-3 0 0-15,0-5-11 0,-4 5 11 0,-5-3 0 16,0 0 0-16,-6 1 0 0,-9 2 0 0,0 0 8 16,0 0-8-16,0 0 0 15,-6 2-19-15,-6-2-8 0,0 0-1 0</inkml:trace>
  <inkml:trace contextRef="#ctx0" brushRef="#br0" timeOffset="131678.07">12313 2574 288 0,'0'0'25'0,"0"0"-25"15,0 0 0-15,0 0 0 0,6 0 47 0,0 0 4 16,3 0 1-16,0 0 0 0,0 0-27 0,0 0-5 16,-1 0 0-16,1 0-1 0,0 3 13 0,0 2 4 15,0-5 0-15,3 3 0 0,-3 0 20 0,6-1 4 16,-3 4 0-16,3-6 1 0,3 0-10 0,-1 2-3 15,4 1 0-15,3-3 0 0,3 0-20 0,3 3-4 0,2-3 0 16,4 0-1-16,0 0-11 0,0 5-1 16,-1-10-1-16,1 5 0 0,-3 0-10 0,5 0 12 0,1-3-12 0,6 3 12 15,-4 0-4-15,7-3 0 0,-3 1 0 0,-1 2 0 16,-2-8-8-16,3 5 12 0,-4 0-12 0,1 3 12 16,3-8-2-16,-4 3 0 0,4 0 0 0,0 5 0 15,-1-8 8-15,4 3 2 0,-6 5 0 0,2-8 0 16,-2 8-11-16,0-6-1 0,-1-2-8 0,-2 3 12 15,3 0 4-15,-4 2 1 0,1 1 0 0,3-1 0 16,-4 3-3-16,4 0-1 0,0 0 0 0,-4 0 0 16,1-5-13-16,-3 5 0 0,0-3 0 0,2 3 0 15,-5 0 0-15,3 0 0 0,-4 0 0 0,-2 0 0 16,0 0 0-16,-3 0 0 0,-3 0 0 0,-1 3 0 0,-2-3 0 16,0 5 0-16,-6-5 0 0,0 0 0 0,0 0 0 0,-3 0 0 15,-3 0 0-15,-1 0 0 0,-2 3 0 0,0-3 0 16,-6 0 0-16,6 0 0 0,-6 0 0 0,9 0 0 15,-3 2 0-15,0-2 0 0,-6 0 0 16,6 0 0-16,-6 0 0 0,6 3 0 0,-6-3 0 0,6 5 0 16,-6-5 0-16,9 0 0 0,-3 0 0 0,0 5 0 15,-6-5 0-15,0 0 0 0,6 0 0 0,3 3 0 16,-3-3 0-16,-6 0 0 0,6 5 0 0,-3-5 0 16,-3 0 0-16,9 6 0 0,-9-6 0 0,5 2 0 15,-5-2 0-15,6 6 0 0,-6-6 0 0,3 5 0 16,0 3 0-16,0-3 0 0,3 0 0 0,-6 3 0 0,3 0 0 15,-3 0 0-15,3-2 0 0,0 1 0 16,0 4 0-16,3-3 0 0,-3 3 0 0,3 2 0 0,3 0 0 0,0-5 0 16,-3 5 0-16,0 6 0 0,3-6 0 0,0 0 0 15,-3 6 0-15,0-3 0 0,-3 2 0 0,3 1 0 16,-3-1 0-16,0 3 0 0,2-2 0 0,-2 2 0 16,0 0 0-16,0-2 0 0,0-1 0 0,0 3 0 15,0 3 0-15,0-5 0 0,0 2 0 0,-3-3 0 16,0 4 0-16,0 1 0 0,6-1 0 0,-3-1 0 15,0 2 31-15,-3 4 3 0,3-1 1 0,3 6 0 16,-6-3-27-16,3 3-8 0,-6 0 0 0,3 0 0 16,0-6 0-16,-3 6 0 0,-3-6 0 0,-3 1 0 15,0 4 0-15,-6 1 8 0,1-3-8 0,-4 3 0 16,3 0 25-16,0-6-1 0,0 6-1 0,0 0 0 16,3-3-9-16,-3-3-2 0,6 1 0 0,1-3 0 15,-1 2 4-15,0 0 0 0,3-4 0 0,0 1 0 0,3-1-16 0,-3 1 0 16,6-1 0-16,-3 1 0 0,0-1 0 0,3-1 8 15,-3 0-8-15,3 0 12 0,0 3-3 0,0 0-1 16,0-6 0-16,0 3 0 16,0-2-8-16,0-6 8 0,-3 3-8 0,3 0 8 0,0-3 10 0,0 0 2 15,3-2 0-15,-3-1 0 0,0 1-20 0,3 2 0 16,0-5 8-16,-3 5-8 0,3-7 17 0,0 2 0 16,-3-3 0-16,0 3 0 0,3-3-17 0,-3 1 0 15,0-6-13-15,0 0 5 0,0 0 8 0,0 0 0 16,0 0 0-16,0 0 8 0,0 0-8 0,0 0 12 15,0 0-4-15,0 0 0 0,0 0 6 0,0 0 2 0,0 0 0 0,0 0 0 16,0 0-5-16,-6 0-1 16,0-3 0-16,0 0 0 0,3 1-10 0,-3 2 10 0,0-3-10 0,0 3 10 15,-3-8-10-15,0 5 0 0,3 1 9 0,-6 2-9 16,-3-6 0-16,-2 6 0 0,-4-2 0 0,0 2 0 16,-6-3 0-16,0 3 0 0,-8-3 0 0,-1 3 0 15,-3 0 0-15,-2-5 8 0,-4 3-8 0,-3-1 0 16,-2 0 0-16,-4-2 0 0,-2 2 0 0,-1 1 0 15,0-1 0-15,-2 3 0 0,-1-5 0 0,1 2-8 16,-4 3 8-16,1-3 0 0,-4 1 0 0,7 2-8 16,-4 0 8-16,7 0-8 0,-4-6 8 0,4 4-8 15,-1 2 8-15,1-3 0 0,-4 3 0 0,-2 0 0 16,-1 3 0-16,4-3 0 0,-1 0 0 0,0 0-8 16,1 0 8-16,2 0 0 0,1 0 0 0,2 0 0 15,7 0 0-15,5 2 0 0,6-2 0 0,3 0 0 16,1-2 0-16,2-1 0 0,3 3 0 0,0-2 0 15,7-1 0-15,-1 3 0 0,3-3 0 0,6 3 0 16,0-8 11-16,3 8-3 0,0-5 0 0,0 5 0 0,3 0 0 0,6 0 0 16,0 0 0-16,0 0 0 0,0 0-8 0,0 0 0 15,0 0 0-15,0-8 0 0,0 8 0 0,3-3 0 16,0 1 0-16,-3 2 0 0,3-8 18 0,-3 8 2 16,6-5 0-16,-6 5 0 0,3 0-20 0,-3 0 0 15,0-8 0-15,6 2 0 0,-3-2 0 0,-3 3 0 16,0-3 0-16,3 3 0 0,-3-6 0 0,3 3 0 15,0-2 0-15,-3-1 0 0,0-2-12 0,3 0 0 16,-3 0 0-16,0-3 0 0,0-3 12 0,0 3 0 0,6-10 0 16,-6-1 0-16,0 1 0 0,3-3 0 0,0 0 0 0,3-8 0 15,-3-6 0-15,3 4 0 0,-3-6-12 0,0 0 3 16,-3 0 9-16,3 0 0 0,-3 0 0 0,3 2 0 16,-3 1 0-16,0 0 0 0,3-3 0 0,-3 0 0 15,0 5 0-15,0-2 0 0,0 5 0 0,0 0 0 16,0 2 0-16,0 3 0 0,-3 1 0 0,3-6 0 15,0 8 0-15,0-3 0 0,-3-8 0 0,3 3 0 16,-3 3 0-16,3-3 0 0,3 2 0 0,-3 1 0 16,-3 7 0-16,0 4 0 0,3-4 0 0,-3 6 0 15,-3 2 0-15,3 6 0 0,3 0 0 0,-3 0 0 16,0 2 0-16,3 3 0 0,-3 0 0 0,3 3 0 16,0 5 0-16,0 0 0 0,3-5 0 0,-3 5 0 15,0 0 0-15,0 0 0 0,3-3 0 0,0 0 0 0,-3 3 0 0,9 0 0 16,-3 0 0-16,0 0 0 15,0 0-53-15,0 0-9 0,3 0-2 0,-1 0 0 16,1 3 52-16,0-3 12 0,3-3 0 0,0 3 0 0,0 0 0 0,6 0 0 16,-3 0 0-16,3 0 0 0,2 0 0 0,4-2 0 15,6-3 0-15,3 2 0 0,0 0 48 0,-1 1 13 16,4-4 3-16,0 1 0 0,-1 2-52 0,1 3-12 16,0-8 0-16,0 6 0 15,2-1-48-15,4-2-13 0,6-3-3 0,-1 3 0 0,-2-1 52 0,2 4 12 16,1-4 0-16,0 6 0 0,-4 0 0 0,7-5 0 15,-3 2 0-15,-1 3 0 0,4 0 48 0,2 0 13 16,-2 0 3-16,3 0 0 16,-4 3-103-16,-2 2-20 0,2-5-4 0,-2 0-1 0,0 0 52 0,-4 0 12 15,4 0 0-15,-3 0 0 0,-1 6 48 0,1-6 13 0,-3 0 3 0,-1 0 0 16,-5 0-52-16,0 0-12 16,-1 0 0-16,-2-6 0 0,0 6 0 0,-3 0 0 0,-1-5 0 0,1 2 0 15,0 3 0-15,-3 0 0 0,0-5 0 16,-1 5 0-1,4 0-48-15,-6 0-13 0,-3 0-3 0,3 0 0 0,-7 0 103 0,1 0 20 0,-3 0 4 16,0 0 1 0,3-5-103-16,-6 5-20 0,0 0-4 0,3 0-1 0,-1 5 103 0,1-5 20 0,-6 0 4 15,3 0 1-15,0 0-52 0,0 0-12 0,-3 0 0 0,-3 0 0 16,-6 0 0-16,6 0 0 0,-6 0 0 0,0 0 0 16,0 0 0-16,0 0 0 0,0 0 0 0,0 0 0 15,-6 5-48-15,0-5-13 0,6 0-3 0,-6 0 0 0,0 3 52 0,0 2 12 16,-3-5 0-16,3 6 0 0,6-6 0 0,-3 8 0 15,0-3 0-15,0-2 0 0,3-3 0 0,0 10 0 16,0-5 0-16,0 3 0 0,0 0 0 0,3 3 0 16,0-3 0-16,0 5 0 0,0 0 0 0,0 0 0 15,3-5 0-15,-3 6 0 0,3 2 0 0,-3-1 0 16,3-1 0-16,-3 4 0 0,3 1 0 0,-3-1 0 16,3 3 0-16,0 6 0 0,0-6 0 0,-3 3 0 15,0 2 0-15,3 1 0 0,3-1 0 0,-4-2 0 16,1 5 0-16,3-2 0 0,-3 2 0 0,0-3 0 15,0 3 0-15,-3 3 0 0,0 0 0 0,-3-3 0 16,6 8 0-16,-9-5 0 0,-3-1 0 0,0 4 0 0,0-3 0 0,0-3 0 31,-3 0 0-31,3-3 0 0,1 1 0 0,-1-1 0 0,0 6 0 16,3-6 0-16,0 3 0 0,3 1 0 0,0 1 19 0,3 4 6 0,0 2 2 16,0-3 0-16,0 6-27 0,0-8 0 0,2-1 0 15,-2 4 0-15,0-4 0 0,0-1 0 0,0-1 0 0,0 0 0 16,0 0 0-16,0-3 0 0,3-2 0 0,-3 0 0 15,3 0 0-15,-3-3 0 0,0-3 12 0,0 1-4 16,-3 2-8-16,0-8 0 0,0 1 0 0,0-1 0 16,0 0 0-16,-3 0 8 0,0-5-8 0,0 3 8 15,3-3-8-15,-3 2 0 0,0-2 0 0,0-2 8 16,3 1-8-16,0-1 0 0,0-6 0 0,-3 8 8 16,0-3-8-16,3-5 8 0,-3 8-8 0,3-8 8 15,0 0-8-15,0 0 0 0,0 0 0 0,0 0 8 16,0 0 0-16,0 0-8 0,0 0 12 0,-6-5-4 15,3 2-8-15,-3 0 12 0,1 1-12 0,-1 2 12 0,0-6-12 16,0 4 0-16,0-1 0 0,0 0 8 0,-6 3-8 0,3 0 0 16,-3-5 0-16,0 5 0 0,-3 0 0 0,0 0 8 15,-3-2-8-15,-2 2 0 0,-1 0 21 0,-6-3-1 16,-6 0 0-16,-2 3 0 0,-7 0-20 0,-3 0 0 16,-5 0 0-16,-7 0 0 0,1 0-20 0,-7-5 0 15,-5 2 1-15,-4 3 0 0,-2-2 9 0,-1 2 2 16,-2-3 0-16,-3 3 0 0,-1-5 8 0,4 2 0 15,-4 3 0-15,7-3 0 0,0 1 0 0,-1-4 0 16,1 4 0-16,-1-1 0 0,1 3 0 0,2 0 0 16,4 0 0-16,6-2 0 0,2-1 0 0,6 3 0 15,-2-3 0-15,8 3 0 0,1 0 0 0,5 0 0 16,3 0 0-16,6 0 0 0,7 0 0 0,-1 0 11 0,6 0-3 0,3 0 0 16,3-8-8-16,3 8 0 0,1-2 0 0,2-1 8 15,3 3 0-15,0 0 0 0,6 0 0 0,0 0 0 16,0 0 4-16,0 0 0 0,0 0 0 0,0 0 0 15,0 0-12-15,0 0 0 0,0 0 0 0,0 0 0 16,0 0 0-16,0 0 0 0,0 0 0 0,0 0 0 16,0 0 0-16,0 0 0 0,0 0 0 0,0 0 0 15,0 0 0-15,0 0 0 0,0 0 0 0,0 0 0 16,0 0 0-16,0 0 0 0,0 0 0 0,0 0 0 16,0 0 0-16,0 0 0 0,0 0 0 0,0 0 0 15,0 0 0-15,0 0 0 0,0 0 0 0,0 0 0 16,0 0-13-16,0 0-5 0,0 0-1 0,0 0 0 15,0 0 19-15,0 0 0 0,0 0 0 0,0 0 0 16,0 0 0-16,0 0 0 0,0 0 0 0,0 0 0 0,9 0 0 16,-9 0 0-16,0 0 0 0,0 0 0 15,0 0 0-15,9 0 0 0,-4 0 0 0,-5 0-976 16</inkml:trace>
  <inkml:trace contextRef="#ctx0" brushRef="#br0" timeOffset="132728.04">12393 2609 576 0,'15'-5'25'0,"-6"2"6"0,0-2-31 0,0-3 0 15,3 2 0-15,3 6 0 0,0-8 108 0,5 3 16 16,4 0 4-16,6 0 0 0,3 2-103 0,3-2-25 15,2-1 0-15,1 4 0 0,3 2 56 0,2 0 7 16,4 0 1-16,2 0 0 0,10 0-52 0,0 0-12 16,2-6 0-16,1 6 0 0,-1 6 0 0,1-6 0 0,2 0 0 15,3 0 0-15,1 0 0 0,-1 0 0 16,-2 2 0-16,2-2 0 0,-2 0 0 0,-4 0 0 16,-5 0 0-16,2-2 0 0,-2 2 0 0,-3 0 0 15,-4 0 0-15,1-6 0 0,-7 6 0 0,-2 0 0 16,-3-5 0-16,-6 2 0 0,-4 3 0 0,-2 0 0 0,-3-5 0 15,-3 0 0-15,-6 2 0 0,-1-2 0 0,1 5 0 0,-3-5 0 16,0-1 0-16,-3 4 0 0,-3 2 0 0,3-8 0 16,0 5 0-16,-3 0 0 0,0 3 0 0,0-5 0 15,3 3 0-15,-3-1 0 0,0 0 0 0,3 3 0 16,-3 0 0-16,2 0 0 0,1 0 0 0,0 0 0 16,3 0 0-16,-3 0 0 0,0 0 0 0,3 0 0 15,0 3 0-15,0-3 0 0,-3 0 0 0,0 0 0 16,0 0 0-16,-1 0 0 0,1 3 0 0,0-3 0 15,-6 0 0-15,3 2 0 0,-6-2 0 0,0 0 0 16,0 0 0-16,0 0 0 0,0 0 0 0,6 5 0 16,-6-5 0-16,3 6 0 0,-3-6 0 0,3 8 0 15,0 5 0-15,-3-5 0 0,0 2 0 0,0-2 0 0,0 6 0 0,0-1 0 16,0-5 0-16,3 2 0 0,0 6 0 16,0 0 0-16,0-3 0 0,0 3 0 0,0-3 0 0,0 3 0 15,0 5 0-15,3-2 0 0,-3 2 0 0,3 0 0 16,-3 3 0-16,6-3 0 0,-3 3 0 15,3 3 0-15,0-9 0 0,0 3 0 0,-4 0 0 0,7 3 0 16,-3-5 0-16,0 2 0 0,-3-3 0 0,0 4 0 16,3-4 0-16,-3 1 0 0,0 2 0 0,0-5 0 15,0 0 0-15,0 5 0 0,3-3 0 0,-6 1 0 16,3 2 0-16,0-3 0 0,0 4 0 0,-3-4 0 16,-3 1 0-16,0 2 0 0,-3 0 0 0,0 3 0 15,-3-6 0-15,0 4 0 0,0-4 0 0,0 8 0 0,-3-10 0 0,6 8 0 16,-3-8 0-16,3 8 0 0,3-6 0 0,0 1 0 15,0 2 0-15,6 0 0 0,0 3 0 0,3 3 0 16,0-1 54-16,-3 3 8 0,3 0 2 0,0 3 0 16,-1 2-52-16,1-7-12 0,-3 5 0 0,-3-6 0 15,3 0 0-15,0-2 0 0,-6 3 0 0,3-6 0 16,-3 0 0-16,3-2 0 0,0-1 0 0,0 1 0 16,-3-4 0-16,0 4 0 0,3-6 0 0,-3 3 0 15,0 0-48-15,0 0-13 0</inkml:trace>
  <inkml:trace contextRef="#ctx0" brushRef="#br0" timeOffset="-134375.89">11944 5416 403 0,'0'0'36'0,"0"0"-36"0,0 0 0 0,0 0 0 16,0 0 65-16,3 5 7 0,0 3 0 0,0 0 1 16,0 3 3-16,0 5 0 0,3 2 0 0,-3 6 0 15,0 2-8-15,3 9-2 0,-3 2 0 0,-3 0 0 16,0 3 2-16,-3 10 0 0,0 5 0 0,0 1 0 15,0 10-7-15,0 0-1 0,0 0 0 0,0 1 0 16,0 4-33-16,0-5-7 0,0 8-2 0,0-5 0 16,0-5-10-16,3-4-8 0,-3-1 12 0,0-6-12 15,0-6 23-15,0-2-3 0,0-3 0 0,0-4 0 16,-3-4-20-16,3-8-20 0,0-2 4 0,0-3 1 16,0-7 24-16,3-4 5 0,-3-2 1 0,3-8 0 0,0 0-3 0,0 0-1 15,0 0 0-15,3-8-550 16,-3-2-109-16</inkml:trace>
  <inkml:trace contextRef="#ctx0" brushRef="#br0" timeOffset="-133417.52">12111 5310 673 0,'47'-5'29'0,"-26"5"7"0,9 0-28 0,5 5-8 0,10-5 0 0,0 0 0 16,2 0 68-16,7 0 13 0,5 0 3 0,7 0 0 15,2 0-23-15,4 0-4 0,-4 0-1 0,7 0 0 16,2 0-19-16,1 0-4 0,-1 0-1 0,-3 0 0 15,-2 0-10-15,-1 0-2 0,1 0-1 0,-4 0 0 16,1 0-5-16,-1 0-1 0,-5 0 0 0,-1 0 0 16,-2-5-13-16,-1 5 0 0,-5 0 0 0,2-3 0 15,-2 1 9-15,-4-1-1 0,-2 3 0 0,-3 0 0 16,-4-8 7-16,-2 5 1 0,-3 1 0 0,-1-4 0 16,-2 1 3-16,-3 0 1 0,-3-3 0 0,0 3 0 15,-4-1-20-15,1 4 0 0,-3-4 0 0,-3 4 0 16,-3-4 0-16,0 4 0 0,0-3 0 0,-1 5 0 0,1-8 0 15,-3 8 10-15,0-3-2 0,0 0 0 0,0 3-8 0,-3 0 0 16,0-5 0-16,-3 2 0 0,0 3 0 0,3 0 8 16,-3 0 0-16,0 0 0 0,-1 0-8 0,4 0 0 15,-3 0 0-15,0 3 0 0,0-3 0 0,0 0 13 16,3 5-3-16,-3-5-1 0,0 3-9 0,0 0 0 16,-3 5 0-16,3-8 0 0,-6 0 0 0,6 2 0 15,0 3 0-15,-6-5 0 0,3 6 8 0,-3-6 0 16,0 0 0-16,0 0 0 0,6 5 0 0,-6-5 0 15,0 0 0-15,3 5 0 0,0 1 16 0,-3-6 2 0,0 0 1 0,3 8 0 16,-3-3-19-16,0 3-8 16,0 0 8-16,0 0-8 0,3 0 9 0,-3 2-9 0,3-2 10 0,-3 5-10 15,0 1 8-15,3 1-8 0,0 1 0 0,-3 3 0 16,0-1 0-16,0 4 0 0,0 1 0 0,0 1 0 16,0 3 9-16,-6-1 3 0,3 3 0 15,0 0 0-15,0-2-3 0,0 2 0 16,0 0 0-16,-3 0 0 0,0 0 4 0,3 6 1 0,-3-4 0 0,0 4 0 15,0 2-2-15,-3 2-1 0,0 1 0 0,0-3 0 16,0 0 5-16,-3 0 0 0,3 0 1 0,1 0 0 16,2 3-5-16,0-3-2 0,-6 3 0 0,6-3 0 15,0 2-2-15,0 4-8 0,0-3 12 0,0-1-4 16,0-4-8-16,3-1 8 0,-3 0-8 0,3-5 8 16,0 3 3-16,-3-3 0 0,3 0 0 0,0 1 0 0,0-7 1 0,0 1 1 15,-3-3 0-15,3 1 0 0,0-4 4 16,0-2 1-16,0 0 0 0,3-3 0 0,-3 0-7 0,3-5-2 15,-3 0 0-15,3 0 0 0,0 0 3 0,0-8 0 16,0 0 0-16,0 0 0 0,0 8-1 0,0-8 0 16,0 0 0-16,0 0 0 0,0 0-3 0,0 0-8 15,0 0 12-15,0 0-4 0,0 0-8 0,0 0 8 16,0 0-8-16,0 0 8 0,0 0 5 0,0 0 1 16,0 0 0-16,0 0 0 0,0 0-14 0,0 0-15 15,0 0 3-15,-5-3 1 0,-4 3 11 0,0-2 0 16,-6 2 0-16,-9-3 0 0,-3 0 0 0,-9 1 0 15,1-1 0-15,-13-2 0 0,-2-1-18 0,-10 1 2 16,-5-5 0-16,-10 2 0 16,1 2-8-16,-7-2-2 0,-5-5 0 0,0 5 0 0,-4-2 10 0,4 2 1 0,0-5 1 0,2-1 0 15,-2 4 14-15,6-1 0 0,2 1 0 0,7 4 0 32,8 6-68-32,10 0-12 0,-1 0-1 0,10 6-1 0</inkml:trace>
  <inkml:trace contextRef="#ctx0" brushRef="#br0" timeOffset="-132348.96">12387 6993 806 0,'3'-3'72'0,"3"-2"-58"0,0 0-14 0,3 2 0 15,3-2 18-15,0-1 1 0,6 1 0 0,3 3 0 16,5-6-11-16,7 2-8 0,6 1 12 0,6 0-12 15,2-1 21-15,7 4-2 0,2-1-1 0,4 1 0 16,5-1 27-16,1 0 6 0,2 1 1 0,4-1 0 0,-7 3 0 16,1 0 0-16,2-3 0 0,-2 1 0 0,-1-1-39 0,-2 3-13 15,5-3 9-15,-5 3-9 0,-4-2 10 0,1-4-10 16,-4 1 12-16,1-3-12 0,-4 3 9 0,-5 0-9 16,3-1 0-16,-10 4 9 0,-2-1 2 0,-6 0 0 15,-4-2 0-15,-5 2 0 0,-3 1-11 0,-6-1 0 16,0 3 0-16,-6 0 0 0,0 0 0 0,-9 0 0 15,0 0 0-15,0 0 0 16,0 0-43-16,0 0-10 0,-9 0-3 0,-3 3-332 16,0-1-66-16</inkml:trace>
  <inkml:trace contextRef="#ctx0" brushRef="#br0" timeOffset="-132091.14">14027 6824 666 0,'9'-3'29'0,"-6"0"7"0,0 1-36 0,3-4 0 0,0 4 0 0,0 2 0 16,3 0 27-16,0 0-2 0,0-3 0 0,0 3 0 15,0-3 7-15,3 3 0 0,-3-2 1 0,-3 2 0 16,3 2-33-16,-4 1 0 0,4-3 0 0,-9 0 0 16,6 3 13-16,-6-3-4 0,0 0-1 0,6 0 0 15,-6 0-8-15,0 0 8 0,0 0-8 0,0 0 8 16,0 0 42-16,0 0 8 0,0 0 2 0,0 0 0 16,0 0-36-16,0 0-6 0,0 0-2 0,0 0 0 15,0 0-6-15,0 0-2 0,0 0 0 0,0 0 0 16,0 0-8-16,0 0 0 0,-3 0 0 0,3 0-11 15,0 0 3-15,0 0 0 0,0 0 0 0,0 0 0 0,0 0 0 0,0 0 0 16,-6-3 0-16,6 3 0 16,0 0-40-16,-6 0-8 0,6 0-2 0</inkml:trace>
  <inkml:trace contextRef="#ctx0" brushRef="#br0" timeOffset="-127809.8">11884 6935 687 0,'0'0'30'0,"6"-3"7"0,3 3-29 0,-3-3-8 16,3 3 0-16,-3-2 0 0,3 2 57 0,0 0 11 16,0 0 1-16,3 0 1 0,0 0-10 0,2 0-1 15,1 0-1-15,6 0 0 0,3 0-5 0,0-3-1 16,9 3 0-16,2-2 0 0,4 4-43 0,3-2-9 15,5 0 0-15,-2 3 0 0,0-1 0 0,2 1 0 16,1 0 12-16,5-1-12 0,10 1 13 0,-4-3-4 16,4 0-1-16,-4 0 0 0,1 0 1 0,3 0 0 0,-1-3 0 0,4 1 0 15,-7-1 2-15,-2 0 0 16,2 3 0-16,-5-2 0 0,-1-1 15 0,1-2 3 0,-1 2 1 0,-2 1 0 16,3-4 6-16,-1 4 0 0,1 2 1 0,-4-3 0 15,1 0-1-15,0-2 0 0,-4 0 0 0,4 2 0 16,-7 0-24-16,4 3-4 0,0 0-8 0,-4 0 11 15,1 0-3-15,0 0-8 0,-4 0 12 0,-5 0-4 16,0 0-8-16,-1 0 0 0,-5-2 0 0,0-1 0 16,-3 3 0-16,-3 0 0 0,-4 0 0 0,-2 0 0 15,0 0 0-15,-9 0 0 0,0-2 0 0,0 2 8 16,-3-3-8-16,-6 3 0 0,0 0 9 0,0 0-9 16,0 0 9-16,0 0-9 0,0 0 12 0,0 0-12 15,0 0 8-15,0 0-8 0,-6 3 0 0,-3-3 0 16,0 2 0-16,0-2 0 0,0 3-8 0,0-3 8 15,-3 0-14-15,1 0 3 0,-4 0 1 0,3-3 0 0,-3 3 10 16,0 0-13-16,-6-2 5 0,0-1 8 0,-3 3-16 0,1-3 4 16,-1-2 0-16,-3 2 1 15,3 1-50-15,-3 2-11 0,1-3-1 0,2 0-650 16</inkml:trace>
  <inkml:trace contextRef="#ctx0" brushRef="#br0" timeOffset="-123408.67">16456 7842 748 0,'0'0'67'0,"0"0"-54"16,3-2-13-16,-3 2 0 0,0 0 168 0,3-8 30 16,-3 8 6-16,0 0 2 0,0 0-94 0,0 0-20 15,0 10-3-15,0 6-1 0,0 3-62 0,0 4-13 16,-3 4-2-16,-3 7-1 0,0 6 16 0,0 2 3 15,0 3 1-15,-5 6 0 0,-1-1-7 0,-3 0-2 16,3 0 0-16,-3-2 0 0,0 2-10 0,3-7-3 16,0-4 0-16,3-2 0 0,-6 0-8 0,7-5 8 0,-4-5-8 15,3-1 8-15,3 1 4 0,-3-6 0 16,0-3 0-16,0-2 0 0,0-3-12 0,3-2 0 0,0-6 0 0,6-5-11 31,0 0-103-31,-3-5-21 0</inkml:trace>
  <inkml:trace contextRef="#ctx0" brushRef="#br0" timeOffset="-123109.95">16102 7982 2052 0,'-6'-26'91'0,"3"21"18"16,3-1-87-16,0 6-22 0,0 0 0 0,0 0 0 15,0 0-21-15,9 0-9 0,3 0-2 0,3 3 0 16,3 0-6-16,3-3-2 0,2 2 0 0,4 1 0 0,0-3 13 0,6 0 3 15,2-3 0-15,-2 3 0 0,6-2 16 0,-6 2 8 16,-1-6-8-16,1 4 8 16,-3-3 0-16,0-3 0 0,-1 2 0 0,-2 1 0 0,3-3 0 0,-6 0 12 15,-9 0-4-15,0 3 0 0,-1 0 25 0,-2-1 6 16,-3 4 1-16,-9 2 0 0,0 0 22 0,0 0 5 16,0 0 1-16,-9 8 0 0,-3 7-42 0,-2 4-8 15,-1 2-2-15,-3 6 0 0,0 4-16 0,0 6 0 16,3 3 0-16,-3 5 0 15,3 5-115-15,4 1-26 0,-19 49-6 0,9-15-1 0</inkml:trace>
  <inkml:trace contextRef="#ctx0" brushRef="#br0" timeOffset="-122228.49">15629 9274 1645 0,'0'0'72'16,"0"0"16"-16,0 0-70 0,0 0-18 0,0 0 0 0,6 0 0 15,0 2 76-15,0-2 12 0,3 0 3 0,3 0 0 0,2 0-12 0,7-2-3 16,0-4 0-16,3 1 0 0,3 0-52 15,2-6-12-15,-2 3-1 0,3-2-1 0,0-4-10 0,-3 1-9 16,-4 0 9-16,-5-3-13 16,0-2-12-16,-6-1-3 0,0 3 0 0,-6 0 0 0,-3 3 15 0,-3 3 2 15,-6 2 1-15,0 0 0 0,-6 0 10 0,-3 2 0 16,-3 6 0-16,-3 3 0 0,1 2 0 0,-1 1 14 16,-3 4-3-16,3 3-1 0,-6 3 13 0,6 0 2 15,-2 0 1-15,5 5 0 0,3-2-13 0,0 2-2 16,3 0-1-16,3-2 0 0,3-1-10 0,0-2 0 15,6 0 0-15,3-3 0 0,3 0 0 0,3 1 8 16,3-1 0-16,3-8 0 0,6 3 1 0,0-5 0 16,2-1 0-16,1-2 0 0,6-2-9 0,0-4 12 0,0-4-12 0,2 2 12 15,-2-5-12-15,0-1 0 16,-3-4 0-16,2-1 8 0,-2 1 4 0,0-3 1 0,-3 0 0 0,-3-1 0 16,-4 4 5-16,1-1 1 0,-3 1 0 0,-3-1 0 15,-6 6-19-15,0 0 0 0,-3 2 0 0,-3 1 0 16,-6 2 0-16,0 2-14 0,-3 4 1 0,0 2 0 15,-3 0-7-15,-3 2 0 0,1 4-1 0,-1 2 0 16,3 0 4-16,0 0 1 0,-3 2 0 0,3 1 0 16,3-1 8-16,3 3 8 0,0-5-12 0,3 3 12 15,0-3-14-15,3 3 4 0,3-6 1 0,0 3 0 16,3 0-15 0,3-3-2-16,3-2-1 0,-3 2 0 0,3-2 16 0,3-1 11 0,0-2-13 0,2 0 5 15,-2 3 8-15,3 0 0 0,-3-1 10 0,-3-2-10 16,0 0 0-16,0 3 0 0,0-1 0 0,-3-2-10 0,3 3 41 0,-4 0 8 15,1-3 1-15,0 2 1 0,0-2-14 0,0 0-3 16,3-2-1-16,-3 2 0 0,3 0-23 0,-3-3 9 16,3 3-9-16,-3-3 0 0,3 1 32 0,0-1 0 15,-4-2 0-15,4 0 0 0,-3-1-45 0,3-2-10 16,-3 0-1-16,3-2-1 16,-3-3-2-16,3-1 0 0,-3-2 0 0,-3 3 0 0,0 0 12 15,0 2 3-15,-6 1 0 0,0 2 0 0,0 8 0 0,-3-5 1 16,-3-1 0-16,-3 1 0 0,0 2 23 0,-3 3 4 15,3 0 0-15,-3 0 1 0,0 6 5 0,3 2 1 16,-3 0 0-16,3 2 0 0,1 1-23 0,5-1 9 16,0 4-9-16,3-4 0 0,0 1 0 0,3-1 0 15,3 4 0-15,-1-4 0 0,4 1 0 0,0-3 0 0,0 0 0 16,3 0 0-16,-3-1 0 0,-3 1 0 0,3-2 0 0,0 2 0 16,-3-3 0-16,0 0 0 0,0 0 0 0,-3 3 0 15,0 0 0-15,3 0 0 0,-3 0 0 0,3 3 0 16,0-1 0-16,-1 1-14 0,4 0 4 0,0-1 1 31,3 1-147-31,3-1-30 0</inkml:trace>
  <inkml:trace contextRef="#ctx0" brushRef="#br0" timeOffset="-121806.08">16870 9170 1728 0,'0'-29'153'0,"-3"16"-122"0,-6-3-31 0,0 0 0 15,0 1 85-15,0-1 11 0,3 2 3 0,-3 1 0 16,1 3-24-16,2-1-5 0,3 0-1 0,-6 3 0 0,-3-2-29 0,6 5-5 15,6-1-2-15,0 6 0 0,0 0-17 0,-6 3-4 16,0 2-1-16,3 3 0 0,0 0-11 0,0 3 0 16,-6-1-12-16,6 4 12 0,6-1-9 0,-6 3 9 15,0 2 0-15,0 1 0 0,6-3-13 0,0 2 4 16,0-2 1-16,-3 0 0 0,6 0-10 0,0-3-2 16,3-2 0-16,0-4 0 15,-3 4-4-15,6-6-2 0,3 1 0 0,-1-4 0 16,-2-2 0-16,0 0 0 0,0-2 0 0,0-4 0 0,0 1 6 0,-6 0 2 15,0-3 0-15,0-3 0 0,0-2 18 0,0 2-12 16,-6-2 12-16,0 0-10 0,3-6 10 0,-3 4-10 16,-3-4 10-16,0 3-10 0,0-2 10 0,0 2-10 15,3 0 10-15,-6 0-10 0,3 3 10 0,-3 2 0 16,6 1 0-16,0 4 0 0,-3 1 0 0,3 5 0 0,0-5 0 16,0 5 11-16,0 0-11 0,0 0-14 0,0 0 3 0,9 8 1 15,-3 0 10-15,0 2 0 0,-3 1 0 0,3-1-8 16,3-2 8-16,0 3 0 0,-1-3 0 0,1 0 0 15,0-3 0-15,3 0 0 0,0-2 0 0,0 0 0 16,-3-3-9-16,0 0 9 0,3-3-10 0,-3 0 10 16,-9 3 11-16,6-2 8 0,0-1 1 0,-3 3 1 15,-3 0 24-15,6 3 5 0,-6-3 1 0,6 8 0 16,2 5-43-16,1 3-8 0,0 5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5:49.935"/>
    </inkml:context>
    <inkml:brush xml:id="br0">
      <inkml:brushProperty name="width" value="0.05292" units="cm"/>
      <inkml:brushProperty name="height" value="0.05292" units="cm"/>
      <inkml:brushProperty name="color" value="#FF0000"/>
    </inkml:brush>
  </inkml:definitions>
  <inkml:trace contextRef="#ctx0" brushRef="#br0">1919 1976 403 0,'0'0'36'15,"0"0"-36"-15,3 6 0 0,-3-6 0 16,0 0 137-16,0 0 21 0,9 0 4 0,0 0 1 15,-6 0-59-15,6 0-12 0,2-6-3 0,-2 6 0 16,3 0-32-16,6 0-6 0,-6 0-2 0,6 0 0 16,-3-5-18-16,9 3-4 0,2 2-1 0,4-6 0 0,0 6-8 0,6 0-2 15,-1 6 0-15,4-6 0 0,0 0-16 0,5 0 0 16,1 0 0-16,6 0 0 0,-1 0 0 0,1 0 0 16,2 0 0-16,7 0 0 0,-6 2 15 0,2 3-1 15,1-10 0-15,8 5 0 0,-2-2 8 0,5 2 2 16,4 2 0-16,-1 3 0 0,0-5-4 0,4 0-1 15,11 0 0-15,-6-5 0 0,4 3 9 0,-1 2 3 16,1 0 0-16,2 0 0 0,-6 0-22 0,1 2-9 16,-1 3 8-16,6-5-8 0,-2 0 0 0,5 0 0 15,-3 0 0-15,6 0 0 0,-8-5 0 0,5 3 0 16,0-4 8-16,-2 6-8 0,-7 0 0 0,-2 0 8 0,-4 0-8 16,-3 0 8-16,-2 0 9 0,-1 0 2 0,-2 0 0 0,-4 6 0 15,-8-6-11-15,-4 2-8 0,-5-2 9 0,0 0-9 16,-1-2 16-16,-5 2-4 0,-3 2 0 0,-3-2 0 15,-1 0 6-15,1 0 1 0,-6 0 0 0,0 5 0 16,-4-5 16-16,-2 0 3 0,-3 0 1 0,0 6 0 16,-3-6-19-16,0-6-3 0,-3 6-1 0,0 0 0 15,-1 0-7-15,1 0-1 0,-6-5-8 0,-6 5 12 16,0 0-12-16,9 0 0 0,-3-2 0 0,-6 2-711 16,0 0-145-16</inkml:trace>
  <inkml:trace contextRef="#ctx0" brushRef="#br0" timeOffset="1416.91">9220 1916 759 0,'12'-6'33'0,"-6"6"8"0,3-5-33 0,3 0-8 0,0 2 0 0,6 3 0 15,0 0 13-15,5 0 1 0,7 0 0 0,-3 0 0 16,6-5 10-16,5 5 3 0,1 0 0 0,3-6 0 16,5 4 23-16,4 2 5 0,3-5 1 0,8-1 0 15,4 4 3-15,5-4 1 0,3 6 0 16,4-8 0-16,8 3-10 0,3-3-2 0,10 3 0 0,2 5 0 16,0-8 0-16,6 8-1 0,6-5 0 0,3 5 0 15,0-8-8-15,4 8-2 0,5-3 0 0,0 0 0 16,6 3-17-16,0 0-3 0,5 0-1 0,1 0 0 15,3 0-8-15,0 0-8 0,-3 0 9 0,6 3-9 16,-3 0 11-16,3 5-11 0,0-8 12 0,-3 5-12 16,-4-5 0-16,1 8 0 0,0-8 0 0,-3 5 0 15,0-2 0-15,0 2 0 0,3-5 8 0,0 5-8 16,0 3 13-16,-9-2-1 0,-3-4 0 0,0 4 0 0,0-6 8 16,-6 0 2-16,-6 5 0 0,3-5 0 0,-3 0-22 0,-3 2 0 15,-5 4 0-15,-4-6 0 0,3 0 15 0,-3 0-2 16,-3 5 0-16,-2-5 0 0,-4 0 9 0,-3 0 2 15,1 0 0-15,-7 0 0 0,-3 0 3 0,1 0 1 16,-4 0 0-16,0 0 0 0,-5 0-28 0,-7 3 0 16,-5 2 0-16,-10-5 0 0,1 5 0 0,-6-5 0 15,-7 3 0-15,-2 0 0 0,-3-3 0 0,0 8 8 16,-4-8-8-16,-2 5 0 0,-9-3 0 0,0 4 0 16,3 2 8-16,-6 2-8 0,-6-2 0 0,2 0-12 15,1 3 2-15,3 2 1 16,-3 0-33-16,0 0-6 0,-3 1-2 0,3-1-894 0</inkml:trace>
  <inkml:trace contextRef="#ctx0" brushRef="#br0" timeOffset="2321.28">18486 1945 1429 0,'0'0'63'0,"0"0"13"0,0 0-60 0,0 0-16 16,6-3 0-16,0 3 0 0,3 0 12 0,3 0 0 15,6 0 0-15,3 0 0 0,3 0-4 0,2 0-8 16,10 0 11-16,3 3-11 0,2-6 28 0,10 3-2 0,3 0 0 0,11-5 0 15,10-1 2-15,5 4 1 16,6 2 0-16,12-5 0 0,16-1 14 0,2 4 2 0,6 2 1 16,3 0 0-16,9-3-22 0,8 3-4 0,4 3 0 0,0-3-1 15,-6 2 7-15,3 4 2 0,-6-6 0 0,-3 5 0 16,-3 3-16-16,-3-3-4 0,0 3 0 0,-6-3 0 16,-3 3 8-16,-9-2 2 0,-3-4 0 0,-9 9 0 15,-11-9-18-15,-7 4 0 0,0-1 0 0,-5 0 0 16,-10-5 12-16,-8 8-2 0,-4-8 0 0,-8 5 0 15,-6-2-10-15,-6 2 0 0,-4 1 0 0,-2-4 0 16,0 4-92 0,-3-1-20-16,23 3-4 0,-14-3-725 0</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38:02.963"/>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2975 3358 1407 0,'-3'-6'62'0,"3"1"14"0,0 0-61 0,0 2-15 15,-5-2 0-15,5 5 0 0,-3-6 144 0,3 6 25 16,0 0 6-16,0 0 1 0,-6 11-42 0,3-6-8 15,0 6-2-15,3 5 0 0,3 5-73 0,0-3-15 16,3 9-4-16,-6-1 0 0,3 9 10 0,2 2 2 16,-5 8 0-16,0 2 0 0,3 1-20 0,-6 8-3 15,3-3-1-15,-8-3 0 0,8-3 9 0,-9 1 2 16,6-6 0-16,0 3 0 0,0-5-31 0,0-3 0 0,3-5 0 0,0-6 0 31,0-2-28-31,0-3-12 0,0-7-3 0,0-4 0 16,3-5-117-16,-3-5-24 0,9-5-5 0,0-8-1 0</inkml:trace>
  <inkml:trace contextRef="#ctx0" brushRef="#br0" timeOffset="517.52">2925 3098 230 0,'0'0'20'0,"0"0"-20"0,0 0 0 0,0 0 0 0,0 0 403 0,9 0 76 16,0-5 15-16,3 5 3 0,5-3-336 0,-2 3-67 15,3-2-14-15,12-1-2 0,-6 3 15 0,12-8 3 16,-7 5 1-16,13 1 0 0,-9 2-77 0,5-8-20 16,4 3 0-16,3-1 0 0,-1 1 44 0,-5 2 6 15,6-2 1-15,-4 0 0 0,-5 2-35 0,0-2-6 16,0 5-2-16,-10 0 0 0,-2 0-8 0,-3 0 0 16,0 0 9-16,-12 5-9 0,3-2 11 0,-3 2-3 15,-6 0 0-15,0 3 0 0,-3 3 12 0,-3-3 3 16,3 5 0-16,-3-5 0 0,3 5 1 0,-9 0 1 15,9 6 0-15,-6-1 0 0,0 1-12 0,6 5-2 16,0 5-1-16,0 0 0 0,0 3-10 0,0 5 0 16,0-3 0-16,3 6 0 0,0 0 0 0,3 2 0 0,-6-2 8 0,3 2-8 15,3 0 0-15,-6 3 0 0,3-2 0 0,0 2 0 16,-1-6 0-16,4-2 0 0,0 3 8 0,-3-8-8 16,0-1 0-16,0 4 0 0,3-3 0 0,0-3 0 15,-6 0 0-15,0-3 8 0,3-2-8 16,3 0 0-16,-6 0 8 0,0-3-8 15,0-3 0-15,0-2 8 0,0-2-8 0,0-1 12 16,0 0-12-16,0-2 12 0,-9-3-1 0,9-1 0 0,-12-1 0 0,6-1 0 16,-6 0 4-16,1 3 1 0,2-8 0 0,-9 0 0 15,0 0-7-15,-3 0-1 0,-3-5 0 0,-6 0 0 16,-2 2-8-16,-4-2 0 0,0-3 0 0,-11 0 0 16,-1 3-16-16,-6-3 2 0,1 2 0 0,-7-2 0 15,4 3-2-15,2 5-1 0,7-8 0 0,11 6 0 16,0-1-82-16,15 3-16 0</inkml:trace>
  <inkml:trace contextRef="#ctx0" brushRef="#br0" timeOffset="2883.72">2844 4030 806 0,'0'0'72'0,"0"0"-58"0,0 0-14 0,0 0 0 16,-3-3 156-16,3 3 29 0,0 0 6 0,-8-3 1 16,2 3-52-16,0-5-9 0,-3 2-3 0,9 3 0 15,-6 0-11-15,0-2-2 0,0-1-1 0,-3 3 0 16,0-5-29-16,3 5-5 0,-9-3-2 0,3 3 0 15,-6 0-62-15,4 0-16 0,-4 8 0 0,0-5 0 16,-3 2 26-16,-3 3 2 0,3 3 1 0,-8 4 0 16,-4 9-21-16,-3-3-8 0,0 6 0 0,-8 10 0 15,-1-5 0-15,-6 7 0 0,-5 1 0 0,-1 8 0 0,-2 2 0 16,-1 3 0-16,1 2 0 0,-1 9 0 0,7-9 19 0,-4 12-3 16,7-9 0-16,-1 5 0 0,0 3 2 0,10 1 0 15,-1 4 0-15,9-7 0 0,-2 2-6 0,8 0-2 16,0-5 0-16,3 2 0 0,0-2-10 0,3 0 0 15,1 0 0-15,5-6 0 0,-6 1 0 0,6-3 8 16,0 5-8-16,0-8 0 0,3 1 9 0,0-1-9 16,1 3 10-16,2-6-10 0,-3 4 0 0,3-6 0 15,0 2 0-15,-3 1 0 0,-6-1 9 0,6 1-1 16,3 2 0-16,-3 1 0 0,-6 2-8 0,7-1 10 0,-1-1-10 0,-3 2 10 16,6-3-1-16,3 0 0 0,-3 3 0 15,3 0 0-15,3 0 1 0,-6 0 0 0,9-3 0 0,0 0 0 16,0 1-10-16,0-1 0 0,6-2 0 0,-3 5 8 15,6-1-8-15,-6 1 0 0,6-2 0 0,3-4 0 16,-3 4 0-16,3-4 0 0,3 1 0 0,-1-1 0 16,1-2 0-16,-3 0 0 0,3 0 0 0,0 3 0 15,0-6 0-15,0 3 0 0,0-2 0 0,2 2 0 16,1 0 0-16,-6 0 0 0,3-3-9 0,3 3 9 16,0 0 0-16,-3-3 0 0,3 3 0 0,-1-5 0 15,4-3 0-15,-3-3 0 0,-3 1 0 0,6-1 0 16,-6 0-9-16,6-2 9 0,-1 3 0 0,-5-1-9 15,0 0 9-15,6 1 0 0,0-3 0 0,0 2 0 0,-1 0 0 0,1-2 0 16,0 0 0-16,6 0-8 16,-6-1 8-16,9-2 0 0,-7 1 0 0,4-1 0 0,0 0 0 15,0 0 0-15,3 0 0 0,-7-3-8 0,13 1 8 16,-6-1 0-16,0 3 0 0,2-5 0 0,-2 3 0 16,3-1 0-16,-3-2 0 0,-1 0 0 0,1 2 0 0,0-2 0 15,-6 0 0-15,2 2 0 0,-2 1 0 0,3-1 0 16,-6 1 0-16,0 2-8 0,0-3 8 0,-1 1 0 15,1-1 0-15,-3-5 0 0,0 6 0 0,3-3 0 16,0-1 0-16,-1 1 0 0,1-3 0 0,-6 1 0 16,9-4 0-16,-3 1 0 0,0 4 0 0,-6-4 0 15,5-1 0-15,-2 4 0 0,3-1 0 0,-3 0 9 0,0 0-9 0,-3 0 0 16,3 0 8-16,-4-2-8 0,1 2 0 0,0 0 0 16,0 3 8-16,0 0-8 0,0-3 0 0,0 0 0 15,0 0 0-15,5 1 0 0,-8-4 0 0,6 1 0 16,3 2 0-16,0 0 0 0,0-2 0 0,0 2 0 15,-4 0 0-15,4 0 0 0,0 0 0 16,0 0 0-16,-9 1 0 0,6-1 0 0,3 2 0 0,-1 1 0 16,-5 0 12-16,3 3-12 0,0-4 12 0,-3 4-12 15,3-3 9-15,0-1-9 0,-4 1 0 0,4 3 9 16,0-1-9-16,0-2 0 0,0 2 0 0,0 4 8 16,0-4-8-16,-3 0 0 0,-1 1 0 0,1-1 0 15,0 1 0-15,0-1 0 0,0 1 0 0,-3-1 0 16,3-2 0-16,0 3 0 0,-4-4 8 0,7 1-8 15,-12 0 0-15,9 2 10 0,-6 1-10 0,3 2 10 16,-3 0 6-16,-3 3 2 0,0 0 0 0,3 5 0 16,-3 0-5-16,3 0-1 0,0 0 0 0,-3 0 0 15,0 2-4-15,-1-1-8 0,4 4 11 0,-3 0-11 16,3 1 8-16,0-1-8 0,3 3 0 0,-3-3 0 0,3 3 0 0,-3-3 0 16,6 1 0-16,-9-1 0 0,3 0 0 0,0 1 0 15,0 4 0-15,2 1 0 0,-2 2 0 0,0-2 0 16,3 2 0-16,-3 0 0 0,0 3 0 0,0 0 8 15,-6 0-8-15,6 0 0 0,0 0 13 0,0 3-4 16,3-3-1-16,-9-1 0 0,9 1-8 0,-4 0 12 16,-2 0-12-16,3 0 12 0,3-3-12 0,0 1 0 15,0 2 9-15,-3-6-9 0,3 3 0 0,3-2 0 16,-9 2 0-16,9-2 8 0,-9 2-8 0,2-2 0 16,1 2 0-16,-3-2 8 0,0-1-8 0,3-2 0 15,-3 0 0-15,0-2 0 0,0-4 0 0,3 1 0 16,-9-3 0-16,3 3 8 0,3-6-8 0,-3 3 0 0,3-2 0 0,-3-1 0 15,6-2 0-15,-9 2 8 0,0-2-8 0,3-3 0 16,-3 0 8-16,3 0-8 0,-3-2 8 0,0 2-8 16,-3 3 15-16,3-6-2 0,0 3 0 0,0-2 0 15,0-1-3-15,0 3-1 0,0-2 0 0,3-1 0 16,-3 1-9-16,0-4 0 0,0-1 0 0,0-1 8 16,0 0-8-16,3 0 0 0,-3-2 0 0,3 2 0 15,-3-3 0-15,3-2 0 0,-3 0 0 0,0-3 0 16,0 6 0-16,0-6 0 0,0 3 8 0,0-6-8 15,0 4 0-15,0-4 0 0,0 1 0 0,0-3 0 0,0 2 0 16,0-2 0-16,0 0 8 0,0-3-8 0,0 1 0 0,0 2 0 16,0-6 0-16,0-2 0 0,6 6 0 0,-6-4 0 15,0-2 0-15,0 0 0 0,0 0 0 0,0 0-11 16,0 0 3-16,0 0 0 16,0 0-16-16,0 0-4 0,0 0 0 0,-6-8 0 15,0-2-84-15,3-1-18 0,-3 1-3 0,0-1-1 16,-3 0-85-16,0 1-17 0,-3 2-3 0</inkml:trace>
  <inkml:trace contextRef="#ctx0" brushRef="#br0" timeOffset="3125.08">3848 14878 1839 0,'-9'2'81'0,"6"1"18"16,0-3-79-16,3 0-20 0,0 0 0 0,0 0 0 0,0 0 32 0,0 0 4 0,0 0 0 0,0 0 0 15,0 0 19-15,12 2 4 0,-9 1 1 0,6 0 0 16,-1-1-4-16,1 1-1 16,0 0 0-16,6-1 0 0,-3 1 5 0,3 2 0 0,-6-2 1 0,6 2 0 15,3 1-25-15,-6-4-4 0,5 3-2 0,4 1 0 16,-6-4-17-16,3 1-3 0,0-3-1 0,0 0 0 16,0 0-9-16,-4-3 0 0,-2-2 0 0,0 0 0 15,0 0-32-15,-3-6-9 16,-3-2-2-16,3-1-744 0,-3 1-149 0</inkml:trace>
  <inkml:trace contextRef="#ctx0" brushRef="#br0" timeOffset="3318.94">4220 14631 2073 0,'0'0'184'0,"0"0"-147"15,0 0-29-15,0 0-8 0,0 0 110 0,0 0 21 16,0 6 4-16,-6 2 1 15,6 2-61-15,0-2-12 0,0 5-3 0,0 1 0 0,0 4-20 0,0 1-4 16,0-1 0-16,0 6-1 16,0 0-15-16,0 5-2 0,0 3-1 0,-3-1 0 15,3-4-69-15</inkml:trace>
  <inkml:trace contextRef="#ctx0" brushRef="#br0" timeOffset="5799.2">6696 12745 831 0,'9'-5'36'0,"-9"5"9"0,0 0-36 0,6-3-9 15,-3 0 0-15,-3 3 0 0,0 0 124 0,0 0 22 0,0 0 5 16,0-5 1-16,0 5-24 0,0 0-5 0,3-3-1 15,-3 3 0-15,0 0-42 0,0 0-8 16,0 0-1-16,0 0-1 0,0 0-14 0,0 0-4 0,-6 8 0 0,3 0 0 16,0 3-23-16,3-3-5 0,-3 2 0 0,3-2-1 15,0 0-4-15,-3 0-1 0,3-8 0 0,0 8 0 16,6-3 3-16,-6-5 1 0,0 0 0 0,3 3 0 16,3-3-10-16,3 0-3 0,0-5 0 0,3 2 0 15,0-5-9-15,0 0 8 0,-3 0-8 0,-1-2 8 16,4-1-8-16,-3 3 0 0,0-2 0 0,-3-1 8 15,0 3-8-15,0 0 0 0,-6 3 9 0,0 5-9 16,0-5 0-16,0 5 8 0,0 0-8 0,0 0 0 16,-3-3 0-16,3 3 8 0,-6 5-8 0,3 3 0 15,-6-2 0-15,3 1 0 0,0 1 0 0,0 3 0 16,3-3 0-16,0 0 0 0,0 0 0 0,0 0-8 0,3 0 8 16,0-8 0-16,0 0 0 0,0 0-8 15,6 5 8-15,-6-5 0 0,0 0 0 0,0 0 0 0,0 0 0 0,6 0 8 16,-6 0-8-16,6-5 0 0,0 2 8 15,-6 3-8-15,3-5 8 0,-3 5-8 0,3-6 0 16,-3 6 8-16,3-5-8 0,-3 5 0 0,0 0 0 0,3-5 0 16,-3 5 0-16,3-5 0 0,-3 5 0 0,3-6 0 15,0 1 0-15,0 0 0 0,0 2 0 0,-3 3 0 16,6-5 0-16,-6 5 0 0,0 0 0 0,0 0 0 16,0 0 0-16,0 0 0 0,0 0-8 0,0 0 8 15,0 0-8-15,0 5 8 0,0 3 0 0,-3 0-10 16,0 0 10-16,-3 0 0 0,0 0 0 0,3 2-8 15,0-2 8-15,0 0 0 0,0 0 0 0,3 0 0 16,0-8 0-16,0 0 0 0,0 0 0 0,0 0 0 16,0 0 0-16,6 5 0 0,0-5 0 0,0 0 0 15,0 0 9-15,3-5-9 0,0 0 10 0,-3-1-10 16,3-1 12-16,-3-1-12 0,3 0 9 0,-3-3-9 0,0 1 0 0,0-1 9 16,0 3-9-16,-4-3 0 0,-2 3 0 0,0 3 0 15,0 0 0-15,0 5 0 0,0 0 8 0,0 0-8 16,-8 0 0-16,2 3 0 0,-3 4 0 0,0-1 0 15,3 7 0-15,3-2 0 0,0 4-10 0,6-1-1140 16</inkml:trace>
  <inkml:trace contextRef="#ctx0" brushRef="#br0" timeOffset="16437.34">4255 15925 576 0,'0'0'51'0,"0"0"-41"0,0 0-10 0,0 0 0 16,0 0 84-16,0 0 16 0,3-2 2 0,3-4-334 15,0 1-68-15</inkml:trace>
  <inkml:trace contextRef="#ctx0" brushRef="#br0" timeOffset="16636.03">4755 15610 1368 0,'0'0'60'0,"0"0"13"16,0 0-58-16,0 0-15 0,3-5 0 0,0 0 0 15,0 0 14-15,3-1 0 0,3 1 0 0,3 2 0 16,-3-2-83-16,3 0-17 0</inkml:trace>
  <inkml:trace contextRef="#ctx0" brushRef="#br0" timeOffset="16784.66">5136 15335 1458 0,'0'0'64'0,"0"0"14"0,0 0-62 0,3-8-16 16,0 0 0-16,0-2 0 0,3 2 79 0,0 0 13 15,3 0 2-15,0 3 1 0,3-3-72 0,3 2-15 16,0-1-8-16,3-1-532 0,0-3-112 0</inkml:trace>
  <inkml:trace contextRef="#ctx0" brushRef="#br0" timeOffset="16881.3">5506 15044 1267 0,'0'0'112'0,"0"-5"-89"0,2-3-23 0,4 3 0 16,0-3 35-16,0 0 2 0,3 0 1 0</inkml:trace>
  <inkml:trace contextRef="#ctx0" brushRef="#br0" timeOffset="21009.77">6586 14163 345 0,'21'-16'31'0,"3"0"-31"0,5-5 0 0</inkml:trace>
  <inkml:trace contextRef="#ctx0" brushRef="#br1" timeOffset="36189.99">3074 4757 792 0,'0'-18'35'0,"0"10"7"0,0 0-34 0,0-5-8 0,0-1 0 0,0-2 0 16,0 6 89-16,0-1 16 0,0 3 3 0,0-2 1 15,0-1-48-15,0 6-9 0,0 5-3 0,0 0 0 16,0 0-19-16,0 0-4 0,0 0-1 0,0 0 0 16,0 0-15-16,0 5-10 0,-6 8 12 0,3 1-12 15,-6 4 38-15,3 3 1 0,0-2 0 0,-3 7 0 16,3 1 9-16,0 5 3 0,-9 2 0 0,6 3 0 16,3 11-33-16,-9-6-6 0,9 14-2 0,-2-9 0 15,-4 6 0-15,6-3 0 0,3-5 0 0,3-2 0 16,-9 2-10-16,9-3 0 0,-6 0 0 0,3-5 0 15,0-2 0-15,3-6 0 0,0 0 0 0,0-5 8 16,0-3-8-16,0-5 0 0,0 0 0 0,0-3 0 16,0-10-103-16,0-3-22 0,0 0-5 0,0 0-1 0</inkml:trace>
  <inkml:trace contextRef="#ctx0" brushRef="#br1" timeOffset="36829.41">2943 4715 806 0,'3'-29'36'0,"0"18"7"0,0 1-35 0,3 2-8 16,0 2 0-16,2-4 0 16,-5 7-19-16,6-2-5 0,3 2-2 0,0 1 0 0,3-1 26 0,0-5-8 15,6 5 8-15,0 1 0 0,2-4 53 0,-2 4 16 0,6-1 3 16,0 0 1-16,3 3 4 0,-1 0 1 15,1-5 0-15,3 3 0 0,0 2-33 0,2 0-6 0,1-6-2 0,0 4 0 16,-3 2-19-16,-1-3-4 0,-2 0-1 0,0 3 0 16,-3-5-13-16,-4 2 9 0,4 3-9 0,-6-2 8 15,-9 2-8-15,6 0 8 0,-9 0-8 0,3 0 8 16,-9-6 18-16,-3 6 3 0,0 0 1 0,0 0 0 16,0 0 4-16,0 0 1 0,0 0 0 0,0 0 0 15,0 0-12-15,0 0-3 0,-3 6 0 0,-3-4 0 16,0 6-10-16,3-2-2 0,-3 4-8 0,0 1 12 15,0-1-12-15,3 1 0 0,0 2 0 0,0 0 0 16,3 1 9-16,0 1-9 0,3 1 8 0,0-2-8 16,-3-1 0-16,3 0 0 0,0 3 0 0,0-3 0 15,3 6 12-15,-6-1-2 0,0 1-1 0,0 2 0 16,3-3 5-16,-3 6 1 0,0 0 0 0,-3 0 0 16,3 0 1-16,0 2 1 0,0 9 0 0,-6-4 0 0,6 4-1 15,6-1 0-15,-6 0 0 0,0 3 0 0,3 1-16 16,0-1 10-16,3-3-10 0,3 3 8 0,-6 0-8 0,3 0 0 15,2 0 0-15,-2 0 8 0,3 0-8 0,-3-2 0 16,0-4 0-16,0 1 8 0,-3-5 0 0,3-4 0 16,-6-1 0-16,3-4 0 0,-3-2-8 0,-3-3 0 15,3-2 0-15,0-1 0 0,0-2 0 0,0-2 12 16,0-6-12-16,-9 5 12 0,3-2 6 0,0-1 2 16,-3-2 0-16,-3 0 0 0,-5 0-8 0,-4-2 0 0,0-1-1 0,-9 0 0 15,0 1 3-15,-8 2 1 16,-7-3 0-16,-3 0 0 0,1 3-15 0,-10 0 0 15,1-2 0-15,-4 2 0 16,-2 0-20-16,2 0-8 0,7-3 0 0,2 3-1 0,3 0 11 0,7 0 2 0,8 5 1 0,-6-2 0 31,9 0-100-31,7 5-20 0,-25 13-4 0,27-11-1 0</inkml:trace>
  <inkml:trace contextRef="#ctx0" brushRef="#br1" timeOffset="37658.35">4574 5596 633 0,'0'0'56'0,"0"0"-44"0,3-3-12 16,3 1 0-16,0 2 81 0,0-6 15 0,3 4 2 0,0-1 1 15,2 3-3-15,-2-3 0 0,9 1 0 0,0 2 0 16,3 0-22-16,3-3-5 0,3-2-1 0,8 0 0 15,-2-1-6-15,9-2-2 0,5 3 0 0,-2-3 0 16,6 5-19-16,-1-2-4 0,-2 0-1 0,-1 2 0 16,4-10-22-16,0 5-5 0,2 3-1 0,7-1 0 15,-10 4 0-15,1-1-8 0,-6 1 12 0,-7-4-4 16,1 1 4-16,-6 0 1 0,-7 2 0 0,1 0 0 16,-3-2-4-16,-3 0-1 0,-9-1 0 0,0 4 0 15,-6-1-8-15,-6 3 8 0,0 0-8 0,-3 0 8 16,-3-2-8-16,-3 2 0 0,0 2 0 0,-3 1 0 15,-3 2-110-15,-3 0-24 16,-12 9-5-16,7 2-1 0</inkml:trace>
  <inkml:trace contextRef="#ctx0" brushRef="#br1" timeOffset="39098.54">11402 5681 633 0,'-3'-14'28'0,"3"14"6"0,0-5-34 0,0 5 0 16,0-5 0-16,0 5 0 0,6-5 112 0,0-1 15 15,0 4 3-15,3-1 1 0,3 0-95 0,3 1-20 16,0-1-3-16,2 3-1 0,1-5 16 0,3 2 4 0,3 0 0 0,3 1 0 16,5-1-1-16,4-5 0 0,6 6 0 0,0 2 0 15,2 0-10-15,1 2-1 0,-1 1-1 16,1-3 0-16,3 5-19 0,-1-5 0 0,7 0 8 0,0 0-8 16,-1 5 13-16,4 1-1 0,-4-4 0 0,1 4 0 15,-1-4-12-15,1 1 0 0,6 2 0 0,-1-5 0 16,4 3 0-16,-4 0 0 0,-2-1 0 0,-1 1 0 15,-5-1 0-15,2-2 0 0,4 0 0 0,-1 0 0 16,4-2 16-16,0-1 4 0,-4 1 1 0,4-1 0 16,-4-2 34-16,4 2 6 0,-1-5 2 0,7 3 0 15,2 2-37-15,4-2-7 0,-4 2-2 0,7-2 0 16,2-3 3-16,6 3 1 0,-2 2 0 0,2-2 0 16,0-1 4-16,1 1 1 0,5-3 0 0,-3 5 0 15,-2-2-10-15,2 0-3 0,0-6 0 0,4 6 0 16,8 0-4-16,-9 2-1 0,-3-2 0 0,4 0 0 0,5-1 0 15,0 1 0-15,-3 2 0 0,4 1 0 0,2-1-8 0,3 3 12 16,-6 0-12-16,4 0 12 0,-1 0-4 0,0 0 0 16,0 0 0-16,1 3 0 0,-4-1 0 0,-3 1 0 15,6 2 0-15,-2-5 0 0,-1 3 5 0,-9 0 1 16,0-1 0-16,-2 1 0 0,5-3-22 0,-6 5-5 16,-5-2-1-16,-4 2 0 0,4-5 14 0,-4 3 10 15,0-1-2-15,-2 4 0 0,-1-4 1 0,-5-2 0 16,-7 3 0-16,4 0 0 0,-7-3-9 0,1 0 0 15,-6 0 0-15,-7 0 0 0,1 0 0 0,-9 0 15 16,-1-3-4-16,-8 3-1 0,-3 0-10 0,-3-3 0 16,-6 1 0-16,-1-1-11 0,-5 0 11 0,0 1 0 15,-9 2 0-15,0 0 8 0,0 0-8 0,6 0 0 0,-6 0 0 0,0 0 0 32,3 5-121-32,-3 6-29 0,-6 7-6 0,-3-5-709 0</inkml:trace>
  <inkml:trace contextRef="#ctx0" brushRef="#br1" timeOffset="43629">19856 4569 1897 0,'0'0'84'0,"-3"8"17"0,0-5-81 0,3-3-20 16,-3 5 0-16,0 1 0 0,0 1 72 0,3-7 11 16,0 0 1-16,0 0 1 0,0 0 19 0,9 0 3 15,2 0 1-15,1 0 0 0,3-10-53 0,3 2-11 16,0-5-1-16,6-6-1 0,0 3-30 0,2-2-12 16,-2-9 11-16,6 9-11 0,-9-9 0 0,3 1 0 15,-4-3 0-15,4 0 0 0,-9 2 0 0,3-7 0 16,-3 5 0-16,-3 0 0 0,0 0 12 0,-3 2-3 15,-3 6-1-15,0-3 0 0,0 8-8 0,-4-2 8 16,1 4-8-16,-3 4 8 0,0-1 26 0,0 6 5 16,0 0 1-16,0 5 0 0,0 0-26 0,0 0-5 15,0 0-1-15,-3 8 0 0,-2-3-8 0,2 6 0 0,0 4 0 16,0 1 8-16,0 5 1 0,0 6 0 16,0-6 0-16,3 8 0 0,-3-2-9 0,3-1 0 0,0-2 9 0,0 0-9 15,0 0 12-15,3-3-3 0,3-8 0 0,0 3 0 16,0 0-9-16,-1 0 0 0,1-6 9 0,3 3-9 15,-3-7 0-15,3 2 8 0,3-8-8 0,0 0 0 16,0 0 0-16,0-8 8 0,0 2-8 0,-3-2 0 16,0 3 0-16,0-8 8 0,-3 0-8 0,2-1 0 15,-2 1 0-15,0-3 9 0,0 0-9 0,0-7 0 16,-3-1 8-16,3 0-8 0,-3 3 0 0,3-3 0 16,-3 3 0-16,0 2 0 0,3-2 0 0,-3 8 0 15,0 0 0-15,0 2 0 0,-3 3 0 0,0 8 0 16,0 0 0-16,0 0 0 0,0 0 0 0,3 8 0 0,-3 3 0 15,0 2 0-15,0 3 0 0,-3 2 0 0,-3 6 0 16,3 0 0-16,3 0 0 0,3 2 0 0,-3-5 0 0,3 3 0 16,0 3 0-16,3-9 0 0,3 1 0 0,0 2 0 15,-3-8 0-15,6 3 0 0,-3 0 0 0,5-6 0 16,-2-2 0-16,6-2 0 0,0-1 0 0,3-5 0 16,0-3 0-16,0 1 0 0,-1-6-12 0,1 0-8 15,-3-5-3-15,3-1 0 16,-6-7-137-16,-3 3-28 0,-3-6-6 0</inkml:trace>
  <inkml:trace contextRef="#ctx0" brushRef="#br1" timeOffset="44104.59">20022 3934 1497 0,'0'0'66'0,"0"0"14"0,0 0-64 0,0 0-16 0,0 0 0 0,0 0 0 16,0 0 97-16,0 0 16 0,0 0 3 0,0 0 1 16,0 0-29-16,6 6-7 0,0-6-1 0,3 0 0 15,-6 0-3-15,6 0-1 0,0-6 0 0,0 6 0 16,0-2-23-16,3 2-5 0,0 0 0 0,2-3-1 16,1 0 22-16,3-2 5 0,-3 2 1 0,6-2 0 15,0 0-75-15,0 2 0 0,-1-2-12 0,-2 0 1 0,3-1 21 16,0 1 4-16,-3 2 1 0,0-2 0 15,-6 0-107-15,-1 2-22 0,1 3-4 0,-3-5-1 16,-9 5-26-16,3-3-6 0,0 1-1 0,-3 2 0 16,0 0 8-16,0 0 0 0,-9-3 1 0,0 3 0 15,0 0-27-15,-2 0-6 0,-4-5 0 0,0 2-1 16,6 3 147-16,3-3 30 0,-3 1 0 0,3 2 11 0,0-6 101 0,3 4 21 16,3 2 4-16,0 0 1 0,0 0-22 0,0 0-4 15,0 0 0-15,6-3-1 0,3 3-21 0,0-2-4 16,3 2-1-16,3 0 0 0,0 0-13 0,2 0-4 15,-2 0 0-15,0 2 0 0,3 1-1 0,0-1-1 16,0 4 0-16,0-4 0 0,0 9-6 0,-4-8 0 16,1 7-1-16,-3-4 0 0,-3 1-14 0,0-1-2 15,-3 7-1-15,-3-8 0 0,-3 3-34 0,-3-3-8 0,0 3 0 16,-3 6 0 0,-3-6-184-16,0 5-36 0,-3 5-8 0,3-4-821 0</inkml:trace>
  <inkml:trace contextRef="#ctx0" brushRef="#br1" timeOffset="45144.47">21853 3712 2188 0,'-3'-8'97'0,"0"3"20"0,3-3-93 0,-3-3-24 0,0 3 0 0,0-5 0 16,0 3 107-16,-3-1 17 0,0-2 3 0,-3 8 1 16,3-6-35-16,0 8-6 0,0-2-2 0,-3-3 0 15,6 5-50-15,-6 1-11 0,-2 2-1 0,2 2-1 16,3 4-1-16,-3-1 0 0,0 0 0 0,-3 3 0 15,0 3-21-15,3 2 0 0,-3 0 0 0,3 3 0 16,0-3 0-16,0 6 0 0,0-6 0 16,3 8 0-16,-2 3 0 0,2-5 0 15,0 2 0-15,0 3 0 0,-3 2 0 0,3 1 0 0,0-1 0 0,0 6 0 16,3-3 0-16,-3 3 0 0,0-1 0 0,3 9 0 16,0-6 0-16,3 3 0 0,-6 3 0 0,3-5 0 15,0-4-9-15,0 4-7 0,0-1 0 0,-3 3-1 16,0-2 27-16,0-1 6 0,-3 6 0 0,0-1 1 15,-2-2-17-15,-4-2 0 0,3-1 0 0,-3 3 0 0,0-5 0 16,0 0-12-16,-3-3 1 0,3 3 1 16,0-9 10-16,1 4 14 0,-1-3-3 0,3-1-1 0,3-1-10 0,0-4-9 15,0 1 9-15,3-6-13 0,0 0 13 0,6-2 8 16,6-1 0-16,0-4-8 0,6-4 0 0,0-4 0 16,6-1 0-16,3-2 0 0,-1-3 0 0,7 0 0 15,0-6 0-15,6-1 0 16,-7-7-92-16,4 1-24 0,3-3-6 0,6-2-1138 15</inkml:trace>
  <inkml:trace contextRef="#ctx0" brushRef="#br1" timeOffset="45629.82">22216 3580 2386 0,'-3'-5'52'0,"3"5"12"0,0 0 1 0,3-6 3 0,3 1-55 0,-3-3-13 0,3 3 0 0,3 2 0 0,3-5 61 0,6 3 10 15,-4-3 1-15,7 3 1 0,3-1-7 0,0-2-2 16,0 3 0-16,2 0 0 0,-5 0-51 0,0 2-13 16,0 3 0-16,0 0 0 0,-6 3 0 0,0 2 0 15,2 5 0-15,-2-2 0 16,-6 3 54-16,0 10 8 0,-3-2 2 0,-3 10 0 0,-6 2-52 0,-3 9-12 16,-6 5 0-16,-3 3 0 0,1 2 54 0,-4 3 8 15,3 2 2-15,-6 9 0 0,0-1-52 0,3 1-12 16,0-3 0-16,-2 2 0 0,5-4-11 0,0-1-5 15,-3 3 0-15,9-16-1 16,-3 2 17-16,0-2 0 0,-3 0 0 0,3 0 0 0,0-8 10 0,1 3 6 16,2-6 0-16,0 11 1 0,3-13-17 0,0-3-17 15,3-5 3-15,0 2 1 0,0-7 21 0,0 2 4 0,3-10 0 0,-3 2 1 16,3-3-2-16,-3 1-1 0,0-11 0 0,-3 3 0 16,0-1-2-16,3-2 0 0,-3 0 0 0,-3-2 0 31,-9-1-72-31,0-5-14 0,-5 0-3 0,-4 3-1351 0</inkml:trace>
  <inkml:trace contextRef="#ctx0" brushRef="#br1" timeOffset="48446.5">20835 4262 1267 0,'0'0'112'0,"0"0"-89"0,6-2-23 0,0-3 0 16,0-1 107-16,3 4 17 0,-3-4 3 0,5 1 1 15,1 2 4-15,0-5 0 0,3 3 1 0,0-3 0 16,3 3-59-16,0 5-12 0,0-8-2 0,-1 5-1 16,1 1-47-16,-3 2-12 0,-3-3 0 0,3 3 0 15,-6 0-64-15,-3-3-16 0,3 3-2 0,-9 0-910 16</inkml:trace>
  <inkml:trace contextRef="#ctx0" brushRef="#br1" timeOffset="48607.17">20808 4382 1926 0,'0'0'42'0,"0"0"9"0,6-3 1 0,3 0 3 0,-9 3-44 0,3-2-11 15,3-1 0-15,3-5 0 0,-3 3 60 0,3-1 11 16,6 1 1-16,2 2 1 0,1-4-58 0,3 1-15 16,0 6 0-16,6-8-646 15,-3 3-132-15</inkml:trace>
  <inkml:trace contextRef="#ctx0" brushRef="#br1" timeOffset="49168.84">21799 4038 2188 0,'0'0'97'0,"0"0"20"16,0 0-93-16,0 0-24 0,0 0 0 0,0 0 0 15,3-6 0-15,3-2 0 0,0 0 0 0,3 3 0 16,3-3 56-16,0 0 6 0,3-2 2 0,0 4 0 0,-1-7-52 0,-2 3-12 16,0-1 0-16,0-2 0 0,-3 2 0 0,0 3 0 15,0-5 0-15,-3 0 0 0,-3 0 0 0,0-1 0 16,0 1 0-16,-3 2 0 0,-3 4 54 0,3-1 8 15,-3 2 2-15,-3 1 0 16,0 5-76-16,3-5-14 0,-6 10-3 0,3 0-1 0,-3 1 48 0,-3 4 10 16,-3 1 1-16,7 5 1 0,-1 0-39 0,3 5-8 15,-3-3-2-15,0 1 0 0,3 2 31 0,0-3 5 16,3 4 2-16,0-4 0 0,0-5-30 0,3 3-5 16,0 0-2-16,6-5 0 0,-3-1 18 0,3-2 0 15,3 0 0-15,0-5 0 0,0-6 8 0,3 0 9 16,-4 3 2-16,4-7 0 0,-3-4-19 0,0 3 0 15,3-3 0-15,-6 1 0 0,0-6 0 0,0 3 0 16,3-3 0-16,-3 3 0 0,0-3 0 0,3 0 0 0,-3 3 0 0,0-1 0 16,-3 1 55-16,0 0 7 0,-6 0 2 0,6 2 0 15,0 3-64-15,3 0 0 0,-3 3-9 0,2 5 0 16,-5 0 9-16,0 0 12 0,0 0-2 0,3 3-1 16,0 7-9-16,-3-4 0 0,0 1 0 0,-3 7 0 15,0-4 14-15,0 3 1 0,-2 3 0 0,-1 3 0 16,0-3-7-16,0 0-8 0,0 2 11 0,3 3-11 15,-3-7-10-15,6-1-9 0,-3 3-1 0,3 0-1 16,0-6-124-16,3 6-25 0,3-8-5 0,-3 3-1 16</inkml:trace>
  <inkml:trace contextRef="#ctx0" brushRef="#br1" timeOffset="49320.52">22234 3979 1782 0,'0'0'79'0,"0"0"16"0,-3 6-76 0,3-6-19 15,0 8 0-15,0-6 0 0,-6 4 94 0,3-1 15 16,0 0 3-16,0 3 1 0,-3 3-90 0,3-3-23 16,-3 5 0-16,0 0 0 15,3 3-47-15,0-3-13 0,-15 16-4 0,3-2 0 0</inkml:trace>
  <inkml:trace contextRef="#ctx0" brushRef="#br1" timeOffset="49846.88">21516 4834 2649 0,'0'0'58'0,"-6"-5"12"0,4 2 2 0,-4 0 4 0,6 3-61 0,0 0-15 0,0 0 0 0,0 0 0 15,0-8 54-15,3 3 8 0,0-3 2 0,2 0 0 16,4 0-52-16,3 0-12 0,3-2 0 0,0-1 0 15,3 3 0-15,-6-5 9 16,3 0-9-16,0 0 8 0,-1-1-8 0,1-4 0 0,-3 5 0 0,0-6-11 16,3 6 11-16,-3-6 0 0,0 3 0 0,-3 1 0 15,0-1 0-15,-6 2 0 0,3 1 0 0,-3 5 0 16,-3 3 8-16,0-6 3 0,0 9 1 0,0 2 0 0,0 0-12 16,0 0-17-16,-6 0 4 0,0 0 1 0,0 5 12 15,0 3 0-15,0-3 0 0,3 3 0 0,-6 0 0 0,3 3 0 16,0-3 0-16,0 2 0 0,3 4 0 15,-3-1 0-15,3 0 0 0,3 0 0 16,0-2 0-16,3 2 0 0,0-2 0 0,0 2 0 0,0-3 0 0,0 1 0 16,3 0 0-16,-3 2 0 0,3-8 0 0,0 3 0 15,6-8 0-15,0 5 0 0,-3-5 0 0,-3-2 0 16,6-1 0-16,-4-5 0 0,4 3 0 0,0 5 0 16,-6-11 0-16,3 3 0 0,0 0 0 0,3-5 0 15,-3 0 0-15,-3 2 0 0,0 3 0 0,0 0 0 16,0 3 0-16,-3-5 0 0,-3 10-14 0,0 0 0 15,0 0 0-15,0 0 0 0,0 0 22 0,0 0 5 16,0 0 1-16,0 5 0 0,0 3-14 0,0 2 0 0,-6 4 0 16,3-6 0-16,0 2 0 0,-3 3 0 0,3-5 0 0,3 3 0 15,0-3 0-15,0 5 0 0,3-8 0 0,0 3 0 32,3-2-151-32,-6-6-33 0,6 8-6 0,3-8-2 0</inkml:trace>
  <inkml:trace contextRef="#ctx0" brushRef="#br1" timeOffset="50101.79">21945 4739 2206 0,'0'0'98'0,"0"0"20"16,0 0-94-16,0 0-24 0,0 0 0 0,0 0 0 16,0 0 82-16,0 0 12 0,0 0 2 0,0 0 1 0,0 0-13 15,0 0-2-15,6 2-1 0,3 6 0 16,-3-8-57-16,0 6-12 0,3-4-3 0,-3 4 0 15,0-1-9-15,-3 3 0 0,3-3 9 0,-6 3-9 0,0-3 0 0,0 3 0 16,-3-3 0-16,0 9 0 0,0-9-19 0,-3 3 2 16,0-3 0-16,0 3 0 0,0 0 27 0,0-3 6 15,0 1 0-15,6-6 1 16,3 8-50-16,3-6-11 0,3 1-1 0,6-3-1 16,0 0-103-16,2-3-21 0,34-5-4 15,-12-2-858-15</inkml:trace>
  <inkml:trace contextRef="#ctx0" brushRef="#br1" timeOffset="51000.91">20493 5554 864 0,'5'-11'38'0,"-2"8"8"0,0-5-37 0,3 6-9 0,0-1 0 0,0-2 0 15,3 2 299-15,0-2 57 0,0 2 12 0,0 1 3 16,-3-1-233-16,3 3-46 0,0 0-10 0,-3 3-2 15,0-1-12-15,0 1-4 0,-6-3 0 0,0 0 0 16,3 5-32-16,-3 3-6 0,0 0-2 0,-6 3 0 16,0-1-12-16,-6 3-4 0,0 1 0 0,-9 2 0 15,-6 2-8-15,1-2 0 0,-4 3 0 0,-6 2 0 16,-6 2 0-16,1-1 0 0,-1 4 0 0,-3 1 0 16,4 2 0-16,-4-8-9 0,3 3 9 0,1-1 0 15,8-1 0-15,0-4 0 0,6 1 0 0,7-1 0 16,5-2 0-16,6 0 0 0,0-3 0 0,9 0 9 15,3-2-9-15,6 0 8 0,6-3-8 0,8-3 8 16,7 3-8-16,3-8 0 0,0 0 0 0,5 0-11 0,4-3 0 16,3 0 0-16,-1 1 0 0,1-3 0 0,-6 5 11 0,-1-3 0 15,-2 3-9-15,-6 3 9 0,-3-1 0 0,-6 3 0 16,-7 1 0-16,-2 2 0 0,-9 2 0 0,-6 6 0 16,-6-3 0-16,-6 1 8 0,-2 1 2 0,-7 7 0 15,-3-1 0-15,-3 5 0 0,-2-7-10 0,-4 5 8 16,0 2-8-16,0 1 8 0,4-4-8 0,2 1 0 15,-3 3 0-15,3-4 0 0,4-1 0 0,2-1 0 16,3-3 0-16,6 1-11 0,3-6 11 0,3 3 0 16,6-6 0-16,6 1 0 0,3 0 24 0,6-3 6 15,0-3 2-15,9-2 0 0,-3-3-32 0,5 0-12 16,4-6 1-16,6-2 0 0,-3 0 11 0,5-5 0 16,1 0 8-16,3-3-8 0,-6 3 0 0,2-3 8 0,1-3-8 15,3 4 0 1,-4-4-78-16,1 0-20 0,0 1-4 0,-3-1-1098 0</inkml:trace>
  <inkml:trace contextRef="#ctx0" brushRef="#br1" timeOffset="51229.23">21115 5950 2880 0,'-6'-7'128'0,"6"7"25"0,0 0-122 0,0 0-31 16,0 0 0-16,0 0 0 0,0 0 0 0,6-6 0 16,0 4 0-16,2-4 0 0,1 6 57 0,6-2 6 15,3 2 1-15,0-6 0 16,6 6-103-16,0-5-20 0,-4 2-4 0,4 1-1 16,3-3-153-16,0-1-31 0,18-7-7 0,-16 10-1 0</inkml:trace>
  <inkml:trace contextRef="#ctx0" brushRef="#br1" timeOffset="51376.67">21082 6080 1900 0,'0'0'169'0,"0"0"-135"0,3 5-34 0,0 3 0 15,3-5 122-15,-3 0 18 16,3 2 3-16,0-2 1 0,6-1-64 0,2-2-13 16,4 3-3-16,6-6 0 0,3-2 0 0,6 0 0 0,-4-6 0 0,7 3 0 31,6-5-218-31,2 0-44 0,37-22-9 0,-28 11-1 0</inkml:trace>
  <inkml:trace contextRef="#ctx0" brushRef="#br1" timeOffset="51955.59">22403 5226 1497 0,'0'0'32'0,"0"0"8"0,3-8 0 0,-3 8 4 0,0 0-36 0,3-6-8 15,3-2 0-15,-3 6 0 0,-3 2 104 0,0 0 20 16,0 0 3-16,0 0 1 0,6-3-15 0,-6 3-2 15,-3-8-1-15,3 8 0 0,0 0-22 0,-3-3-5 16,-6 1-1-16,-2-3 0 0,-10 5-23 0,3 5-5 16,3-5-1-16,-3 5 0 0,-6 3-33 0,3 5-8 15,1 1 0-15,-7 1-1 0,0 1-11 0,0 3 0 16,3 2 0-16,1 5 0 0,-1-7 26 0,6 5 3 0,0 5 1 16,0-3 0-16,3-2 3 0,0 3 1 0,7-1 0 0,-1 3 0 31,0 0-55-31,0-2-11 0,0 2-3 0,3 0 0 0,-3 0 56 0,3 3 11 0,-3-6 3 0,3 6 0 15,0 2-35-15,-3 1 0 0,6 2 0 0,-3 0 0 16,0 0 0-16,3 5 0 0,0-5 0 0,0 3 0 16,-3 2 0-16,0-5 0 0,6 3 0 0,-5 0 0 15,-1-1 0-15,-3 4 0 0,0-1 0 0,-6 6 0 16,-3 5-13-16,0-6-10 0,3-2-1 0,0 0-1 16,-3-2 40-16,4-6 8 0,2 2 1 0,-3 1 1 15,3-6-25-15,-3 1 0 0,3-1 0 0,0-2 0 16,-3-3 0-16,6-3-14 0,3 1 2 0,3-6 0 15,6 0 12-15,6-5 16 0,6-3-3 0,3-2-1 0,0-3-12 0,6-5 0 16,-3-1 0-16,8-4 0 0,-2-1 0 0,6-5 0 16,-3 0 0-16,-4 0 0 15,1-3-39-15,3-2-1 0,0 0 0 0,3-6-854 16,2-2-171-16</inkml:trace>
  <inkml:trace contextRef="#ctx0" brushRef="#br1" timeOffset="52680.99">24038 5141 1267 0,'29'-21'112'0,"-17"15"-89"15,-3-7-23-15,0 0 0 0,6-3 90 0,3 3 14 16,3-3 2-16,3-5 1 0,-1 8-61 0,4-1-12 16,0 4-2-16,0-1-1 0,-1 3 48 0,1 3 9 15,3 5 3-15,0-3 0 0,-3 3-51 0,-4 0-11 16,4 3-1-16,-3 5-1 0,3 2 29 0,-3 4 7 0,-1 2 1 0,-2-1 0 16,3 4-32-16,-9 5-5 15,3 0-2-15,-6 5 0 0,0-3 4 0,-3 6 1 16,-3 2 0-16,-4 3 0 0,-2 0-17 0,-2 8-3 0,-4 6-1 15,0-1 0-15,0 3 43 0,-6 5 9 0,3-2 2 16,-6 4 0-16,0-1-50 0,3 2-13 0,0 2 0 0,0 3 0 16,0-5 28-16,1 0 0 0,-1 2 0 0,3-7 0 15,6-1 6-15,-3 1 2 0,0-3 0 0,0 0 0 16,3-5-51-16,0-6-9 0,0-2-3 0,0-3 0 16,0-8 43-16,3 0 9 0,0-8 2 0,-3 0 0 15,-3-8-27-15,6 1 0 0,0-6 0 0,-3-3 0 16,-3 0 43-16,0-5 3 0,-6 0 1 0,0 0 0 15,-8-5-28-15,-1 0-6 0,-6-1-1 0,-3 1 0 0,0-3-12 16,-8 3 11-16,-4-3-11 0,-9 2 10 16,-2 1-213-16,-1 3-42 0,1-1-9 15</inkml:trace>
  <inkml:trace contextRef="#ctx0" brushRef="#br1" timeOffset="53317.49">24413 6755 864 0,'26'0'76'0,"-26"0"-60"0,0 0-16 0,9-3 0 0,0 1 208 0,3 2 40 16,0 0 7-16,0 0 1 0,-12 0-146 0,6 5-30 15,6-3-5-15,-3 4-2 0,0-4-6 0,3 4-2 16,0-4 0-16,-1 6 0 0,1 0-11 0,0 0-2 15,0 0-1-15,-3 0 0 0,0 0-1 0,-3 5 0 16,-3-2 0-16,3-1 0 0,-6 4-40 0,-3-1-10 16,-3 0 0-16,-3 3 0 0,-6 0 20 0,-3 0 1 15,-3 0 1-15,-5-1 0 0,-4 1-10 0,3 3-3 16,-6-3 0-16,4 0 0 0,2-1-9 0,3-1 0 0,0-4 0 0,3 1 0 16,4 2 8-16,5-2 0 15,3-3 0-15,0-3 0 0,3 3-8 0,6-3 8 0,0-5-8 16,6 5 8-16,0-5-8 0,6 0 0 0,0 0 0 15,8-5 0-15,4 2 0 0,0 1 0 16,6-3 0-16,-3-1 0 0,-1-2 0 0,1 0-17 16,0 0 4-16,0 3 1 15,-4-3-140-15,-2 0-27 0,0 0-5 0</inkml:trace>
  <inkml:trace contextRef="#ctx0" brushRef="#br1" timeOffset="53627.93">24692 6972 1209 0,'0'0'108'0,"0"0"-87"0,0 0-21 0,0 0 0 16,3-6 222-16,0 4 40 0,-3 2 8 0,6-3 2 16,0 3-188-16,0-2-38 0,3 2-7 0,3 2-2 0,-3 1-8 0,3-3-1 15,3 5-1-15,0-2 0 16,0 2-4-16,-1 0-1 0,1-2 0 0,0 2 0 16,-6 1-22-16,0-4 0 0,3 1 0 0,0 0 0 15,-12-3-30-15,0 0-10 0,0 0-3 0,0 0 0 16,0 0-89-16,0 0-17 0,0 0-4 0,0 0-1 15,0 0 7-15,0 0 2 0,-3-6 0 0,0-2 0 16,0 0 73-16,0-2 14 0,3-1 3 0,0 1 1 0,0 2 129 0,0 0 25 16,0 0 6-16,-3 3 1 0,3 2 25 0,0 3 4 15,0 0 2-15,0 0 0 0,-6-3-34 0,0 3-8 16,0 0 0-16,-3 3-1 0,3 5-39 0,-3-3-7 16,0 6-1-16,0 2-1 0,-2 0-27 0,2 0-4 15,-6 3-2-15,6-3 0 16,-3 1-78-16,3 2-16 0,0-3-4 0</inkml:trace>
  <inkml:trace contextRef="#ctx0" brushRef="#br1" timeOffset="54048.61">25172 6964 2386 0,'0'-5'52'0,"0"-3"12"0,0 2 1 0,0-2 3 0,-3 0-55 0,3 1-13 0,-3-1 0 0,0 0 0 15,0 2 61-15,0-2 10 0,-3 3 1 0,0 0 1 16,0 2-7-16,0-2-2 0,-3 5 0 0,3-3 0 16,-3 3-51-16,0 0-13 0,0 3 0 0,-3 0 0 15,3 2 0-15,-2 0 0 0,-1 0 0 0,3 3 0 16,-3-2 0-16,3 2 0 0,0 2 0 0,0-2 0 0,3 0 0 16,0 3 0-16,0-3 0 0,3 2 0 15,0-2-20-15,-3 3-8 0,6-3 0 0,0 0-1 16,3-1-5-16,0 4-1 0,0-6 0 0,3-2 0 15,0 0 35-15,3-3 0 0,0-3 0 0,3 3 0 0,-3-5 0 0,3-1 0 16,-3-2 0-16,6-2 0 0,-4-1 0 0,4-2 0 16,3 0 10-16,0-6-2 0,-3 1-8 0,0-3-10 15,0-6 10-15,0 1-13 0,-1-3 13 0,1 0 0 16,0-6 0-16,0 6 0 0,-3 5 0 0,0 3 0 16,-3 5 0-16,-3 3 0 0,0 2 48 0,-3 6 13 15,-3 5 3-15,0 0 0 0,0 0-56 0,-3 11-8 0,-3 5 0 0,0-1-10 16,0 7 10-16,-3 4 0 15,0 0 10-15,6 6-10 0,-3 0 0 0,6 0 0 0,0-3 0 0,3 3 0 32,6-3-45-32,6-3-15 0,3-5-4 0,6 0-1152 0</inkml:trace>
  <inkml:trace contextRef="#ctx0" brushRef="#br1" timeOffset="59964.52">22862 5453 1724 0,'0'0'38'0,"0"0"8"0,0 0 2 0,0 0 0 0,-6 0-39 0,0-3-9 16,-3 1 0-16,0 2 0 0,-3 0 54 0,0 0 9 16,0 2 1-16,-3 1 1 0,1-3-1 0,2 0 0 15,-3 3 0-15,-3-1 0 0,3 1-51 0,-3 0-13 16,-3 5 0-16,4 0 0 0,-4-6 47 0,0 9 6 15,3-6 2-15,0 6 0 0,0-1-37 0,0 1-7 16,1 5-2-16,-1 0 0 0,3-1-9 0,-3 4 0 0,3 2 0 16,-3-5 0-16,3 0 0 0,3 2 0 15,1-2 0-15,5 3 0 0,0-3 0 0,0 0 0 0,6-1 0 0,3-1 0 16,0-4 0-16,6 3 0 16,-1-10 0-16,7 2 0 0,0 1-11 0,0-6-4 0,3 0-1 0,0 0 0 15,-3-8 26-15,6 2 5 0,-4-1 1 0,1-4 0 16,0 0-16-16,-6 1-13 0,0-1 2 0,-3-2 1 15,0 0 10-15,-6 5 14 0,-3-5-3 0,-3 5-1 16,-3-3-10-16,-3 3 0 0,-3 0 0 0,0 6 0 16,-6-4 21-16,3 6 3 0,-2 0 0 0,-4 0 0 15,0 6-39-15,0 1-7 0,0 1-2 0,0 3-704 16,3 0-140-16</inkml:trace>
  <inkml:trace contextRef="#ctx0" brushRef="#br1" timeOffset="60548.96">22781 5667 1958 0,'0'0'43'0,"0"0"9"0,0-5 1 0,0 5 3 0,0 0-45 0,0 0-11 16,0 0 0-16,0 0 0 0,0 0 53 0,0 0 9 16,0 8 2-16,0 0 0 0,0 3 16 0,-2-4 4 15,2 7 1-15,0-1 0 0,-3 0-51 0,0 3-10 16,0 3-3-16,0-4 0 0,3-1-21 0,-3-1 0 15,0 0 0-15,3 0 8 16,-3-2-52-16,3-6-11 0,0 3-1 0,0-8-672 16,0 0-135-16</inkml:trace>
  <inkml:trace contextRef="#ctx0" brushRef="#br1" timeOffset="60713.3">22865 5681 1566 0,'0'0'69'0,"-3"8"15"0,3-3-68 0,-3 3-16 0,3 5 0 0,-3-8 0 16,0 6 61-16,0-3 9 0,3 5 2 0,-3 0 0 16,3 1 38-16,0-4 8 0,0 3 2 0,0 1 0 15,0-4-87-15,0 3-17 0,0-2-3 0,3 2-1 16,-3-2-70-16,3-1-14 0,-3 4-4 0,6-12 0 0</inkml:trace>
  <inkml:trace contextRef="#ctx0" brushRef="#br1" timeOffset="61655.93">22930 5289 864 0,'0'0'76'0,"0"0"-60"0,0 0-16 0,0 0 0 0,0 0 195 0,3-5 36 15,0 5 7-15,3-8 2 0,-3 5-144 0,3 1-29 16,0-1-6-16,0 3-1 0,3 0 17 0,-3 0 3 16,3 0 1-16,3 3 0 0,-6-6-41 0,3 6-9 15,0-1-2-15,0 1 0 0,-7-3-7 0,-2 0-2 16,6 2 0-16,-6-2 0 0,0 0-12 0,0 0-8 15,0 0 10-15,0 0-10 0,0 0 12 0,0 0-4 16,0 0-8-16,0 0 12 0,0 0-12 0,0 8 11 0,0-8-11 0,0 0 10 16,0 0-20-16,3 11-4 0,-3-8-1 0,0-3 0 15,0 0 15-15,0 0 0 0,0 0 0 0,0 0 0 16,0 0 0-16,0 0 0 0,0 0 0 0,0 0 0 16,0 0 0-16,0 0 0 0,0 0 0 0,0 0 0 15,0 0 0-15,0 0 0 0,0 0 0 0,0 0 0 16,0 0 0-16,0 0 0 0,0 0 0 0,0 0 0 15,0 0 0-15,0 0 0 0,0 0 0 0,6 2 0 16,-6-2 0-16,3 8 0 0,-3-8 0 0,0 5 0 16,3 3 18-16,-3-8 6 0,0 0 2 0,0 6 0 15,0 4-14-15,-3-2-2 0,0-2-1 0,0 1 0 16,0 1 3-16,-3 0 0 0,3-2 0 0,-5 2 0 16,2 0 4-16,-3 2 0 0,0-7 1 0,0 7 0 15,0-7-29-15,3 5-5 0,-3 0-2 0,0 0 0 16,0-6 31-16,0 4 5 0,-3 2 2 0,6 0 0 15,-3 0-19-15,3-3 0 0,1 3 0 0,-1-3 0 0,3-2-10 16,0 2-6-16,0-2 0 0,3-3-1 0,0 0 27 0,3 2 6 16,-3-2 0-16,6 8 1 0,-3-8-27 0,5 3-6 15,4-3 0-15,0 0-1 0,0 0 17 0,3-3 0 16,-3 3 0-16,6-5 0 0,-6 0 0 0,6 2 0 16,2 3 0-16,-2-8 9 0,-3 8-9 0,0-3 0 15,0 1 0-15,-3 2 0 0,0 0 10 0,0-6 3 16,0 4 1-16,-3-1 0 15,-7 1-142-15,4 2-28 0,-3 0-5 0,-3 0-854 0</inkml:trace>
  <inkml:trace contextRef="#ctx0" brushRef="#br1" timeOffset="62260.42">24115 6059 1728 0,'0'0'38'0,"0"0"8"0,0 0 2 0,-3-3 0 0,-3-2-39 0,0 2-9 16,-3 1 0-16,-12 2 0 0,-14 0 53 0,17 0 9 16,18 0 2-16,0 0 0 0,-12 5 51 0,3 3 10 15,-3 0 3-15,-3 5 0 0,0-5-103 0,-3 5-25 16,4 1 0-16,-1 1 0 0,0-1 0 0,-3 2 0 16,3 2 0-16,3-2 0 0,0 2 0 0,0-2 0 15,0 0 0-15,3 0 0 0,1 0 56 0,2 0 7 0,0-3 1 16,3 0 0-16,0 0-52 0,3-5-12 0,0-2 0 0,0-6 0 15,0 0 0-15,6 5 0 0,3-2 0 0,-4-6 0 16,4-2 0-16,0 2 0 0,3-2 0 16,0-3 0-16,-3 0 0 0,0 0 0 0,0-3 0 0,0 1 0 15,0-1-22 1,-3 1-7-16,-3-1-2 0,3 3 0 0,-3 0 20 0,-6 3 11 0,-3 0-12 0,0-1 12 16,3 4-28-16,-3-1 0 0,-3 0 1 0,-3 3 0 15,0 3-25-15,-6 2-6 0,-3-2-1 0,7 2 0 16,-4 6-59-16,3-1-12 0,3-2-2 0</inkml:trace>
  <inkml:trace contextRef="#ctx0" brushRef="#br1" timeOffset="62609.62">23936 6276 1785 0,'0'0'159'0,"0"0"-127"16,0 0-32-16,0 0 0 0,6-5 44 0,3 2 4 16,-6 0 0-16,6 3 0 0,-3 0 12 0,0 0 4 15,3 3 0-15,-3-3 0 0,-6 0 0 0,9 8 0 16,0-3 0-16,3 1 0 0,-6-1 0 0,3 3 0 16,-6-3 0-16,3 0 0 15,0 3-72-15,-1-2-15 0,-2 1-2 0,0-1-1 0,-3 2 42 0,0-3 8 16,-3 3 1-16,0 0 1 0,3-8-26 0,-5 10 0 0,-4 1 0 15,-3 0 0-15,-3-6-8 0,3 3-8 0,-3 0 0 0,3 2-1 16,3-2 17-16,0-2 0 0,3 2 0 0,0-3 0 16,6-5 10-16,0 0 6 0,0 0 0 0,0 0 1 15,6 5-35-15,0-2-7 16,3-3-2-16,6-3 0 16,0 0-8-16,0 1-1 0,0-3-1 0,0-3-697 0,2 2-139 0</inkml:trace>
  <inkml:trace contextRef="#ctx0" brushRef="#br1" timeOffset="62892.79">24130 6318 460 0,'0'0'41'0,"0"0"-33"15,0 0-8-15,0 0 0 0,0 0 232 0,0 0 45 16,0 0 9-16,-3 8 2 0,0-3-136 0,3-5-26 16,0 0-6-16,0 0 0 0,6 3-40 0,0 2-7 15,3-2-1-15,-3 2-1 0,0 1-55 0,0-4-16 16,0 4 0-16,0-1 8 0,-1 3 20 0,-2-6 5 15,-3 4 1-15,3 2 0 0,-3-8-9 0,3 5-1 16,-6 0-1-16,3 3 0 0,-3-2-13 0,0 1-2 16,-2-1-8-16,-1-1 12 0,-3 0 4 0,3 1 1 15,0 2 0-15,0-3 0 0,0 0-27 0,0 0-6 16,3 1 0-16,3-6-1 0,0 5 45 0,0-5 10 0,3 5 2 0,-3-5 0 16,6 3-13-16,0 0-3 15,3-3 0-15,3 0 0 16,0-6-70-16,2 4-14 0,-2-4-4 0,6-2-682 0,0-2-137 0</inkml:trace>
  <inkml:trace contextRef="#ctx0" brushRef="#br1" timeOffset="63259.95">24234 5847 1728 0,'0'0'76'0,"0"0"16"0,0 0-73 0,6-5-19 16,0 5 0-16,0-3 0 0,-6 3 55 0,9-2 7 16,0 2 2-16,0 0 0 0,-9 0 51 0,6 2 10 15,6 1 3-15,-1 5 0 0,-5-3-103 0,3 1-25 16,0 1 0-16,0 1 0 0,-3 3 37 0,3 0 3 15,-6-1 0-15,-3 3 0 0,3-5-16 0,-6 3-2 16,-3 2-1-16,3 0 0 0,-6 3-21 0,0-3 9 16,0 3-9-16,-6-2 0 0,4 1 0 0,-4-4 0 15,6 2 0-15,-3-2 0 0,0-1 26 0,3 1-2 16,3-3 0-16,0-3 0 0,0 3-38 0,6-3-8 16,0-5-2-16,6 6 0 0,0-4 44 0,6-2 8 15,0 3 1-15,6-6 1 0,3 1-20 0,2-4-10 0,4 1 10 0,0-3-10 31,3 3-85-31,-1-3-23 0,-2 0-5 0</inkml:trace>
  <inkml:trace contextRef="#ctx0" brushRef="#br1" timeOffset="63848.78">22802 6398 864 0,'0'0'76'0,"-3"-6"-60"15,-3 4-16-15,0-4 0 0,-2 6 220 0,-1 0 40 0,-3-2 9 0,0 4 2 16,-3 1-148-16,0 0-30 0,0 5-5 0,-3 0-2 16,-3 2 16-16,1 9 3 0,-1-1 1 0,-3 3 0 15,3 3-44-15,3 0-9 0,3 2-1 0,0 1-1 16,1-1-23-16,5 1-5 0,0-1-1 0,6-2 0 16,0 0-22-16,3-3 0 0,6-2 0 0,0-4 8 15,3-1-8-15,6-4 0 0,-1-4 0 0,4-4 8 16,3-2-8-16,0-2 0 0,0-4 0 0,3-4 0 15,-4-4 0-15,4 1 0 0,-6-5 0 0,0 2 0 16,-3-3 8-16,-3 1 0 0,-3-3 0 0,-3-1 0 16,-3-1-8-16,-3-4-12 0,-3 1 4 0,-3-3 0 15,-3 5-45-15,-3 0-9 0,0 3-2 0,-3 2 0 16,0 3-67-16,-3 3-13 0,-3 3-4 0,-2 4 0 16,-1 4-76-16,0 2-16 0</inkml:trace>
  <inkml:trace contextRef="#ctx0" brushRef="#br1" timeOffset="64445.62">24035 5276 1036 0,'0'0'92'0,"0"0"-73"16,-6-5-19-16,3 2 0 0,-3 0 204 0,3-2 36 16,-3 0 8-16,3 2 2 0,-3 0-121 0,6 3-24 15,0 0-5-15,-6 0 0 0,-3-2-1 0,6 4 0 16,-6 4 0-16,3 2 0 0,0 0-79 0,-3 5-20 15,0 3 0-15,0 7 0 0,0-4 0 0,4 5 0 16,-4 5 0-16,3-3 0 0,3 1 0 0,0 5 0 16,3-6 0-16,3 0 0 0,6-2 0 0,2 0 0 15,4-5 0-15,3-1 0 0,3-7 0 0,6-3 0 16,-3-3 0-16,2-5 0 0,-2 0 40 0,3-5 4 16,-3-1 0-16,3-2 1 0,-4 3-21 0,-2-8-4 0,-3-6 0 15,-3 3-1-15,0-5 7 0,0-2 2 0,-6-4 0 0,0-5 0 16,-3 1 6-16,-3-1 2 0,3 0 0 0,-9 0 0 31,0 6-56-31,-6 2-10 0,0 3-2 0,-9 2-1 16,-6 9 1-16,-6 2 1 0,-2 3 0 0,-7 7 0 15,0 3-26-15,0 6-6 0,4 5-1 0,2 2 0 0</inkml:trace>
  <inkml:trace contextRef="#ctx0" brushRef="#br0" timeOffset="70346.5">20132 1193 1958 0,'0'0'87'0,"0"0"17"0,0 0-83 0,-3 0-21 15,0-8 0-15,0 8 0 0,0-5 56 0,0 5 6 16,-2-5 2-16,-1 2 0 0,0 3 51 0,-3-5 10 16,0 0 3-16,-6 2 0 0,6 3-52 0,-6 0-11 15,0 0-1-15,-3 0-1 0,0 0-33 0,-2 0-6 16,-4 0-2-16,0 8 0 0,0-8-11 0,0 8-3 16,-2-3 0-16,-1 3 0 0,0 3-8 0,0-3 0 15,0 5 0-15,-2 0 0 0,2 5 0 0,0-4 0 16,0-1 0-16,6 5 0 15,4-2-21-15,2 3-7 0,3-6 0 0,6 6-1 0,0-1 45 0,6-2 8 0,0 3 3 16,6 4 0 0,3 4-43-16,3-1-9 0,3 1-2 0,-4 4 0 0,1 4 27 0,0-3 0 15,0-1 0-15,-3 4 0 0,-3-1 16 0,0 3 9 16,-3 8 2-16,0-5 0 0,-3 5-27 0,0-5 8 16,-3 5-8-16,0-3 0 0,0 0 20 0,-3-2-2 0,0-6 0 0,0 11 0 15,0-13-3-15,0 2-1 0,-3 3 0 0,0-2 0 16,3-3 6-16,-2-1 2 0,2-4 0 0,0-1 0 15,-3 1-6-15,3-9-2 0,0-2 0 0,3 0 0 16,3-3-4-16,0 0-1 0,0-5 0 0,3-2 0 16,3 2-9-16,3-8 0 0,0 0 0 0,3 0 0 15,2-6 0-15,4-2-20 0,0 0 3 0,9-7 1 16,3-1-122-16,5-11-24 0,7 1-5 16,9-1-1090-16</inkml:trace>
  <inkml:trace contextRef="#ctx0" brushRef="#br0" timeOffset="70850.42">21805 1069 2588 0,'0'0'115'0,"0"0"23"0,3-8-110 0,3 3-28 0,3-3 0 15,3 2 0-15,0-4 16 0,6 2-3 0,-6 0 0 0,8-3 0 16,1-2 44-16,0 5 9 0,3 0 2 0,3-5 0 16,-3 8-55-16,2-3-13 0,4-3 0 0,0 3 0 15,0 3 54-15,-4-3 8 0,1 3 2 0,0 0 0 16,0 2-64-16,-3 3-16 0,-7 0-2 0,4 0 0 15,-6 0 18-15,0 3 16 0,-3 2-4 0,-6 3 0 16,3 2-4-16,-6 9-8 0,-6-3 11 0,0 8-11 16,-3 2 20-16,0 6-2 0,-3 2-1 0,-6 6 0 15,0-3-4-15,-3 3-1 0,4 5 0 0,-1 2 0 0,-3-7-4 16,0 10 0-16,6 8-8 0,-3-2 12 0,3-1-12 0,3-2 0 16,-3 6 0-16,6-1 0 0,0 3 0 15,4-3 0-15,-1 0 0 0,0 0 0 0,6-10 0 0,-3-3 0 16,3-5 0-16,-3-3 0 0,2-3 0 0,-2-8-8 15,0-7 8-15,-2 2 0 0,-1-2 0 0,0-1 0 16,0-5 10-16,-3 1-2 0,0-9 0 0,-6 3 1 16,3 0 0-16,-6-3 0 0,-3 0 3 0,-3-5 0 15,0 0 0-15,-8-5 0 16,2-3-57-16,-6 3-11 0,0-3-3 0,-11-3-890 16,-4 3-179-16</inkml:trace>
  <inkml:trace contextRef="#ctx0" brushRef="#br0" timeOffset="71401.77">20356 1318 1526 0,'11'0'68'0,"-11"0"13"0,0 0-65 0,0 0-16 15,0-8 0-15,0 8 0 0,6-6 106 0,-6 6 18 16,0 0 3-16,0 0 1 0,0 0-8 0,0 0 0 16,-6-5-1-16,-2 2 0 0,-1 3-43 0,-3 0-9 15,0 3-2-15,0 2 0 0,-3 1-28 0,-3 2-5 16,0-3-2-16,0 3 0 0,-2 2-4 0,-1 4-1 16,0-1 0-16,0 0 0 0,-3 3-13 0,0 3-4 15,4-1 0-15,-1 1 0 0,3-4-8 0,-3 4 0 16,6 2 0-16,0-2 8 0,3-1-8 0,6 1 0 15,1-6 9-15,2 3-9 0,3-3 0 0,6-2 0 16,-1-3 0-16,7 2 8 0,-3-7-8 0,6 2 0 16,0-5-8-16,3 0 8 0,0-5-18 0,0 2 2 15,-3-7 0-15,-1 2 0 0,1 2 3 0,-6-2 1 16,3-2 0-16,-6 2 0 0,0-5 12 0,-3 5 0 0,-3-6 0 0,0 9 0 16,-6-8 0-16,-3 5 0 0,-3 3 0 0,0 5-9 15,-3-6 1-15,1 1 0 0,-1 2 0 0,0 3 0 16,3 3-12-16,0 2-1 0,3 1-1 0,0-1-778 15,6 3-156-15</inkml:trace>
  <inkml:trace contextRef="#ctx0" brushRef="#br0" timeOffset="71638.28">20317 1487 2246 0,'3'0'200'0,"3"-5"-160"16,-3 2-32-16,3-2-8 0,-3 5 40 0,-3 0 6 15,3 0 2-15,-3 0 0 0,0 0 12 0,0 0 4 16,0 0 0-16,0 13 0 0,0 0 0 0,-3 6 0 16,3-6 0-16,0 5 0 0,0-4-52 0,0-1-12 15,0 0 0-15,0 0 0 16,3 1-151-16,-3-6-33 0,0 2-6 0,0-2-898 0</inkml:trace>
  <inkml:trace contextRef="#ctx0" brushRef="#br0" timeOffset="71797.09">20418 1521 2084 0,'0'0'46'0,"0"0"10"0,0 0 1 0,0 0 1 0,0 0-46 0,0 11-12 0,0-6 0 0,-3 3 0 16,3-3 86-16,0 3 15 0,3 0 3 0,0 3 1 15,-6 2-69-15,3-5-15 0,3-3-2 0,0 3-1 16,-3-8-93 0,6 11-18-16,0-3-4 0,0-3-1 0</inkml:trace>
  <inkml:trace contextRef="#ctx0" brushRef="#br0" timeOffset="72132.22">20460 1185 2052 0,'0'0'91'0,"0"0"18"0,0 0-87 0,9-5-22 16,3 5 0-16,0 0 0 0,-7-5 53 0,4 5 7 16,3-3 0-16,0 3 1 0,-3 0 35 0,3 0 8 15,0 3 0-15,0 2 1 0,0-5-93 0,-3 5-12 16,0-2-15-16,-3 2 3 0,0 3 12 0,-1-2 16 15,-5 1-4-15,-2 4-1 0,-1-3 1 0,0-3 1 16,-3 3 0-16,-3 3 0 0,-3-3-13 0,0 5-18 16,3-5 4-16,-6 2 1 0,3 4 13 0,0-6 0 15,3 5 0-15,0-8 0 0,3 3 0 0,3-3 0 16,0 3 0-16,3-8 0 0,0 0 0 0,9 6 0 0,3-1 0 16,0-2 0-16,3 2 48 0,0-5 13 0,3-5 3 0,0 2 0 31,3 3-72-31,-1-5-15 0,1-1-2 0,3 4-813 0,-3-4-162 0</inkml:trace>
  <inkml:trace contextRef="#ctx0" brushRef="#br0" timeOffset="72886.71">21439 1794 1497 0,'0'0'66'0,"0"-8"14"16,0 8-64-16,0-5-16 0,0-1 0 0,3 4 0 0,-3 2 185 0,0 0 34 15,0-6 6-15,-3-2 2 0,0 3-91 0,-6 5-17 16,0 0-4-16,-3-5-1 0,3 5-72 0,-3 0-14 16,-5 5-4-16,-4 0 0 0,0-2-4 0,-3 8 0 15,-3-3-1-15,1 5 0 0,-4 0-19 0,6 6 0 16,3-6 0-16,-3 8 0 0,3 3 10 0,7-8-10 16,-1 2 8-16,3 1-8 0,0-1 0 0,3-2 0 15,0 3 8-15,6-9-8 0,0 1 0 0,3 5 0 16,3-3-12-16,6-5 12 0,0-3-13 0,3-5 5 15,0 0 8-15,0 0-13 0,3-5 13 0,-1-3 8 16,1 3 0-16,0-3-8 16,-3-6-23-16,3 9-11 0,-3-8-2 0,-3 2-1 0,-3 3 28 15,3 1 9-15,3-7 0 0,-6 9 0 0,-6 5-27 0,-3-8 2 16,0 3 0-16,-6-1 0 0,-3 4 7 0,-3 4 2 16,0 4 0-16,0-1 0 0,0-2 25 0,0 7 6 15,-3-2 1-15,7 5 0 16,-1-5-168-16,6 3-34 0,-6 7-6 0,6-2-792 0</inkml:trace>
  <inkml:trace contextRef="#ctx0" brushRef="#br0" timeOffset="73184.45">21341 1955 1555 0,'0'0'68'15,"0"0"16"-15,0 0-68 0,0 0-16 0,0 0 0 0,0 0 0 0,6 0 185 0,0 0 34 16,3 0 6-16,0 0 2 0,0 0-95 0,-4 3-18 15,1 8-4-15,0-9-1 16,-6-2-61-16,6 5-13 0,0 9-3 0,-3-6 0 0,3 2 1 16,-3-5 0-16,-3 9 0 0,-3-6 0 0,0-3-20 15,0 8-4-15,0-5-1 0,-3-3 0 0,0 3-8 0,0 0 0 16,-2-2 0-16,2 2 0 0,-3 2-20 0,0-2 0 16,3-3 0-16,3 1 0 0,3-6 4 0,0 0 0 15,0 0 1-15,0 0 0 0,0 0 15 0,0 0-9 16,0 0 9-16,9 8-8 0,0-8 8 0,3 5 0 15,-4-10 0-15,7 5 0 0,0-8 0 0,0 2 0 16,3 1 0-16,-3 0 0 16,0 2-156-16,0-7-28 0,2 2-7 0,-2 0-897 15</inkml:trace>
  <inkml:trace contextRef="#ctx0" brushRef="#br0" timeOffset="73464.85">21508 2021 864 0,'0'0'38'0,"0"0"8"0,0 0-37 0,0 0-9 0,5-5 0 0,4 2 0 16,0 1 296-16,0 2 58 0,-3-3 11 0,3-2 3 16,0 2-189-16,0 3-38 0,3 0-7 0,-3 0-2 15,3 0-79-15,0 3-16 0,-3 2-3 0,-3-5-1 16,-1 0-7-16,-5 0-2 0,3 8 0 0,-3 3 0 16,-3-9-8-16,3 9-3 0,-2-3 0 0,-7-3 0 15,0 8-13-15,0-5-13 0,3-2 2 0,-6 7 1 16,3-8 18-16,0 6 3 0,0-6 1 0,6 0 0 0,-3 3-12 15,3 3 0-15,-3-9 0 0,6-2 0 0,0 0 0 16,0 0 0-16,0 6 0 0,0-6 0 16,0 0-10-16,9 5-1 0,0-5 0 0,0 0 0 15,3-5 11-15,3-1 0 0,3 4 0 0,-3-3 0 16,-1-3-207-16,7-6-39 0,27-15-8 0,-21 8-2 16</inkml:trace>
  <inkml:trace contextRef="#ctx0" brushRef="#br0" timeOffset="73779.07">21582 1630 1440 0,'0'0'64'0,"0"0"12"0,0 0-60 0,0 0-16 16,0 0 0-16,0 0 0 0,3 0 223 0,3-5 41 15,-6 5 9-15,12 0 2 0,0 0-159 0,0 5-32 16,2-5-7-16,1 5-1 0,-3-5-55 0,3 8-11 0,3-8-2 0,-6 8-8 15,-6 3 0-15,3-3 0 0,3-3 0 0,-6 8 0 16,-9-5-13-16,0 0-7 0,0 3 0 0,0 2-1 16,-3-8 37-16,-6 8 8 0,-3-5 2 0,-3 0 0 15,3 3-18-15,0 2-8 0,0-5 8 0,1 5-8 32,2-8-19-32,-3 3-9 0,6 3-1 0,-3-8-1 0,6 2 47 0,0 0 10 0,3 3 1 0,3-8 1 15,0 0-21-15,0 0-8 0,15 0 0 0,0 0 0 16,0-5-19-16,6 2-9 15,5-2-3-15,1-8 0 0,3 2-103 0,-3-5-21 0</inkml:trace>
  <inkml:trace contextRef="#ctx0" brushRef="#br0" timeOffset="74215.28">21546 1056 1728 0,'-3'-8'76'0,"3"8"16"0,0-6-73 0,-3 1-19 0,3 5 0 0,-6-8 0 16,-3 3 85-16,3 5 14 15,-3 0 2-15,-2 0 1 0,-4 0-10 0,0 0-1 0,-3 5-1 0,0 3 0 16,-3-3-72-16,0 1-18 0,-2 2 0 0,2 5 0 16,0-5 42-16,3 5 5 0,0 0 1 15,3 6 0-15,0-6-14 0,4-2-2 0,2 2-1 0,0 0 0 16,6 0-13-16,0 1-2 0,3-6-1 0,3 5 0 16,0-8-15-16,9 3 11 0,0-3-11 0,2 1 10 15,-2-6-10-15,3 2 0 0,3-2 0 0,-3-2 0 16,-3 2 0-16,0-6 0 0,3 1-12 0,-3-3 12 15,-7 3-11-15,1-3 11 0,-3 3-8 0,-3-3 8 0,0 2-12 0,-3 6 2 16,-5-8 1-16,-4 8 0 0,3 0-6 0,-3 0-1 16,-3 0 0-16,0 0 0 0,0 8 6 0,0-2 1 15,3-4 0-15,0 9 0 16,1-3-139-16,5-3-28 0,9 3-6 0,0 3-1 0</inkml:trace>
  <inkml:trace contextRef="#ctx0" brushRef="#br0" timeOffset="74408.38">21499 1259 864 0,'0'0'38'0,"-3"-2"8"0,-3-4-37 0,3 6-9 15,3 0 0-15,-6 0 0 0,0-5 298 0,0 5 58 16,0 0 11-16,6 0 2 0,0 0-189 0,0 0-37 16,-3 5-8-16,3 3-2 0,0 3-74 0,3-3-15 15,-6 0-4-15,3 2 0 0,-3 4-18 0,3-1-4 16,0 0-1-16,0-5 0 0,-3 5-17 0,3-2 0 15,0 2 0-15,0-5 0 16,0 0-126-16,0-3-29 0,3 3-5 0,-3-8-958 0</inkml:trace>
  <inkml:trace contextRef="#ctx0" brushRef="#br0" timeOffset="74936.89">21573 1251 2188 0,'0'0'48'0,"0"0"11"0,6-5 1 0,-6 5 1 0,0 0-49 0,0 0-12 0,6-2 0 0,0 2 0 16,-6 0 105-16,6 0 19 0,0 0 3 0,3 2 1 16,-6 3-103-16,6-5-25 0,-6 6 0 0,3 2 0 15,-1-3 56-15,-2 3 7 0,0-3 1 0,-3 3 0 16,3-3-52-16,-3 3-12 0,-3 0 0 16,0 3 0-16,-2-8 0 0,2 7 0 0,0-5 0 0,-3 3 0 15,3-2 0-15,-3-6 0 0,3 8 0 0,3-8 0 16,0 0 0-16,0 0-12 0,6 5 3 0,0-5 0 15,3 0 9-15,2 0 12 0,4-5-2 0,6 5-1 16,3-8-9-16,3 8 0 0,-3-6 0 0,-1-2 0 16,-2 8-100-1,0-5-23-15,21-8-4 0,-18 8-1025 0</inkml:trace>
  <inkml:trace contextRef="#ctx0" brushRef="#br0" timeOffset="75469">20263 2029 1728 0,'12'-16'38'0,"-6"11"8"0,0 5 2 0,0-8 0 0,3 3-39 0,0 0-9 0,-3-1 0 0,-6 6 0 16,3-2 104-16,-3 2 20 0,6 0 3 0,-6 0 1 15,0 0 0-15,0 0 0 0,0 0 0 0,0 2 0 16,-6 4-52-16,-3 2-9 0,0-3-3 0,0 5 0 15,-9-2-51-15,0 6-13 0,1-1 0 0,-4 5 0 16,0-4 0-16,-3-1 0 0,0 5 0 0,3 4 0 16,-2-9 0-16,5 5 0 0,-3 3 0 0,3-2 0 15,3 0 54-15,6-4 8 0,0 4 2 0,3-1 0 16,3-4-103-16,3-1-20 0,3-8-4 0,0 3-1 0,-3-8 52 0,9 5 12 16,3-5 0-16,0-5 0 0,0 0 0 0,0 0 0 15,3-6 0-15,-3 6 0 0,0-6 0 0,-1 3 0 16,-2-5 12-16,3 5-12 0,-6-11 0 15,0 12 0-15,-3-7 0 0,-3 9-12 0,0-3 12 0,-3 3 0 16,-3 5 0-16,0-6 0 0,-6 6 0 0,-3 0 0 16,4 6 0-16,-7 2 0 0,0-3-10 0,0 3 1 15,0 3 0-15,3 2 0 16,0 0-139-16,3 3-28 0,4-3-6 0,2 0-1 0</inkml:trace>
  <inkml:trace contextRef="#ctx0" brushRef="#br0" timeOffset="76155.3">20248 2223 2188 0,'0'0'48'0,"0"-6"11"0,6 1 1 0,-3 0 1 0,3 2-49 0,3-5-12 0,-3 3 0 0,3 5 0 15,-3-6 81-15,3 6 14 0,0-5 2 0,0 5 1 16,0 0-54-16,-3 5-12 0,0-5-1 0,3 6-1 15,-9-6 27-15,3 8 6 0,0 2 1 0,3-2 0 16,-3 0-52-16,-6 3-12 0,-3 2 0 0,-6-5 0 16,3 5 0-16,-6 0 0 0,0-2 0 0,-3 2 0 15,3 0 0-15,0 1 0 0,0-6 0 0,1 5 0 16,-1 0 0-16,6-8 0 0,0 3 0 0,6 0 0 0,0-3 0 0,3 1 0 16,0-6 0-16,6 2 0 15,3 1 0-15,3-3 0 0,0-5 0 0,5 5 0 0,4-8 0 0,0 3 0 16,3-1 0-16,0-7 0 15,-3 5-120-15,-1-5-26 0,-5 8-6 0,3-9-975 16</inkml:trace>
  <inkml:trace contextRef="#ctx0" brushRef="#br0" timeOffset="76315.02">20519 2191 2188 0,'0'0'48'0,"0"0"11"0,0 0 1 0,3 5 1 0,-3 3-49 0,3 5-12 15,0 0 0-15,-3 1 0 0,0-6 98 0,3 10 17 16,-3-5 3-16,0 6 1 0,0-1-37 0,3 9-7 16,3-6-2-16,-3 3-892 15,0-3-178-15</inkml:trace>
  <inkml:trace contextRef="#ctx0" brushRef="#br0" timeOffset="81341.23">21216 1643 1220 0,'12'-8'54'0,"-3"3"11"0,3 5-52 0,5-5-13 0,-2-1 0 0,6 4 0 15,6-4 51-15,3-2 7 0,-1 3 2 0,7-3 0 16,3 8-47-16,6-5-13 0,56-3 0 16,-3 3 8-16</inkml:trace>
  <inkml:trace contextRef="#ctx0" brushRef="#br1" timeOffset="94363.26">6830 8903 687 0,'0'0'30'0,"0"0"7"16,3 0-29-16,3-2-8 0,-3 2 0 0,3 0 0 0,3 0 52 0,0-3 10 15,3 0 2-15,0 3 0 0,5 0 8 0,4 0 1 16,0 0 1-16,9-2 0 0,3 2-3 0,8 0-1 15,7 0 0-15,3 0 0 0,5 0-13 0,1-3-2 16,-1 3-1-16,10 0 0 0,8 0-24 0,-2 0-5 16,-4 0-1-16,0 0 0 0,7-3-8 0,-4 3-1 15,1 0-1-15,2 0 0 0,1 0-5 0,-4 0-1 16,0 3 0-16,1-3 0 0,-1-3 6 0,-2 3 1 16,2 0 0-16,-2 3 0 0,-4-3 1 0,-2 0 1 15,-7 0 0-15,4 0 0 0,-1 0 4 0,-2 0 1 16,-1 0 0-16,-2 0 0 0,-9 0-3 0,-1 0-1 15,-5 0 0-15,-6 0 0 0,-1 3-18 0,-5-3 10 0,-3 2-10 0,-3 1 8 16,-3-3-8-16,-3 0 0 0,-3 0 0 16,-6 0 0-16,-6 0 13 0,0 0-2 0,0 0-1 0,-6-3 0 15,-3 3 1-15,-3 0 0 0,0-2 0 0,-3-1 0 16,-3 0-11-16,3 1 0 0,-3-1 0 0,0 3 0 31,4-3-81-31,-4 1-12 0,0 2-3 0,3 2-760 0</inkml:trace>
  <inkml:trace contextRef="#ctx0" brushRef="#br1" timeOffset="97165.94">18841 8848 806 0,'-9'-11'36'0,"3"6"7"0,0 0-35 0,0-1-8 16,0 1 0-16,3 0 0 0,0-1 129 0,0-2 24 16,3 3 5-16,0 5 1 0,6-3-84 0,-3-2-17 15,3-3-3-15,0 3-1 0,6 0 6 0,2-1 0 0,1 1 1 0,6 2 0 16,3-2-23-16,9 2-5 0,2-2-1 0,7 5 0 16,3 0 4-16,-1 3 1 0,4-1 0 0,6 1 0 15,5-3-8-15,4 0-1 0,5 0-1 0,4 3 0 16,-4-1 5-16,6 1 0 0,1 0 1 0,5-1 0 15,4 1-20-15,-1 0-4 0,-3 2-1 0,1 0 0 16,-1-2-8-16,-3 2 12 0,-2 0-12 0,-10 1 12 16,4-1-12-16,-10 3 12 0,-2-3-12 0,-4 1 12 15,1-1-4-15,-6 0-8 0,-7-2 12 0,-5-1-4 16,-3 1 1-16,-3 2 0 0,-1 1 0 0,-5-4 0 16,-3-2-9-16,-3 3 0 0,-3 0 0 0,-3-1 0 15,-3-2 0-15,-1 0 0 0,-2 3 0 0,-6-3 0 16,0 0 0-16,0 0 0 0,0 0 0 0,0 0 0 15,0 0-20-15,0 0-2 0,0 0-1 0,0 0 0 16,0 0-146-16,0 0-30 0,-14 5-5 0,2-5-2 16</inkml:trace>
  <inkml:trace contextRef="#ctx0" brushRef="#br1" timeOffset="104069.77">17936 11917 403 0,'0'0'36'0,"0"0"-36"0,-3 2 0 0,-6 1 0 16,0 2 16-16,-3 1-4 0,0-1-1 0,-3 3 0 15,0 3-2-15,0-1 0 0,-5 6 0 0,-1 0 0 16,3 0 31-16,-6 5 5 0,-3 3 2 0,6-3 0 16,4 3-7-16,-4 2 0 0,-3 1-1 0,0 2 0 15,3 0-7-15,0-3-2 0,4-2 0 0,-1 3 0 16,0-4-1-16,3 1 0 0,6 0 0 0,-3-3 0 16,3 3-5-16,3 2-2 0,6 1 0 0,-3 2 0 0,3 0-3 0,0 3-1 15,3 5 0-15,6 3 0 0,-3-1-8 0,3 4-2 16,-9-1 0-16,6 0 0 0,0 3-8 0,0 0 0 15,-3 3 0-15,0-1 8 0,0 1-19 0,3-3-4 16,-3 0-1-16,3-3 0 0,-3-2 16 0,6-3-12 16,3 0 12-16,-1-2-12 0,-2-1 12 0,6 0 0 15,9 1 0-15,0-4-9 16,0 4-19-16,2-1-3 0,1-2-1 0,3 2 0 16,-3-4-71-16,6-4-14 0,-4-2-3 0,4-3-1 15,3-3 37-15,-1-4 7 0,4 2 1 0,3-6 1 0,0 1 54 0,5-3 10 0,-2-3 3 16,-1-2 0-16,4-3 8 0,0 0 0 15,2-3 0-15,1-2 0 0,2-6 80 0,1 3 11 16,0-2 2-16,-1-4 1 0,-2-2 20 0,-1-2 4 16,-2-3 1-16,3-3 0 0,-4-2-47 0,1-1-8 0,-3-2-3 0,-1 0 0 15,-2-3-35-15,-3 0-7 0,-1 1-2 0,-5-1 0 16,0-3-7-16,-1 1-2 0,-2-6 0 0,0-5 0 16,-3-2 0-16,0-1 0 0,-1-2 0 0,-5-3 0 15,0 0 19-15,-3-5 3 0,-6-3 1 0,-3 0 0 16,0-5 2-16,0 2 1 0,-9-2 0 0,3 0 0 15,-3 3-24-15,-6-1-10 0,-3-2 8 0,-6 5-8 16,-6 0-37-16,-3 6-13 0,-6 2-2 0,-5 5-1 16,-7 3-46-16,-6 6-9 0,-5 2-1 0,-10 5-408 15</inkml:trace>
  <inkml:trace contextRef="#ctx0" brushRef="#br1" timeOffset="108466.19">17284 8954 288 0,'0'0'25'0,"6"-3"-25"0,3 0 0 0,3 3 0 16,-1-5 123-16,4 2 19 0,-3-2 4 0,6 0 1 15,3-3-63-15,0 5-12 0,-3 0-2 0,2-2-1 16,1 0-8-16,6 0-1 0,-3-1-1 0,0 1 0 16,3 0-21-16,-4 2-4 0,7-2-1 0,0-1 0 15,-3 4-16-15,-1 2-3 0,4-3-1 0,-3 3 0 0,-3-2-13 0,-3 2 0 16,-3 0 8-16,-4-3-8 16,-2 0 0-16,0 1 0 0,-6-1 0 0,0 0 0 0,-6 3 12 0,0 0 0 15,0 0 0-15,0 0 0 0,-3-2-4 0,-3-4-8 16,0 4 11-16,-9-1-11 0,3 0 18 0,-2 3-3 15,-4 0-1-15,-3 0 0 0,-3 0-14 0,3 0-16 16,6 0 3-16,-3 0 1 0,-5 0 12 0,2 3 0 16,3-3 0-16,-3 3 0 0,0-1 0 0,3 1 16 15,-2 0-3-15,2-1-1 0,3-2-24 0,-3 3-6 16,0-3-1-16,6 3 0 0,0-3 19 0,3 2 0 16,-3 1 0-16,4 0 0 0,2-3 0 0,6 0 0 0,0 0 0 0,0 0 0 15,0 0 0-15,0 0 0 16,9 0 0-16,-1 0 0 0,4 0 0 0,3 0 0 0,3-6 0 0,6 4 0 15,0 2 15-15,0-3 0 0,2 0 0 0,1-2 0 16,3 2-15-16,0 1 0 0,-4-4 0 0,1 4 0 16,0-1 0-16,0 1 0 0,-3-1 0 0,-4 0 0 15,1 3 0-15,-6-2 16 0,0 2-4 0,-3 0 0 16,0 0-12-16,-6 0 9 0,-6 0-9 0,0 0 8 16,0 0-8-16,0 0 0 0,0 0 0 0,0 0 0 15,-3 5 0-15,-3-2 0 0,-6-1 0 0,0 1 0 16,-6-1 0-16,-3 1 0 0,-2 0 0 0,-1-1 0 15,3 1 0-15,-3 0 0 0,-6-1 0 0,4 1 0 16,2 0 0-16,0-3 0 0,0 0 0 0,3 2 0 0,3-2 0 16,4 0 10-16,2 0-2 0,3 0-8 0,3 0 8 0,0 0-8 15,6 0 0-15,0 0 0 0,0 0 0 0,0 0 0 16,9-2 0-16,6 2 0 0,0 0 0 0,-1 0 0 16,-2 0 0-16,9 0 0 0,0-3 0 0,0 0 0 15,-3 1 0-15,2-1 0 0,1 0 0 0,0 1 0 16,0-1 0-16,-6 3 0 0,-3-3 0 0,0 1 0 15,-6 2 0-15,-6 0 0 0,0 0 0 0,0 0 0 16,0 0 0-16,-12 0 0 0,-3 0 13 0,-3 0-4 16,0 0-1-16,0 2 0 0,0 1-8 0,1 0 0 15,-4-3-12-15,3 2 12 0,0 4-16 0,3 2 5 16,-6 0 1-16,3-1-711 0</inkml:trace>
  <inkml:trace contextRef="#ctx0" brushRef="#br1" timeOffset="112280.92">18257 11859 529 0,'0'0'23'0,"0"0"5"0,-6-3-28 0,0 0 0 16,3 1 0-16,-3 2 0 0,0-3 48 0,0 0 3 16,0 3 1-16,0-2 0 0,1 2-24 0,-1 2-4 15,0-2 0-15,6 0-1 0,-6 3-2 0,0 0 0 16,-6-1 0-16,3 4 0 0,-3-4-11 0,3 4-2 15,-3-1-8-15,0 0 12 0,0 0-12 0,-3 3 11 16,1-2-11-16,-1 2 10 0,-3-3-10 0,0 3 0 16,0-3 0-16,0 3 0 0,3 0 13 0,-3 0 1 15,4-3 0-15,-1 1 0 0,0 4-6 0,0-2-8 16,0 0 11-16,0 3-11 0,-3-3 25 0,3 5-1 0,-2-3-1 0,-1 1 0 16,-3 2-12-16,3 0-3 0,3 3 0 0,-3 0 0 15,0-3 4-15,4 3 1 0,2 0 0 0,0 3 0 16,6 2 1-16,-6-3 0 0,0 1 0 0,3 2 0 15,9-2-3-15,-6 2-1 0,-3-3 0 0,3 3 0 16,0 1-10-16,0-1 0 0,-3 0 0 0,0-3-11 16,1 4 26-16,-1-1 5 0,3 0 0 0,-3 0 1 15,-3 3-12-15,3 0-9 0,0-6 12 0,3 6-12 16,-6-3 10-16,3 3-10 0,-3-3 8 0,3 0-8 16,0-2 0-16,0 2 8 0,-2-2-8 0,5-1 0 15,0-2 16-15,0 0-1 0,-6 0-1 0,6-3 0 16,0 0 6-16,6 3 0 0,-3-3 1 0,0 0 0 15,3 1-21-15,3 2 0 0,0-6 0 0,0 6-8 0,-3 0 16 16,6 0 4-16,0 2 1 0,-3-2 0 0,3 3-13 16,0-3 0-16,0 2 8 0,0 1-8 0,-1-1 0 0,1 1 0 15,0-1 0-15,0 1 0 0,0-1 0 0,0 1 0 16,0-1 0-16,0-2 0 0,3-3 0 0,-3 1 9 16,0-1-9-16,3 0 8 0,0 0-8 0,0 1 0 15,3-4 0-15,-3 1 0 0,-3-1 12 0,5 1-2 16,7 2-1-16,-6 0 0 0,-6-2-9 0,3-1 0 15,3 1 0-15,3 2 0 0,-3 1 0 0,3-4 0 16,0-2 8-16,2 3-8 0,1-3 11 0,0-1-3 0,0 1-8 0,0 0 12 16,3 3 1-16,0-3 0 15,-1 2 0-15,1-2 0 0,0-2-3 0,0 2-1 0,0-3 0 16,3 3 0-16,2-3 0 0,-2 0 0 0,0 3 0 16,3 0 0-16,-3-2-1 0,2-1 0 0,-2 3 0 15,0 0 0-15,0-3 8 0,-3 3 0 0,-1-3 1 0,1 1 0 16,-3 2-17-16,3-3 0 0,-3 0 0 0,-3 3 0 15,3-3 16-15,-4 1-3 0,4-1-1 0,-3-2 0 16,3 2-12-16,3-2 0 0,-3-1 0 0,0 1 0 16,2-3 0-16,1 0 9 0,0 0-1 0,0 0 0 15,-3 0-8-15,3 0 12 0,0-3-12 0,-4 1 12 16,1-1 0-16,3 0 0 0,-3 1 0 0,3-4 0 16,-3 1 12-16,-1 2 4 0,1-2 0 0,0 0 0 15,0-3-28-15,0 3 0 0,0-9 0 0,0 6 0 16,-3-5 0-16,2 3 0 0,4-6 0 0,-3 2 0 0,3-4 11 0,0 2-3 15,3 0-8-15,-1-2 12 0,-2-1-2 0,0 1-1 16,0-6 0-16,0 5 0 0,0-2-9 0,-4 0 8 16,1-3-8-16,0 3 8 0,0 0 0 0,0-3 0 15,-3 0 0-15,-3-2 0 0,3-1 7 0,-4 1 1 16,-2-1 0-16,3 1 0 0,0-1 2 0,-3 4 1 16,0-4 0-16,-3 3 0 0,3 1-3 15,-3 1-1-15,0-1 0 0,-3 1 0 0,-3 1 1 0,3 0 0 16,0 3 0-16,0-4 0 0,-3 1-7 0,-3 0-1 15,3 0 0-15,-3 0 0 0,3-6-8 0,-3 3 12 16,0 1-12-16,-3-1 12 0,3 0-12 0,0-2 0 0,0 2 0 0,0 0 0 16,0 3 0-16,0-3 8 0,-3 0-8 0,3 0 0 15,0 0 19-15,0 3-2 0,0-2 0 0,0 1 0 16,-3-1-17-16,3-1 0 0,-3 3 0 0,0 2 0 16,0 1-10-16,-3-4-6 0,-2 4 0 15,-1-3-1-15,-3 2 17 0,0 3 0 0,-3 0-8 0,0 3 8 16,-6-3 0-16,1 3 0 0,-1-3 0 0,0 0 0 15,-6 3-9-15,3 2 9 0,1-2 0 0,2 0-9 16,-6 2 1-16,6-2 0 0,-3 3 0 0,4-1 0 16,-1 0 8-16,0 4-12 0,0-4 12 0,-3 3-12 15,4 0 12-15,-4 3-12 0,3-1 12 0,-3 1-12 16,3 0 3-16,-2 2 0 0,-4 1 0 0,3-1 0 16,0 3 9-16,0 0-8 0,4-3 8 0,-4 3-8 15,3 3 8-15,0-3 0 0,0 3 0 0,-2-3-8 16,-1 2 8-16,-3 1 0 0,-3 2 0 0,4 0 0 15,-1 1 0-15,0 2 0 0,0 0 0 0,0 0 0 16,4 0-12-16,-1-1-3 0,0 1-1 0,3 3 0 16,0 0 16-16,1-1-11 0,-4 3 11 0,0 1-10 0,0-1 10 0,-2 3 0 15,-4 0-9-15,6-1 9 0,3 4 0 0,0 2-9 16,-5 0 9-16,-1 3 0 0,6 0-9 0,-3 2 9 16,0 1 0-16,4-1-9 0,2 1 9 0,3-3 0 15,3 2 0-15,0 1 0 0,3-1 0 0,3 0-13 16,3 4 3-16,3-1 1 0,0 0 9 0,3 5 0 15,3 1-9-15,3 2 9 0,0-3 0 0,3 6-11 16,0-3 11-16,3 0-8 0,0 0 8 0,-3 0 0 16,0 0 0-16,3 3 0 0,3 2-8 0,0-2 8 0,-4 2-8 15,1 0 8-15,3-2 0 0,3 2 0 0,-6-5 0 0,3 0-8 16,0 0 8-16,0-2 0 0,2 2 0 0,4-3 0 16,-3 3 0-16,3 0 0 0,-3 0 0 0,3-2 8 15,0-4-8-15,-4 1 0 0,-2-3 0 0,3-2 8 16,-3-6-8-16,0 0 0 0,3-5 0 0,-3-3 0 15,0 0 0-15,-1-5 12 0,4 0-2 0,0-2-1 16,0-4-9-16,3 1 0 0,0-3 0 0,2-3 0 16,1 1 0-16,3-4 0 0,3 1 0 0,0-3 0 15,2 0 24-15,1-2 7 0,0-1 1 0,3-2 0 16,-1 0-41-16,4-3-8 0,6 0-2 0,-1-3 0 16,-5-2 19-16,3 3 0 0,-1-4 0 0,1-1 0 15,0 1 0-15,-4-4 8 0,-2 0-8 0,3-4 0 16,-1-1 8-16,4-4-8 0,-3 1 0 0,0-3 0 0,2-5 16 15,-2-3-4-15,0-6 0 0,-7 1 0 0,-2-3-24 0,-3 0-6 16,-3 0-1-16,-3-2 0 0,-4 2 19 0,-5-3-8 16,-3 1 8-16,-6-1 0 0,3 6 0 0,-6-3-8 15,-3 5 8-15,-6 1 0 0,0 2 0 0,-6 0 0 16,-2 0 0-16,-4 0 0 0,-6 2-10 0,-3 4 10 16,0 4-8-16,-5 1 8 15,-7 2-28-15,3 6-1 0,-2 2 0 0,2 0 0 16,-3 6-19-16,1 4-3 0,-1 1-1 0,0 5 0 15,-2 6-42-15,5-1-9 0,-3 6-1 0,4 2-1 0</inkml:trace>
  <inkml:trace contextRef="#ctx0" brushRef="#br1" timeOffset="115297.53">17641 12160 874 0,'0'0'19'0,"15"6"4"0,9-6 1 0,5 5 1 0,1 0-25 0,6 0 0 0,6 1 0 0,-1-4 0 0,4 4 56 0,6-4 7 16,5 1 1-16,1 0 0 0,5 2-36 0,-2-2-6 16,-1 2-2-16,1-3 0 0,8-2 4 0,-5 3 0 15,-1-3 0-15,-2 3 0 0,-4-1-4 16,-2 1 0-16,-7-3 0 0,-2 0 0 15,-6-3-20-15,-3 1 0 0,-7 2 0 0,-8 2 0 16,-3 1-18-16,-9 0-8 0,-9-3-2 0,0 0 0 0</inkml:trace>
  <inkml:trace contextRef="#ctx0" brushRef="#br1" timeOffset="115581.8">17590 12385 403 0,'9'-5'36'0,"6"2"-36"0,3 1 0 0,9 2 0 16,3 0 126-16,5 0 18 0,4 0 4 0,3-3 1 15,5 3-63-15,4 0-13 0,2-3-2 0,7 1-1 16,3 2-8-16,2 0-2 0,-2 0 0 0,2 0 0 15,3-3-24-15,4 3-4 0,-4-3-2 0,1 3 0 16,-4 0-6-16,-2 0-2 0,-4 0 0 0,1-2 0 16,-4 2-22-16,-2-3 0 0,-3 3 0 0,-7 3 0 15,-2-1 8-15,-6 4-8 0,-4-6 8 0,-8 5-8 16,-3-2-37-16,-6-1-12 0,-3 1-3 0</inkml:trace>
  <inkml:trace contextRef="#ctx0" brushRef="#br1" timeOffset="115861.11">17439 12769 403 0,'0'0'17'0,"0"0"5"0,0 0-22 0,0 0 0 15,8 8 0-15,1-3 0 0,0-2 58 0,9 2 7 16,6-2 2-16,3-1 0 0,12 1 49 0,2-3 9 15,4 0 3-15,5 3 0 0,4-3-77 0,0 2-15 0,8-7-4 16,4 2 0-16,5 1 16 0,0-1 2 0,-2 0 1 16,2 1 0-16,1-4-31 0,-1 1-5 0,1 0-2 15,2 0 0-15,-5-1 15 0,-7 6 4 0,-2-2 0 0,-4-1 0 16,1 3-32-16,-10 0 0 0,-2 0 0 0,-3 0 0 16,-7 0 0-16,-5 3 0 0,-6-1 0 0,-6 4-460 15,-3-1-96-15</inkml:trace>
  <inkml:trace contextRef="#ctx0" brushRef="#br1" timeOffset="116113.29">17828 13049 1105 0,'0'0'48'0,"0"0"12"0,6-2-48 0,3-1-12 16,3 0 0-16,3 1 0 15,6-4 0-15,3 1 0 0,6 0 0 0,2 2 0 0,7-2 56 0,3 2 10 16,2 3 2-16,4-2 0 0,0 2-32 0,2-3-7 16,1 3-1-16,2 0 0 0,4 0 4 0,2-3 0 15,4 1 0-15,-4 2 0 0,-2-3-32 0,0 3 0 16,-1 3 0-16,-2-1 0 0,-4-2 0 0,-5 3-8 16,-3 0-1-16,-4-1 0 0,-8 1-3 0,0 2 0 15,-9 0 0-15,-6 1-657 0</inkml:trace>
  <inkml:trace contextRef="#ctx0" brushRef="#br1" timeOffset="116311.7">17894 13303 748 0,'-12'-2'67'0,"12"2"-54"0,-6-3-13 0,6 3 0 15,0 0 140-15,6 5 24 0,6 1 6 0,3 1 1 16,6-1-139-16,5-1-32 0,10 0 0 0,9 1 0 15,5-1 24-15,4-2 5 0,3 2 2 0,2-2 0 16,7 2-6-16,5-3-1 0,0 1 0 0,1 0 0 16,5-1-12-16,-2 1-4 0,5-3 0 0,3 0 0 15</inkml:trace>
  <inkml:trace contextRef="#ctx0" brushRef="#br1" timeOffset="139319.59">18335 11922 576 0,'0'0'51'0,"-6"0"-41"16,0-3-10-16,3 1 0 0,-3 2 0 0,3 0 0 16,0 0 0-16,-3 0 0 0,-3-3 0 0,6 1 0 0,-3 2 0 0,0-3 0 15,-3 3 10-15,0 0-10 0,0 0 12 0,-3 0-12 16,0 3 11-16,-3-1-11 0,1 1 10 16,2-3-10-16,-6 5 29 0,0 0 0 0,-3 1 0 0,0-1 0 15,0 3-6-15,-2 3-2 0,2-4 0 0,0 4 0 16,0 2 0-16,3-2 0 0,-3 2 0 0,1 0 0 15,2 3-33-15,-3 0-8 0,3 0 0 0,-3-3-1 32,0 6-9-32,1-1-2 0,-7 3 0 0,3-2 0 0,6 2 6 0,-3-2 1 0,-3 2 0 0,4-3 0 15,8 1 25-15,-3-1-8 0,-3 1 8 0,-3-1 0 16,3 1 9-16,3-1 7 0,0 4 2 0,1-1 0 16,-1 3 5-16,0-1 1 0,6 4 0 0,-3-1 0 15,-3 3-8-15,3 3 0 0,3 5-1 0,0 0 0 0,0 3 12 0,0 0 2 16,-2-1 1-16,2 4 0 0,6-4-4 0,-3 4-1 15,0 2 0-15,3-3 0 0,3 3-1 0,0 3-1 16,3-6 0-16,0 3 0 16,6 0-10-16,-3-3-1 0,0 1-1 0,-3-1 0 0,3 3-1 0,5 0 0 15,1-6 0-15,0 1 0 0,0-3-10 0,6-2 0 16,6-4 0-16,3 1-11 0,-4-5-7 0,10-4-2 16,3-4 0-16,6-1 0 0,-1 1 0 0,4-3 0 15,2-3 0-15,1 0 0 0,3-2 20 0,-1-1-10 16,4-2 10-16,-6 0-8 0,2-2 8 0,-2-6-8 15,-4 2 8-15,-2-2-8 0,0 0 41 0,-1 0 9 16,-2-5 2-16,0 2 0 0,-3-5 16 0,-1 3 3 16,1-5 1-16,3-1 0 0,-4-5-21 0,4 0-4 0,3-5-1 0,-1-3 0 15,1-10-22-15,6-1-4 16,-1-7 0-16,7 0-1 0,2-6-2 0,1 0 0 0,-6-2 0 16,-1 3 0-16,1-6-25 0,-10 2-4 15,-2-2-2-15,-6 1 0 0,-3 1 22 0,-6 4 0 16,-10-1 0-16,-2 0 0 0,-6 3 13 0,-6-2-2 0,-6-1-1 15,-6 3 0-15,-5 0-10 0,-1 0 8 0,-6-2-8 0,0 2 8 16,-3 0-8-16,-3 2 0 0,1 1 0 0,-4 2 0 16,-6 1-8-16,4-1-4 0,-4 6-1 0,0 4 0 31,-2 1-49-31,2 6-10 0,-3 1-1 0</inkml:trace>
  <inkml:trace contextRef="#ctx0" brushRef="#br1" timeOffset="142151.48">18346 11909 345 0,'54'0'31'0,"-27"0"-31"0,8 0 0 0,7 3 0 16,6-1 54-16,2 1 5 0,1 2 1 0,0 0 0 15,-4 1-41-15,1-1-8 0,2 0-2 0,-5 1 0 16,0-1-1-16,-4 3-8 0,1 0 12 0,-3 0-4 15,-6-3-8-15,-7 3-9 0,-2-3 9 0,0 1-13 16,-3-1 13-16,-6-3 0 0,-3 1 0 0,-1 0-9 16,-2-1 9-16,-3 1 0 0,-6-3 10 0,0 0-10 15,0 0 49-15,0 0 4 0,0 0 1 0,0 0 0 0,0 0-12 16,0 0-2-16,0 0-1 0,0 0 0 0,0 0-27 0,0 0-4 16,0 0-8-16,6 3 11 0,0 2-11 0,0 0 0 15,0 3 0-15,3 0 0 0,-3 3 0 0,0-1 0 16,0 6-9-16,-3 3 9 0,3 2 0 0,-3 5 0 15,0 1-8-15,0 5 8 0,-3-1 0 0,0 4 0 16,0-1 0-16,-3 3 0 0,3 0 0 0,-3 3 0 16,3 0-8-16,-3 5 8 0,6-1 0 0,-6 4 0 15,3 0 0-15,-3 2 0 0,0-5 0 0,-3 5-8 16,0 1 8-16,0-1 0 0,0 3 0 0,-3-3 0 0,0 3 0 16,0-3 0-16,-3-2 0 0,3-1 0 15,1-2 0-15,2 0 9 0,-3-5 15 0,0-3 2 0,3-2 1 16,0-4 0-16,3 1 6 0,3-6 2 0,-3-2 0 15,3-3 0-15,0-2 1 0,0-3 0 0,0-3 0 0,0-2 0 16,0-1-12-16,3-2-3 0,0-3 0 0,-3-5 0 16,0 0-9-16,0 0-1 0,0 0-1 0,0 0 0 15,0 0-10-15,0 0 0 0,0 0 0 0,0 0 0 16,0 0 0-16,0 0 0 0,0 0-12 0,0 0 12 16,0 0-11-16,0 0 11 0,-9-2-8 0,0-1 8 15,-6 1-13-15,-3-1 2 0,-3-2 1 0,-2 5 0 16,-4-3-14-16,-3 0-2 15,-3 1-1-15,-2-4 0 0,-4 1-5 0,-3-3 0 0,1 0-1 0,-7-2 0 16,-3-4 17-16,1 1 3 0,-1 3 1 0,-2-1 0 16,-1 0 12-16,-3-2 0 0,4 0 9 0,-4 2-9 15,-2-2 22-15,-1 3-2 0,1-4 0 0,2 1 0 16,7 3 27-16,-1-4 5 0,3 1 0 0,4 2 1 16,2 4 0-16,0-1 0 0,4 0 0 0,5 2 0 0,9-2-22 0,-3 3-5 15,-3 0-1-15,10 2 0 0,11 3-25 0,-3 0 0 16,-3 0 0-16,3 3 0 0,0-1 0 0,0 1 0 15,3 2 0-15,-3 1 0 0,0-4-13 0,4 4-2 16,2-1 0-16,-3 0 0 0,0 1 15 0,-3-1-12 16,6-3 12-16,-3 1-12 0,0 2 12 0,-3 1 0 15,-3-4 0-15,6 1 0 0,0 2 8 0,-3-5-8 16,-2 3 0-16,-1 0 0 0,6-3 19 0,-3 0 0 16,-3 0 0-16,3 0 0 0,-3-3 20 0,3 3 4 0,3-3 1 0,-3 3 0 15,-5 0-28-15,8-2-6 0,0-1-1 0,0 0 0 16,-3 3-1-16,3-2-8 0,9 2 12 0,-3-3-4 15,-3-2-8-15,3 2 8 0,3 3-8 0,0 0 8 16,0 0-8-16,0-5 0 0,-6 0 0 16,6-1 0-16,6 1 0 0,0-3 0 15,-6 0 0-15,0-3 0 0,6-2 0 0,0-3 0 0,0 1 0 0,0-7 0 16,0-1 0-16,6-9 0 0,0-3 0 0,2-4 0 16,-2-4-17-16,0-4 1 0,9-6 0 0,-3-3 0 15,0-5-8-15,6-5 0 0,-1-3-1 0,7-2 0 16,0 0 1-16,-3-1 1 0,-6 6 0 0,2 0 0 15,1 2 14-15,0 4 9 0,-9 4-12 0,0 6 12 16,0-1 0-16,-3 9 0 0,-3 2 8 0,-4 3-8 16,1 3 8-16,-3 2-8 0,0 6 0 0,-3 5 9 0,-3 2 8 15,3 3 2-15,-3 3 0 0,0 2 0 0,-2 3-9 0,2 3-2 16,3 5 0-16,0 0 0 0,0 0-8 0,0 0 0 16,5 5 0-16,4 1 0 0,3 4 0 15,-3-2 0-15,0 3 0 0,3-1 0 16,0 4-31-16,0-1 2 0,0-3 0 0,-3 1 0 15,6 0-31-15,-3 2-7 0,-1-5-1 0,1 2-371 16,0-4-74-16</inkml:trace>
  <inkml:trace contextRef="#ctx0" brushRef="#br1" timeOffset="147124.32">8848 15005 403 0,'0'0'36'0,"-3"-6"-36"16,3 1 0-16,0-3 0 15,0 8 294-15,0 0 52 0,0-5 10 0,0 5 3 0,0-8-219 0,0 2-43 16,0 1-9-16,0 5-1 0,0 0-9 0,0 0-2 16,0 0 0-16,0 0 0 0,0 0-51 0,0 0-10 15,0 0-3-15,0 8 0 16,-6-3-111-16,3 6-22 0,-3 0-5 0</inkml:trace>
  <inkml:trace contextRef="#ctx0" brushRef="#br1" timeOffset="148290.81">8815 14965 806 0,'0'0'36'0,"0"0"7"0,0-5-35 0,0-1-8 16,0 1 0-16,0 5 0 0,0 0 153 0,0 0 29 15,0-8 6-15,0 8 0 0,0 0-80 0,0 0-17 16,3-5-3-16,-3 5-1 0,0 0-32 0,0 0-7 15,0 0 0-15,0 0-1 0,6-3-23 0,-6 3-5 0,0 0-1 0,0 0 0 16,3 0 2-16,-3 0 1 0,0 0 0 0,0 0 0 16,0 0 3-16,0 0 0 0,6 0 0 0,-6 0 0 15,0 0-4-15,0 0 0 0,0 0 0 0,0 0 0 16,0 0 1-16,0 0 0 0,6-3 0 0,-6 3 0 16,6 0-5-16,-6 0-2 0,0 0 0 0,0 0 0 15,0 0-3-15,3-5-1 0,-3 5 0 0,0 0 0 16,0 0-2-16,0 0-8 0,0 0 12 0,0 0-4 15,0 0-8-15,0 0 0 0,0 0 9 0,0 0-9 16,0 0 0-16,0 0 0 0,0 0 0 0,0 0 0 16,0 0 0-16,0 0 0 0,0 0 0 0,0 0 0 15,0 0 0-15,0 0 0 0,0 0 0 0,0 0 0 16,0 0 0-16,0 0 0 0,0 0 0 0,0 0 0 16,6 3 0-16,-6-3 0 0,0 0 0 0,0 0-8 15,0 0 8-15,0 0-12 0,0 0 12 0,0 0-12 16,0 0-14-16,0 0-3 0,0 0-1 0,0 0 0 15,0 0-10-15,0 0-3 0,0 0 0 0,0 0 0 16,0 0-101-16,0 0-20 0,0 0-4 0</inkml:trace>
  <inkml:trace contextRef="#ctx0" brushRef="#br1" timeOffset="148932.76">8795 14989 576 0,'0'0'51'0,"0"0"-41"0,0 0-10 0,0 0 0 16,0 0 156-16,0 0 30 0,0 0 6 0,0 0 0 16,-6 0-96-16,6 0-20 0,-3-6-4 0,0 4-1 15,3 2 19-15,0 0 4 0,0 0 1 0,0 0 0 16,0 0-39-16,0 0-8 0,0 0-2 0,0 0 0 15,0 0-26-15,0 0-6 0,0 0-1 0,0 0 0 16,0 0-13-16,0 0 0 0,0 0 0 0,0 0 0 31,0 0-152-31,0 0-23 0</inkml:trace>
  <inkml:trace contextRef="#ctx0" brushRef="#br1" timeOffset="150202.23">8792 14975 871 0,'0'0'38'0,"0"0"9"0,0 0-38 0,0 0-9 0,0 0 0 0,0 0 0 0,0 0 68 15,0 0 12-15,0 0 3 0,0 0 0 0,0 0-16 16,0 0-3-16,0 0-1 0,0 0 0 0,0 0-28 0,0 0-6 16,0 0-1-16,0 0 0 0,0 0-19 0,0 0-9 15,0 0 8-15,0 0-8 16,0 0-74-16,0 0-20 0</inkml:trace>
  <inkml:trace contextRef="#ctx0" brushRef="#br1" timeOffset="150879.69">8839 14957 1058 0,'0'0'47'0,"0"0"9"0,0-5-44 0,0 5-12 16,-3-6 0-16,3 6 0 0,0 0 48 0,0 0 7 15,-3-5 1-15,3 5 1 0,0 0 1 0,0 0 0 16,0-5 0-16,0 5 0 0,0 0-15 0,0 0-3 15,0 0-1-15,0 0 0 0,0 0-30 0,0 0-9 16,0 0 0-16,0 0 0 0,0 0 0 0,0 0 0 16,0 0 0-16,0 0 0 0,0 0 8 0,0 0-8 0,0 0 0 0,0 0 0 15,0 0 0-15,0 0 0 16,0 0 0-16,0 0 0 0,0 0 8 0,0 0-8 16,0 0 0-16,0 0 0 0,0 0 8 0,0 0-8 0,0 0 0 0,0 0 0 15,0-6 11-15,0 6-2 0,3-5 0 0,-3 5 0 16,0 0 2-16,0 0 0 0,0 0 0 0,0 0 0 15,0-5-11-15,0 5 12 0,0 0-12 0,0 0 12 16,0 0-12-16,0 0 0 0,0 0 0 0,0 0 0 16,0 0 0-16,0 0 0 0,0 0 0 0,0 0 0 15,0 0 0-15,0 0 0 0,0 0 0 0,0 0 0 16,0 0 0-16,0 0-11 0,0 0 11 0,0 0-8 16,0 0-4-16,0 0 0 0,0 0 0 0,0 0 0 15,0 0-33-15,0 0-7 0,0 0-2 0,3 5 0 16,-3-5-36-16,0 0-7 0,0 0-2 0</inkml:trace>
  <inkml:trace contextRef="#ctx0" brushRef="#br1" timeOffset="161326.82">8744 14983 1044 0,'0'-13'46'0,"0"10"10"0,3-2-45 0,-3 0-11 0,0 0 0 0,3-3 0 15,-3 8 33-15,0-6 5 0,3 1 1 0,-3 5 0 16,0 0 8-16,0 0 1 0,0-5 1 0,0 5 0 15,0 0 7-15,0 0 0 0,0 0 1 0,0 0 0 16,0 0-33-16,0 0-8 0,3-5 0 0,-3 5-1 16,0 0 11-16,0 0 2 0,3-6 1 0,0 4 0 15,-3 2-1-15,0 0-1 0,3-6 0 0,-3 6 0 16,0 0 4-16,3-5 1 0,-3 2 0 0,0 3 0 16,0 0 8-16,0-5 1 0,0 0 1 0,0-1 0 15,-3 1-10-15,3 0-1 0,-3 0-1 0,0-1 0 16,0 1-9-16,3 5-1 0,-3-5-1 0,3-1 0 0,0 6-8 0,0-5-2 15,-3 0 0-15,3 5 0 16,0 0-9-16,0-5 0 0,0-1 0 0,0 6 0 0,-3-5 0 0,3 0 8 16,0-1-8-16,0 6 0 0,-3-5 8 0,0 0-8 15,0-3 8-15,0 3-8 0,-3 2 0 0,0 0 0 16,0 1 0-16,-3 2 0 0,0 0 0 0,-3 0 8 16,-2 5-8-16,-1 0 0 0,0 3 0 0,-3 3 0 15,0-1 0-15,0 4 0 0,0 4 0 0,3 1 0 16,-2-1-10-16,2 3 10 0,-3 0 0 0,6 1-9 15,-3-1 9-15,3 3 0 0,3-6 0 0,0 6 0 16,0-3 0-16,6 0-8 0,0 0 8 0,3 1 0 16,3-1 0-16,0 0 0 0,3 0 0 0,0-2 0 0,6-1 0 0,-3-2 0 15,6 0 0-15,-3 0 11 0,0-3-11 0,3 0 12 16,3-2 1-16,-1-1 1 0,4-2 0 0,0-2 0 16,6 2 4-16,-3-6 1 0,5-2 0 0,-2-2 0 15,6-4-1-15,-3-2 0 0,3-2 0 0,-1-3 0 16,7-3-5-16,-3-3-1 0,2 1 0 0,-2-1 0 15,3-7-2-15,-6 4-1 0,-4-1 0 0,-5-1 0 16,3 0-1-16,-9-2 0 0,-3 2 0 0,-3-3 0 16,-4 3 4-16,-5-5 0 0,0 3 0 0,-6-3 0 15,-2 0 4-15,-4 0 2 0,-3 2 0 0,-3-2 0 16,-3 3-8-16,-3 2-2 0,-3-3 0 0,-3 6 0 16,-2-3-8-16,-4 6-11 0,0-1 3 0,0 6 0 15,4 0-10-15,-4 5-2 0,3 0 0 0,-3 8 0 0,4 3 7 16,-7 2 1-16,0 5 0 0,4 4 0 0,-1 4 0 0,3 3 1 15,3 3 0-15,0 5 0 0,4 3 0 0,5 2 0 16,0 3 0-16,9 3 0 16,3 0-85-16,3 2-18 0,6-2-3 0,6 0-1 15,3-3-70-15,3 0-13 0,15 26-3 0,2-23-1 0</inkml:trace>
  <inkml:trace contextRef="#ctx0" brushRef="#br1" timeOffset="161925.9">9667 14018 982 0,'9'-22'44'0,"-3"15"8"0,-3-1-41 0,3 0-11 15,0-3 0-15,-1 3 0 0,-2 0 73 0,3 0 13 16,-3 3 2-16,-3 5 1 0,0-5 31 0,0 5 7 16,0 0 1-16,0 0 0 0,-6 0-61 0,0 5-12 15,-5 0-3-15,-1 6 0 0,-6 2-21 0,-3 3-5 0,-3 2-1 0,-3 4 0 16,1 4-1-16,-10 1 0 16,-6 4 0-16,1 1 0 0,-1 2-12 0,0-2-4 0,-2 5 0 15,5-2 0-15,3-1-8 0,3-2 0 0,4-3 0 0,2 0 8 16,3-3-8-16,3-4 0 0,3-1 0 15,6-5 0-15,0 0-16 0,7-6-4 0,-1 1-2 0,3-6 0 32,3-5-106-32,0 0-22 0,0 0-4 0,9-3-1 0</inkml:trace>
  <inkml:trace contextRef="#ctx0" brushRef="#br1" timeOffset="162103.14">9021 14317 633 0,'0'0'28'0,"-12"0"6"16,3 0-34-16,-3 2 0 0,-6 4 0 0,6-4 0 15,-3 3 168-15,7 1 28 0,-4-1 4 0,3 0 2 0,0 3-94 0,3 0-18 16,3 0-4-16,3 3-1 16,0-6-25-16,0 3-6 0,3 0-1 0,3 0 0 0,0 0-7 0,6 0-2 15,-3 0 0-15,2-3 0 0,7 3-16 0,-3-3-4 16,3-2-1-16,0 2 0 0,6-2-35 0,0-1-6 16,-1-2-2-16,1 3-892 0</inkml:trace>
  <inkml:trace contextRef="#ctx0" brushRef="#br1" timeOffset="162250.66">9369 14459 1094 0,'-21'-2'48'0,"12"4"11"0,-6 1-47 0,4 2-12 15,-7-2 0-15,0 2 0 0,0 1 148 0,0 2 27 0,0-3 5 0,-3 0 2 16,1 3-65-16,-1-3-13 0,0 3-2 0,-3-2-1 16,0 2-39-16,3 2-8 0,1-2-2 0,-1 0 0 15,0 3-44-15,-3-1-8 16,3 1 0-16</inkml:trace>
  <inkml:trace contextRef="#ctx0" brushRef="#br1" timeOffset="166903.16">18516 13544 1962 0,'0'-8'43'0,"0"0"9"0,-3-2 1 0,3-1 3 0,-3 6-45 0,3 5-11 0,0 0 0 0,0 0 0 15,0 0 16-15,0 0 2 0,0 0 0 0,3 5 0 16</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8:40:59.48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2827 4469 806 0,'0'0'72'0,"0"0"-58"16,0 2-14-16,0-2 0 0,0 0 141 0,0 0 26 15,0 0 5-15,0 0 0 0,0 0-71 0,0 0-14 16,0 0-3-16,0 0-1 0,0 0 36 0,6 6 7 16,5-4 2-16,-2 1 0 0,3 0-54 0,0-1-10 15,6-2-3-15,0 0 0 0,-3 0-9 0,6 0-1 16,2-2-1-16,1 2 0 0,3 0-26 0,0-3-6 15,3 0-1-15,-1 1 0 0,7-1 27 0,-6 3 6 16,0-3 1-16,5 1 0 0,1 2-31 0,0-8-5 16,0 5-2-16,5 1 0 0,-5-4-13 0,0 4 0 15,2-1 0-15,-5 0 0 0,-3 3 0 0,0 0 0 16,-1-8 0-16,-5 8 0 0,-6-2 54 0,0 2 8 0,-6-3 2 16,0 3 0-16,-3 0-64 0,-6 0-24 0,-3 0 0 0,0 0 1 15,0 0 23-15,0 0 0 0,-3 0 0 0,-3 0 0 16,0 0-69-1,0 0-16-15,-3 0-3 0,-3 0-1172 0</inkml:trace>
  <inkml:trace contextRef="#ctx0" brushRef="#br0" timeOffset="1165.94">5997 4358 903 0,'6'0'40'0,"-6"0"8"0,3 0-38 0,0 0-10 0,5 0 0 0,-2 0 0 16,3 0 53-16,-3-6 9 0,3 6 2 0,3-2 0 15,6-1 43-15,-3 0 9 0,6 3 1 0,0 0 1 16,5-7-34-16,1 7-6 0,0-6-2 0,9 6 0 16,-4 0-11-16,7 0-2 0,3 0-1 0,2 0 0 15,-2 0-20-15,6 0-4 0,5 3-1 0,4 0 0 16,2-3-29-16,4 2-8 0,2 3 0 0,10-5 0 15,-7 3 45-15,7 0 8 0,5-1 2 0,9 4 0 16,-5-6-24-16,-1 0-5 0,-9 0-1 0,13 2 0 0,-1 1-17 0,0-3-8 16,-2 3 0-16,11-3 8 0,-3 5 0 0,1-5 0 15,-4 0 0-15,6 0 0 0,-3 0-8 0,-2 0 0 16,-4-5 0-16,3 2 0 0,-8 0 0 0,-1 1 0 16,3 2 11-16,4 0-11 0,-13 0 0 0,-2 0 0 15,-1 0 0-15,6 0 0 0,-8-6 8 0,2 6-8 16,-5 6 0-16,5-6 0 0,-11 0 31 0,8 0 0 15,-5 0 0-15,5 0 0 16,-8 0-46-16,2 0-9 0,4 0-1 0,2 0-1 0,-8 0 26 0,-1-6 0 16,1 4 0-16,8 2 0 0,-5-6 23 0,-1 6 0 15,-2-5 0-15,-1 3 0 0,-2-4-32 0,-7 6-7 16,4-8 0-16,0 6-1 0,-7-1 27 0,1-2 6 16,-7 5 0-16,4-3 1 0,-6 0-17 0,0 1-14 0,-4 2 2 0,1-6 1 15,-6 4 11-15,2-3 16 16,4 2-4-16,-3 0-1 0,-9 3-11 0,3 0-12 0,-4-5 2 0,1 5 1 15,0-3 9-15,-3 3 12 0,-3-2-2 0,0 2-1 16,-1 2-9-16,-2-2 0 16,-3 0-10-16,-3 0 10 0,-3 0-11 0,0 0 11 0,0-2-12 0,-6 2-765 15,0 0-154-15</inkml:trace>
  <inkml:trace contextRef="#ctx0" brushRef="#br0" timeOffset="4853.3">11006 18187 1490 0,'0'0'66'0,"0"0"14"0,0 0-64 0,0 0-16 15,0 0 0-15,0 0 0 0,-3 6 49 0,3 2 7 16,-3 2 2-16,0 1 0 0,6 2 20 0,0 3 4 15,-3 5 1-15,3-5 0 0,-3 5-21 0,0 6-4 16,3 2-1-16,-3 2 0 0,0 4-24 0,0-1-5 16,-3 1 0-16,0 4-1 0,0-2 1 0,0-2 1 15,0-3 0-15,3-1 0 0,-3-2-13 0,0 3-2 16,0-5-1-16,3-1 0 0,6-2-13 0,-6 2-12 16,0-4 3-16,0-4 0 15,3-2-122-15,-3-6-24 0,0 1-5 0</inkml:trace>
  <inkml:trace contextRef="#ctx0" brushRef="#br0" timeOffset="5535.37">11158 18050 1857 0,'0'0'82'0,"0"-8"18"0,6 3-80 0,-3-3-20 0,6 2 0 0,0 1 0 16,3 0 9-16,6 0-1 0,-4-1-8 0,7 1 12 16,-3 2 39-16,6 1 7 0,3-1 2 0,0 3 0 15,-1 3-23-15,4-3-4 0,3 0-1 0,3 0 0 0,-4 2-14 0,7 1-3 16,3-3-1-16,5 0 0 0,1 0-6 0,3 3-8 16,2-1 11-16,1-2-11 0,-1 0 10 0,4 3-10 15,2-3 8-15,1 0-8 0,-4 0 0 0,1 0 8 16,-3 3-8-16,-7-1 0 0,1 3 8 0,-7-2-8 15,1 0 0-15,-6-1 8 0,0-2-8 0,-4 0 0 16,1 0 0-16,-3 0 0 0,-6 0 0 0,-4 0 0 16,-2 0 0-16,-3 0 0 0,-6 0 11 0,-3 0-3 15,-6 0-8-15,0 0 12 0,0 0 2 0,0 0 0 16,0 0 0-16,0 0 0 0,0 0 10 0,0 0 1 16,0 0 1-16,0 0 0 0,0 0-12 0,0 0-2 15,0 0-1-15,-6 6 0 0,3 2-11 0,3-8 0 16,-3 5 0-16,3 3 0 0,-3 2 0 0,3-2 0 0,3 3 0 0,-3-3 0 15,0 3 0-15,0-1 0 0,-3 1 0 16,0-1 0-16,0 1 0 0,-3 2 0 0,3 0 0 0,-3 3 8 16,0 0 4-16,-2 3 0 0,-4-1 0 0,0 1 0 15,3 2-4-15,0-3-8 0,0 1 12 0,0 2-4 16,-3 3 0-16,3 0 0 0,0 5 0 0,-3 0 0 16,0 0-8-16,-2 8 10 0,2-5-10 0,3-6 10 15,-3 1-2-15,3-6-8 0,3 3 12 0,0-3-4 16,0-3 4-16,3 3 1 0,-3-2 0 0,3 0 0 15,3-1-4-15,0 1-1 0,-3-1 0 0,3 1 0 16,3-4-8-16,-3 1 0 0,0-2 0 0,3-4 8 16,-3 1-8-16,0-1 8 0,0-2-8 0,3 0 8 15,-3-8 0-15,0 0 0 0,0 0 0 0,0 5 0 0,0-5-8 16,0 0 0-16,0 0 0 0,0 0 0 0,0 0 34 16,0 0 5-16,0 0 1 0,0 0 0 0,0 0-26 0,0 0-5 15,-3 0-1-15,0-2 0 0,3 2-8 0,-3-5 0 16,0 2 0-16,0 0 0 0,-3 1 8 0,3-1-8 15,0 0 8-15,-3 3-8 0,0-2 0 0,0 2 8 16,-3 0-8-16,-5 2 0 0,-4 4 0 0,-6 2-19 16,-6-1 3-16</inkml:trace>
  <inkml:trace contextRef="#ctx0" brushRef="#br1" timeOffset="20763.93">2898 4532 288 0,'3'-10'25'0,"-3"4"-25"16,0-1 0-16,-3 1 0 0,3 4 250 0,0-9 45 0,0 6 9 0,0-1 1 15,0 1-180-15,0 5-36 16,0 0-7-16,0 0-2 0,0 0-12 0,0 0-2 0,0 0-1 15,0 0 0-15,3-3-16 0,-3 3-3 16,0 0-1-16,12 3 0 0,-3-3-5 0,6 0 0 0,0 3-1 0,5-3 0 16,1 0 2-16,3 0 1 0,9-3 0 0,3 0 0 15,2 1 0-15,7-3 0 0,-6 2 0 0,5-2 0 16,1 5-22-16,-3-8-5 0,2 2-1 0,1 1 0 16,-9 2-3-16,-1 1-1 0,1-1 0 0,-6 3 0 15,-3 0-10-15,-7 0 0 0,-2 3 0 0,-3-1 0 16,-3-2 0-16,-3 3 0 0,-9-3 0 0,0 0 0 15,0 0-73-15,-9 5-14 0,-12 3-2 0,6 0-976 16</inkml:trace>
  <inkml:trace contextRef="#ctx0" brushRef="#br1" timeOffset="21754.39">2862 4699 172 0,'0'-8'8'0,"0"8"1"0,-6-5-9 0,6 5 0 0,0 0 0 0,0 0 0 15,0-6 349-15,0 1 68 0,-6 3 14 0,3-1 2 16,0 3-275-16,-5 0-55 0,-1 3-11 0,-6 2-3 16,0 5-27-16,0 4-6 0,-6-1 0 0,-6 3-1 15,-2 2-35-15,5 3-6 0,-6 6-2 0,0 5 0 16,0 2-2-16,-2 8-1 0,-4-2 0 0,3 5 0 15,1 8-9-15,-4-5 8 0,0 5-8 0,-3 2 8 16,7-2 0-16,-13 5-8 0,3-8 12 0,7 11-4 16,-4-2 19-16,0-4 3 0,6 3 1 0,-2-2 0 15,2-1-4-15,0 4-1 0,4-6 0 0,-1 5 0 16,0 3 11-16,0-1 3 0,0 4 0 0,7-3 0 16,-7 2-26-16,9-2-5 0,0 0-1 0,3 3 0 15,0 2-8-15,4-3 0 0,-4-2 0 0,9 3 0 0,-3-1 0 16,3 1 0-16,0 2 0 0,0-5 0 0,3-1 0 0,-3-1 0 15,3-1 0-15,3 3 0 0,0-3 0 0,-3 0 0 16,3-2 0-16,3-1 0 0,-6-2 0 0,6 3 0 16,-3-6 0-16,-2 3 0 0,-1 2 0 0,0 4 0 15,-3-4 0-15,3 3 0 0,-3-2 0 0,0 0 0 16,0 4 0-16,0-1 0 0,-3-1 0 16,3 0 0-16,-3 0 0 0,3 0 0 0,0 3-9 0,0-3 9 15,4 1 0-15,-4 2 0 0,0-1 0 0,3 1 0 16,3-3 0-16,0 1 0 0,-3-1 0 0,6 3 0 0,0 0 0 0,0-1 0 15,0 1 0-15,0 0 0 16,-3 0 0-16,3-3 0 0,0 0 0 0,0 1 0 0,0 1 0 0,3-1 0 16,-3-1 0-16,6 0 0 0,-6-2 0 0,0-1 0 15,3-2 0-15,6 5 0 0,-9-5 0 0,9 0 0 16,0 0 0-16,-4 0 0 0,4-5 0 0,0-1 0 16,3-2 0-16,3 0 0 0,-3-2 8 0,3-1-8 15,3 0 0-15,0 1 11 0,2-4-11 0,-2 1 10 16,3 2-10-16,3-2 8 0,3 0-8 0,-3-3 8 15,2 2-8-15,-2-2 0 0,3 0 9 0,0 1-9 16,3 1 0-16,-1-2 8 0,-2 3-8 0,3-3 0 16,0 0 0-16,-1-3 0 0,4 1 0 0,-3-1 8 15,0 1-8-15,2-1 0 0,1-2 8 0,3 2-8 16,-6-2 9-16,2 0-9 0,1-1 12 0,3 4-12 0,-3-3 16 16,-1-1-4-16,4 1-1 0,-6-3 0 0,3 0-3 0,-1 0-8 15,-2 0 12-15,3 1-4 0,-3-4 5 0,-4 3 1 16,4 0 0-16,0-2 0 15,0-1-14-15,-7 1 0 0,1-1 0 0,0 1 0 0,-3-1 0 16,0 0 0-16,0-2 0 0,-7-3 0 0,4 1 0 0,0-1 11 16,-6 0 0-16,6-3 0 0,-3 1-11 0,0-3 0 15,0 2 0-15,-1-2 0 0,1-5 0 0,-3 5 0 16,6-3 0-16,0 0 0 0,-6-2 0 0,6 2 0 16,-3-2 0-16,2-1 0 15,1-2-36-15,3 0-2 0,-9-3-1 0,6 1 0 16,-9-4-28-16,6-2-5 0,-6-2-2 0,0-1 0 15,0 0-76-15,-1-2-15 0,4-3-3 0,-9-3-490 16,3-2-98-16</inkml:trace>
  <inkml:trace contextRef="#ctx0" brushRef="#br1" timeOffset="21963.97">3097 11925 1602 0,'0'0'71'0,"-11"0"14"0,2 0-68 0,9 0-17 0,0 0 0 0,-3-3 0 15,-12 3 104-15,15 0 16 0,0 0 4 0,6-3 1 16,-3 1-40-16,3-1-8 0,6 1-1 0,5-1-1 15,4 3-17-15,0 0-3 0,0 0-1 16,3 3 0-16,3 2-34 0,-4 3-8 0,4 2 0 0,-3 1-1 16,3 0 5-16,-3 4 2 0,-4 1 0 0,1 3 0 15,0-6 7-15,-3 6 2 0,0-4 0 0,-6 4 0 16,0-1-17-16,-3-2-10 0,-4 0 12 0,-2 0-12 16,-8 0 10-16,-1 2-10 0,-6 6 8 0,-6 0-821 15,-3 0-165-15</inkml:trace>
  <inkml:trace contextRef="#ctx0" brushRef="#br1" timeOffset="24008.03">1151 12785 2257 0,'-12'-11'100'0,"6"6"20"0,6 0-96 0,0 5-24 15,-3-3 0-15,3 3 0 0,-6-3 21 0,6 3-1 16,0 0 0-16,-3 8 0 0,0 0 16 0,-3 5 4 15,6 3 0-15,-3 5 0 0,3 1-23 0,0 4-4 16,-6 3-1-16,6 5 0 0,0-2-12 0,0 0 0 16,0 2 8-16,6-2-8 0,-6-3 0 0,3 0 0 15,3-7 0-15,-3-1 0 0,0-3 0 0,3-2 0 0,-6-5 0 0,0-1 0 16,0-10 0-16,0 0 0 16,0 0 0-16,0 0 9 0,9-8-9 0,-6-2 12 15,6-9-12-15,0 1 12 0,0-3-12 0,-3-1 0 0,3 4-12 0,2-1 12 16,4 3-12-16,-3 3 12 15,6 5-12-15,-3-2 12 0,6 4 0 0,-3 1 0 0,3 2 0 0,5 6 0 16,-5 0 0-16,-6-1-14 0,0 4 5 0,6-1 1 16,-9 6-9-16,6-1-2 0,-13 6 0 0,1 0 0 15,3 0 0-15,-9 2 0 0,0 3 0 0,0-2 0 16,-9 2 3-16,-2-2 1 0,2-1 0 0,-9 1 0 16,0-1 2-16,-3 1 0 0,6-3 0 0,-6-3 0 15,-5 3-7-15,2-6 0 0,6 1-1 0,-3-3 0 0,0-3 21 16,3-2 0-16,0-3 0 0,4 0 0 0,2-3 0 0,-3 0 0 15,6 1 0-15,3-6 8 0,-3 3 11 0,9-1 1 16,0-2 1-16,0-2 0 0,9 2-5 0,-3 0 0 16,9 0-1-16,-3 0 0 0,6 0-7 0,-4 0-8 15,7 3 11-15,6 0-11 0,-3 2 8 0,3 0-8 16,-4 1 0-16,4-1 0 0,-3 3 0 0,3-3 0 16,-6-2 0-16,2 2 0 0,-2-2 16 0,3 0-1 15,-3 0 0-15,-6-3 0 0,3 0-2 0,0 0 0 16,-4-3 0-16,1 1 0 0,-9-1 7 0,9 0 2 15,-12-2 0-15,6 3 0 0,-6-4 14 0,-3 1 4 16,0 0 0-16,0 0 0 0,-3-1-2 0,-3 4 0 16,0-3 0-16,6-1 0 0,-6 4-5 0,3-1-1 15,-6-2 0-15,6 5 0 0,-3 3-16 0,3 2-4 0,3 3-1 0,0 0 0 16,0 0-11-16,0 0 0 16,0 0 9-16,0 0-9 0,0 0 0 0,9 8-12 0,-9 0 2 0,6 0 0 15,0 0 10-15,3 0 0 0,3 0 8 0,-3 0-8 31,3 2-22-31,-3-2-9 0,3 0-1 0,0-3-1 0,3 6 19 0,-10-6 4 0,10 3 1 0,-9-5 0 16,9 2 9-16,-6-2-12 0,-3-3 12 0,3 0-12 16,-3 0 12-16,-6 0-8 0,6-8 8 0,0 3-8 15,-6-3 8-15,0 2 0 0,0-2 8 0,0 0-8 16,0 1 8-16,0-1-8 0,-6-3 8 0,3 0-8 16,0-2 8-16,3 3-8 0,0-1 8 0,0 3-8 15,0 0 10-15,-6 0-2 0,3 3-8 0,3 5 12 0,0 0 16 0,0 0 4 16,0 0 0-16,0 0 0 0,0 0-32 0,0 0 0 15,0 0 0-15,3 8 0 16,3 2-20-16,0-2-9 0,3 3-3 0,-3 0 0 0,6-1 32 16,-3 1 0-16,3-3 0 0,-1 5 0 0,1-3 0 0,3-2 0 15,-3 0 0-15,6 3 0 0,-6 0 0 0,-3-6 0 16,3 0 0-16,0 0 0 0,6-2 0 0,-7-3 0 16,-2-3 0-16,3-2 0 0,-3-3 0 0,0 0 0 15,0-2 0-15,0-4-9 0,-6 1 9 0,0 0 0 16,3-6 0-16,-3 1 0 0,3-1 28 0,-6 1 2 15,3 2 0-15,0-3 0 0,-3 1-18 0,6-1-3 16,-6 4-1-16,3-1 0 0,3 0-8 0,-3 3 12 16,3 5-12-16,-6 0 12 0,6 0-12 0,-1 5 0 15,4-2 0-15,-3 5 8 0,3 0-8 0,0 2 0 0,0 4 0 16,3 2 0-16,-3 0-9 0,0 5 9 0,0 0 0 0,-6 0 0 31,3 3-29-31,-3 0 1 0,0 3 0 0,3-1 0 0,-12 1 44 0,6-1 10 16,0 1 2-16,0-6 0 0,-6 0-28 0,6-5 0 0,0 0 0 0,0 0 0 15,-6-3-9-15,3 1 9 16,3-4 0-16,-6-4 0 0,6-1 0 0,-3-2 0 0,3-1 0 0,0-2 9 16,0 0-9-16,3-5 0 0,-3-5 0 0,6 2 8 15,-6-5-29-15,9 2-7 16,-6 1 0-16,6-1-1 0,0 1 29 0,-3 2 0 0,8 0 0 16,-5 3 0-16,3-1 15 0,-3 4 9 0,-3 2 1 15,3 0 1-15,-3 5-42 0,0 1-8 16,3 2-1-16,-9 0-1 0,6 5 37 0,3 0 7 0,-6 6 2 0,6-1 0 15,0-2-32-15,-6 6-7 0,0-1-1 0,0 0 0 0,0 3 28 0,0-3 4 16,-3 0 2-16,5 3 0 0,-5-3-22 0,3-2-5 16,3 2-1-16,-6-5 0 0,0 3 14 0,0-6 0 15,0-5 0-15,0 0 0 0,0 0 0 0,0 0 0 16,0 0 0-16,0 0 0 0,6-5 0 16,0-3 0-16,-6 0 0 0,9-3 0 0,-6-2 0 0,0 0 0 15,0 0 0-15,9-3 0 0,-9 3-20 0,3-1 0 16,0 1-1-16,0 2 0 15,-3 1 21-15,3 2 0 0,3 0 0 0,-3 3 0 0,0-1 0 0,3 1 0 16,-6 5-11-16,6 0 11 0,-9 0 0 0,2 0 0 16,4 5 9-16,3 1-9 0,-3-1 21 0,3 0-2 0,-3 1-1 0,6-1 0 15,-3 3-34-15,-3-6-8 0,9 4 0 16,-6-4-1 0,-6-2 40-16,6 0 8 0,-9 0 1 0,9 0 1 15,-3-5-41-15,3 0-9 0,-4-3-2 0,4 0 0 0,-9-3 27 0,6 1 0 0,0-3 0 0,-6-1 0 16,0 1 12-16,0-3 2 15,3 3 0-15,-3 0 0 0,-3 2-2 0,3 1-1 0,3-1 0 0,3 3 0 16,-12 3 13-16,6 5 4 0,0 0 0 0,0 0 0 16,6 5-20-16,-3 8-8 0,-6 1 0 0,6 1 8 15,6 4-8-15,0 2-11 0,0 6 3 0,-6 2 0 16,6 0-12-16,0 3-3 0,-3 2 0 0,3-2 0 16,0-1 23-16,-3 1 16 0,0 0-2 0,0-3-1 15,-3-5-29-15,2 0-7 0,1-6-1 0,0-2 0 16,-6-3 13-16,0-5 3 0,0 0 0 0,0-8 0 15,3 3 8-15,-3-3 8 0,0 0-8 0,0-6 11 16,0-4-11-16,-3-3 12 0,-3-3-12 0,0-3 12 0,-2 1-1 16,2-3 0-16,3-1 0 0,0-4 0 0,-6 0-11 0,3-1 0 15,3-2 0-15,3 0-11 16,0 2 20-16,3 1 4 0,3 2 1 0,-3 0 0 0,9 6-22 0,2 2-5 16,-2 3-1-16,3 5 0 0,3 2 14 0,3 4 0 15,-6-1 0-15,6 3 0 0,-9 5-16 0,2 1 4 16,1 2 0-16,0 5 0 0,-6 0 12 0,3 3-11 15,-3 3 11-15,-3 2-10 16,-3 0-29-16,-3 0-5 0,0 5-2 0</inkml:trace>
  <inkml:trace contextRef="#ctx0" brushRef="#br1" timeOffset="24451.82">2597 13917 1728 0,'-6'-26'153'0,"3"15"-122"0,3-2-31 0,0 0 0 16,0-1 180-16,3 4 31 0,3-3 5 0,-6 2 2 15,6-2-129-15,0 0-25 0,-3 2-6 0,6-2-1 0,0-1-28 0,0 1-5 16,3 0-2-16,0-3 0 0,0 3-14 0,3 0-8 16,-3-3 8-16,0 3-8 0,5-1 0 0,-8 1 0 15,3 3 0-15,0-1 0 0,-6 3 0 0,6 0 0 16,-9 0 0-16,3 3-8 0,-6 5 8 0,0 0 0 16,0 0 0-16,0 0 0 0,0 0 0 0,0 8 8 15,0 2-8-15,0 4 11 0,-6-1 4 0,3 5 1 16,3 4 0-16,-9 4 0 0,6 0 3 0,-3 4 1 15,6-1 0-15,-3 2 0 0,3 4-20 0,0-1 0 16,0-2 0-16,0 2 0 0,0 1 0 0,0-4 0 16,3-4 0-16,-3 2 0 0,6-3 0 0,-6-2 0 15,0 0 0-15,3-5 0 16,0-3-171-16,-3-1-37 0,-3-1-8 0,0-1-2 0</inkml:trace>
  <inkml:trace contextRef="#ctx0" brushRef="#br1" timeOffset="24562.58">2547 14155 1094 0,'0'0'48'0,"-6"-5"11"0,6 0-47 0,0-1-12 0,6 1 0 0,6-3 0 16,3 0 368-16,2-2 72 0,1-4 15 0,12 1 2 15,0-3-321-15,12 0-64 0,-1-5-12 0,4 0-906 16,2 0-181-16</inkml:trace>
  <inkml:trace contextRef="#ctx0" brushRef="#br1" timeOffset="26568.8">3541 4464 1094 0,'0'0'48'0,"0"0"11"0,0 0-47 0,0-6-12 0,0 6 0 0,0 0 0 15,0 0 113-15,0 0 21 0,0 0 4 0,0 0 1 16,0 0-90-16,0 0-17 0,0 0-4 0,-6 0-1 15,-3 0 1-15,3 0 0 0,-3 3 0 0,3-3 0 16,0 3-28-16,-3-3 0 0,3 5-14 0,0-5 5 16,4 2 33-16,-1 4 8 0,0 2 0 0,-3-3 1 15,3 0 9-15,0 6 2 0,3-1 0 0,-3 6 0 16,0 0-10-16,0 5-2 0,3 8 0 0,3 1 0 16,0 7-20-16,3 0-12 0,3 2 12 0,-1 1-12 15,4 2 0-15,3 3 0 0,3 0 0 0,3 3 0 16,0 2 0-16,0 0 0 0,5 3 0 0,4-2 0 15,-6-1 0-15,3 0 0 0,3 3 0 0,-7 0 0 16,4 3-10-16,3-3 1 0,-3-3 0 0,2-3 0 16,7 1 9-16,-6-3 11 0,0 0-3 0,5-8 0 15,1 0-8-15,6-3 0 0,-6-2 0 0,2 0 0 0,-5-6-10 0,3 1-4 16,2-3-1-16,-5 0 0 0,-3-6 15 0,0 1 0 16,-1-1-10-16,1-2 10 0,-3 5-10 0,0-5 10 15,0 0-13-15,-1 2 5 0,4-2 8 0,-6 0 0 16,3 0 0-16,0 0 0 0,2 5 0 0,-5-2 0 15,3-6 0-15,3 5 0 0,-1 1 0 0,4-1 0 16,0 1 0-16,0-1 0 0,2 1 0 0,4 5 9 16,-3 0-9-16,2-3 0 0,-2 0 20 0,6-3-4 15,-6 1 0-15,8-1 0 0,4-2 0 0,-1 0 0 16,4-3 0-16,3 1 0 0,-1-4-16 0,1 1 0 16,-4-1 0-16,1-2 0 0,0 3 0 0,2 0 0 0,-2-1 8 0,-4 1-8 15,-2 2 0-15,-3 0 0 0,-1 0 0 0,-2 3 0 16,-3 3 11-16,-3-1-2 0,-4 1 0 0,4 2 0 15,-3-2 11-15,0 2 3 0,-1 2 0 0,1-1 0 16,0 1-7-16,0 4 0 0,-1-3-1 0,1 0 0 16,6-3-15-16,-3 0 8 0,2 0-8 0,1-2 0 15,6-4 0-15,-4 1 8 0,1-2-8 0,6 1 0 16,-1-1 0-16,1-1-10 0,0-3 2 0,-1 4 0 16,-2-4 8-16,0 4 11 0,-1-4-3 0,1 3 0 15,3 1-8-15,-1-4 0 0,1 1 0 0,0-3 0 16,-4 2 0-16,7 3 0 0,3-5 0 0,-4 3 0 15,-2-6 9-15,2 3 0 0,7 0 0 0,-3 0 0 16,-13 3 6-16,7-1 1 0,6 1 0 0,-4 2 0 16,1-2 2-16,-3 2 1 0,-1-3 0 0,4 4 0 15,5-1-7-15,-5-2 0 0,-9-1-1 0,2 3 0 0,4 1-11 0,3 1 0 16,-7-1 9-16,1 2-9 0,0-1 0 0,-1 1 9 16,4 0-9-16,-3-3 0 0,2 3 0 15,-2 0 0-15,3 0 0 0,-4 0-12 0,1-3 12 0,0 3 0 16,-4 0 0-16,4-3 10 0,-6 0-10 0,2 1 0 15,1 1 0-15,0-1 0 0,-3 2 11 0,-1-1 0 16,1-1 0-16,0 4 0 0,-7 1-11 0,1-1 0 16,0 1 0-16,-3-1 0 0,-3 1 0 0,2-3 0 15,1 0 0-15,0-1 0 0,3 1 0 0,-1-3 0 16,4 1 0-16,0-1 0 0,-3 0 0 0,5-2 0 16,-2 2 0-16,0-2 0 0,0-3 0 0,-4-1 0 0,1 1 0 0,-3 3 0 15,0-3 0-15,0 2 0 0,-7 1 0 0,4-3 0 16,-6-3 0-16,3 3 0 0,-3 3 0 0,3-3 0 15,2 2 0-15,-5 1 0 0,-3 0 0 0,3-1 0 16,0 3 53-16,3-2 9 0,-3-1 2 0,-1 4 0 16,4-1-52-16,-3-2-12 0,0-1 0 0,0 1 0 15,0 2 0-15,0 3 0 0,-1-3 0 16,4 3 0-16,0 0 0 0,3-3 0 0,-3 3 0 0,0-3 0 16,-1 3-9-16,1-3-5 0,0 3-1 0,-3 0 0 15,-3 0 15-15,0 0 0 0,0 2 0 0,-1-2 0 16,-2 0 0-16,3 0 0 0,0 0 0 0,0 0 0 15,0 2 0-15,0 1 0 0,0-3 0 0,0 2 0 16,-1 3 12-16,4-2-2 0,-6 2 0 0,3-3 0 16,0 4-10-16,-3-1 0 0,-3-3 0 0,0 3 0 15,-3-2 0-15,0 2-14 0,-3-2 3 0,0 2 1 16,-3-3 34-16,-3 1 6 0,3 5 2 0,-3-6 0 0,0 1-14 0,-3-3-2 16,3-1-1-16,-3 1 0 15,-3-2-5-15,3-1-1 0,-3-5 0 0,-3 2 0 0,3 1-9 16,-3-1 0-16,-3-4 0 0,3 2 0 0,-2 0 8 15,-1-3 0-15,-3 0 0 0,3 3 0 0,-3-3-8 16,3 1 0-16,-6-1 0 0,1-2 0 0,-1 2 0 0,-3 0 0 16,3 1 0-16,0-1 0 0,-3-2 0 0,1-1-9 15,2 1 9-15,-3-1-13 0,3 1 13 0,-3 0-12 16,3-1 12-16,-2-2-12 0,5 3 12 0,-6 0 0 16,0-3 0-16,-3 0 0 0,7 2 0 0,-4-2 0 15,0 0 0-15,0 3 0 0,0 0 0 0,0-1 0 16,1 1 0-16,-1-3 0 0,0 0 0 0,0 3 0 15,-3-3 0-15,4 0 0 0,-1 0 0 0,0 0 0 16,0 0 0-16,0 2 0 0,1-2 20 0,2 0 4 16,0 3 1-16,0-1 0 0,0-2-25 0,3 3 0 15,-2 0 0-15,-1-1 0 0,3 4 0 0,-3-4 0 0,3-2-12 0,0 6 12 16,0-4 0-16,1 4 0 0,-4-4 0 0,3 1 0 16,0 0 0-16,0-1 0 0,0-2 0 0,0 3 0 15,4-3 8-15,-4 2-8 0,0-2 0 0,6 0 8 16,-3 0-8-16,0 3 0 0,3 0 0 0,3-1 0 15,-3 1 0-15,6-3 0 0,-2 5 0 0,2-5 0 16,3 3 0-16,3-3 0 0,-3 0 0 0,3 0 0 16,0 0 0-16,0 0 0 0,0 0 0 0,0 0 0 15,0 0-136-15,6-5-28 0,-3-3-7 0,2 0-1 16,1 3-134-16,3-3-27 0,3-11-6 0,0 8-1 16</inkml:trace>
  <inkml:trace contextRef="#ctx0" brushRef="#br1" timeOffset="26854.56">9208 9086 1893 0,'0'0'41'0,"0"0"9"0,-6 0 2 0,-3 2 2 0,1-2-43 0,-4 0-11 15,0 3 0-15,0 0 0 0,-3 2 72 0,0 0 12 16,-3 3 2-16,-3-2 1 0,1 4-23 0,2 1-4 15,-3-1 0-15,3 4-1 0,0-1-27 0,0 0-6 16,3 0-1-16,3 3 0 0,1-3-15 0,2 1-10 16,0-1 12-16,6 0-12 0,6 0 0 0,3-2 0 15,3-1 0-15,5-2 0 0,1 0 13 0,0-2-4 0,3-4-1 0,6 1 0 16,0-3 14-16,0 0 2 0,2-3 1 0,-2 1 0 16,0-4-25-16,0 4 0 0,0-4 0 0,-4 1-780 15,1 2-160-15</inkml:trace>
  <inkml:trace contextRef="#ctx0" brushRef="#br1" timeOffset="27411.3">9524 8522 1209 0,'0'0'108'0,"0"0"-87"15,0 0-21-15,0 0 0 0,0 0 171 0,0 0 29 16,0 0 7-16,0 8 1 0,3 0-64 0,-3 0-13 15,0 0-3-15,0 3 0 0,0-3-51 0,0 2-10 16,0 6-3-16,0 0 0 0,0 0-7 0,0 0-1 16,0-1-1-16,0 4 0 0,-3 0-37 0,-3-4-7 15,6 1-2-15,-3-3 0 0,-3-2-9 0,3 0 0 0,0-3 0 0,3 0 0 16,0-8 0-16,-6 2 0 0,0 3 0 0,6-5 0 16,0 0 0-16,-3-5 0 0,-3 3 0 0,3-4 0 15,3-2 0-15,-3 0 0 0,0-2 0 0,3-1 0 16,0-2 0-16,6 2 0 0,3-2 0 0,0 3 0 15,0-1 0-15,3 0 0 0,3 3 0 0,3 1 0 16,-3 1-49-16,2 6-12 0,-2-5-3 0,3 5 0 16,0 0 52-16,-3 3 12 0,0 2 0 0,0 3 0 15,-3 2 0-15,2 1 0 0,-5 2 0 0,3 0 0 16,-3 1 0-16,-3 2 0 0,0-1 0 0,-3-1 0 16,-3 2 0-16,-3-1 0 0,0 1 0 0,-3-2 0 15,-6-1-10-15,0 0 1 0,-3-2 0 0,-2 2 0 16,-4-3 29-16,0 4 7 0,-3-6 1 0,3-1 0 15,3-4-38-15,-2 0-7 0,2-1-2 0,6 1 0 16,0-3-87-16,3-3-18 0,6-2-3 0,3-3-1 0</inkml:trace>
  <inkml:trace contextRef="#ctx0" brushRef="#br1" timeOffset="28536.99">9890 8657 2178 0,'0'0'48'0,"0"-5"9"0,3-3 3 0,-3 8 1 0,0 0-49 0,0 0-12 15,0-5 0-15,0 5 0 0,0 0 108 0,0 0 18 16,0 0 4-16,0 0 1 0,0 0-54 0,0 0-10 16,0 0-3-16,3 8 0 0,-3 2-51 0,0 1-13 0,3 2 0 0,0 3 0 15,-3 0 0-15,3-3 0 0,0 3 0 0,0 0 0 16,3 0 18-16,0-3 1 16,6-3 0-16,-3 4 0 15,5-4-41-15,-2-2-8 0,0-3-2 0,0-2 0 0,0 0 9 0,0-3 2 0,0-3 0 0,-3-2 0 16,0-3 21-16,0-3-11 0,-3-2 11 0,-3 2-8 15,0-2 8-15,0-3 0 0,-3 0 0 0,0-2 0 16,0-3 0-16,-3 0 8 0,-3 2-8 0,3 1 8 16,-3-1 3-16,3 3 1 0,-3 0 0 0,3 3 0 15,-3 5 7-15,3 0 1 0,0 3 1 0,3 5 0 16,0 0-21-16,0 0 0 0,0 0 0 0,0 0 0 0,-3 8 19 16,3 0-1-16,0 0 0 0,3 5 0 0,0 0-18 0,0 3 0 15,3 5 0-15,0-2 0 0,0-3 0 0,3 0 0 16,0-1 0-16,-1 4 0 0,1-6 0 0,0 0 0 15,3-2 0-15,-3 2 0 0,3-5 0 0,0-3-19 16,0 1 3-16,0-4 0 0,0-4 16 0,0-1-10 16,0 0 10-16,-1-5-8 0,-2-2 20 0,3-3 4 15,-3-1 0-15,3-1 1 0,-3-4-17 0,-3-2 0 16,3-3 0-16,-3 0 0 0,0 3 0 0,0-5 0 16,0 2-10-16,0-3 10 0,0 1 0 0,-3 2 16 15,0 3 0-15,3 2-1 0,0 4-15 0,-4 1 11 16,4 4-11-16,0 4 10 0,3 4-10 0,-3-1 0 15,3 0 0-15,-3 9 0 0,0-1 0 0,0 6 0 16,0-1 0-16,-3 3 0 0,0 1 0 0,0 4 0 16,-3 3 0-16,0 1 0 0,0-4 0 0,0 1 0 15,-3-1 0-15,0 3 0 0,3 3 0 0,-3-5 0 0,0-1 0 0,0 1 0 16,0-3 0-16,0-3 0 0,-3-5 0 16,3 0 0-16,3-8 8 0,0 0-8 0,0 0 12 15,0 0-4-15,-3-3-8 0,0-5 12 0,0-3-12 0,0-2 12 16,6-5-12-16,-3 2 8 0,0-3-8 0,3 1 8 15,3-3-8-15,3-1 0 0,-3 1 0 0,0 0-11 16,3-3 11-16,0 6 0 0,0 2 0 0,0 0 0 16,0 3 15-16,3 2 5 0,-4 1 0 0,1 2 1 15,-3 2-68-15,3 4-13 0,-3 2-4 0,3 0 0 16,-3 0 52-16,3 0 12 0,-3 5 0 0,3 0 0 16,-3 3 0-16,0 0 0 0,0-2 0 0,0 7 0 15,0 0 0-15,0 0 0 0,-3 0 0 0,3 6 0 16,-3-1 0-16,0 1 0 0,0 0 0 0,0 2 0 0,-1 0 19 15,1-3 6-15,-3-2 2 0,6 3 0 0,-3-3-27 16,3 0 0-16,3-6 0 0,-3-2 0 0,3 0 0 0,0-5 0 16,3-1 0-16,0-4 0 0,0-1 0 0,3-8 0 15,3-2 0-15,2-3 0 0,1 0 0 0,-3-2 0 16,0-3 0-16,0 0 0 16,0-6-16-16,0 1-9 0,-7-3-2 0,4-1 0 0,-6-1 27 0,3 2 0 15,-3-3 0-15,-3 5 0 0,0 4 0 0,-3 1 0 16,0 4 0-16,-3 2 0 0,3 8 32 0,0 3 12 15,-3 5 3-15,0 0 0 0,0 0-24 0,-3 8-5 16,3 2-1-16,0 6 0 0,-3 5-17 0,3 0 0 16,0 6 0-16,-3 5 0 0,0 2-16 0,3 3-8 15,-3 0 0-15,3 8-1 0,-3 3 40 0,0-1 8 16,0-2 1-16,3 0 1 0,0 0-25 0,0-5 0 16,0-3 0-16,0 0 0 0,0-5 0 0,0-3 0 15,0-8 0-15,0-2 0 0,0-3 0 0,3-3 0 0,-6-3 0 16,3-4 0-16,-6-1 0 0,6-5 0 0,-3-3 0 0,-3-2 0 15,0-3 0-15,0-3 0 0,0-4 0 0,-3-4 0 16,3-5 0-16,0 0 0 0,-2-5 0 0,5-2 0 16,-3-6 0-16,3-3 0 0,0-8 0 0,0-2 0 15,3 5 0-15,3-5 0 0,3 2 0 0,6-2 0 16,-1 7 0-16,4 4 0 0,3 4 0 0,-3 6 0 16,3 8 0-16,0 3 0 0,-3 4 0 0,3 4 0 15,-1 2 0-15,-2 5-14 0,0 3 5 0,0 3 1 16,0 2 0-16,-3 6 0 0,0-3 0 0,-3 5 0 15,-3 0 8-15,-3 3-10 0,-3 3 10 0,0-1-10 0,-6 3 10 16,0-2-8-16,-6 2 8 0,0 0-8 16,-3 3-72-16,-3 0-13 0,-3-3-3 0,0 0-739 15,-2-2-147-15</inkml:trace>
  <inkml:trace contextRef="#ctx0" brushRef="#br1" timeOffset="28869.56">11191 8178 2649 0,'-3'-8'58'0,"3"-2"12"0,-3 2 2 0,3 0 4 0,0-3-61 0,3 3-15 15,0 0 0-15,3 0 0 0,0 1 105 0,6 1 19 0,5 4 3 16,1-1 1-16,0 6-118 0,3-1-23 16,0 4-5-16,3 1-1 0,-7 4 19 0,4 0-8 0,-3 2 8 0,0 5 0 15,-3 1 0-15,-3 2 0 0,-6 0 0 0,3 3 9 16,-6 0-9-16,-3-3 0 0,-3 3 0 0,-3 0-11 15,-6-3 11-15,0 3 0 0,0-3 0 0,-9 0 0 16,-3-2 0-16,4-1-10 0,8-5 10 0,0 3 0 16,0-3 13-16,3 1 10 0,0-4 1 0,6 1 1 15,0-3-25-15,3-8 0 0,0 0 0 0,3 8 0 16,6 0 0-16,3-3 0 0,3-5 0 0,9 3-11 16,2-1 42-16,7-2 8 0,3-2 1 0,5-1 1 15,7-8-10-15,6 3-3 0,5-2 0 0,7-1 0 16,2 1-28-16,1-1-16 0,-10 6 1 0,7-3-1456 15</inkml:trace>
  <inkml:trace contextRef="#ctx0" brushRef="#br0" timeOffset="44779.08">6765 8776 626 0,'0'0'28'0,"12"-2"5"0,5-1-33 0,-2 3 0 0,0-5 0 0,0 5 0 15,-3-3 65-15,6 0 7 0,-3 3 0 0,3-5 1 16,-4 2-14-16,7 3-3 0,3-2-1 0,0-1 0 16,9 0-11-16,-1 1-3 0,7-3 0 0,3 2 0 15,-7 3-13-15,10 0-4 0,6 3 0 0,-4-1 0 16,1 1-9-16,3-3-3 0,8-3 0 0,-2 3 0 16,2 0 0-16,1 3-1 0,-1-1 0 0,4-2 0 15,-7 0-11-15,4-2 10 0,-4-1-10 0,1 1 10 0,5-1 24 0,-2 0 5 16,-9 1 1-16,-1-1 0 0,-5 0-23 0,-1 1-4 15,-2-1-1-15,-3-2 0 0,0-1 32 0,-4 1 7 16,-2 3 1-16,3-4 0 0,-1 4-26 0,-5 2-5 16,0 2-1-16,-3-2 0 0,-3 3-9 0,-4 0-3 15,1-1 0-15,-3 1 0 0,-6-1-8 0,3 4 0 16,-3-4 0-16,-3 1 0 0,-3 0 0 0,-6-3 0 16,0 0 0-16,0 0 0 0,0 0 0 0,0 0 0 15,0 0 0-15,0 0 0 0,0 0 0 0,0 0 0 16,0 0 0-16,0 8 0 0,-3 0 0 0,3-8 0 15,0 0-12-15,0 5 12 0,-3 0-24 0,3 0 2 16,-3 1 1-16,0-1 0 16,0-2-31-16,0 2-5 0,0 3-2 0,-3-3-682 0</inkml:trace>
  <inkml:trace contextRef="#ctx0" brushRef="#br0" timeOffset="46816.71">6949 13060 403 0,'0'0'36'0,"0"0"-36"0,0 0 0 0,0 0 0 16,0 0 121-16,0 0 18 0,0 0 3 0,0 0 1 15,0 0-57-15,0 0-11 0,0 0-3 0,6-3 0 16,0 1-4-16,-6 2 0 0,0 0-1 0,6-3 0 15,-6 3-14-15,0 0-2 0,6-3-1 0,-6 3 0 16,0 0-21-16,0 0-4 0,0 0-1 0,0 0 0 16,6 0-13-16,-6 0-3 0,0 0-8 0,0 0 12 15,0 0-12-15,0 0 0 0,-6 6 0 0,3 1-507 16,-3 1-99-16</inkml:trace>
  <inkml:trace contextRef="#ctx0" brushRef="#br0" timeOffset="47469.55">7044 13031 633 0,'-3'0'56'0,"3"-3"-44"15,0 0-12-15,0-2 0 0,0 0 109 0,0 2 20 16,0-2 4-16,3 2 1 0,-3 1-48 0,3-1-10 16,0-2-1-16,-3 5-1 0,0 0-32 0,0 0-6 15,0 0-2-15,0 0 0 0,0 0-14 0,0 0-4 16,0 0 0-16,0 0 0 0,0 0-16 0,0 0 0 16,0 0 0-16,0 0 0 0,0 0-16 0,0 0-8 15,0 0 0-15,-6 10-646 0</inkml:trace>
  <inkml:trace contextRef="#ctx0" brushRef="#br0" timeOffset="50806.44">18269 8869 403 0,'0'0'36'0,"-6"-5"-36"0,3-1 0 0,3 6 0 16,0 0 112-16,0 0 15 0,0 0 3 0,0 0 1 15,0 0-54-15,0 0-10 0,9 3-3 0,3 0 0 16,-3-1-32-16,3 1-6 0,0 5-2 0,6-3 0 15,2-2 23-15,4 2 4 0,3 0 1 0,6-2 0 16,11-3-4-16,1 0 0 0,3-3 0 0,2 3 0 16,7 0-6-16,2 0-2 0,7 0 0 0,-1-5 0 15,13 5-10-15,-7-3-2 0,1-2-1 0,2 2 0 16,6 1-9-16,4-4-2 0,-1 4 0 0,-6-1 0 16,-2 1-3-16,-4 2-1 0,7-6 0 0,-1 4 0 15,-3-4 4-15,1 1 1 0,-7 2 0 0,1-2 0 0,2 0 9 0,-5 2 2 16,-1-2 0-16,-2 2 0 0,-1 1-28 0,-5-1 0 15,-4 3 0-15,-2-3 0 0,0 1 11 0,2 2-3 16,-2-6-8-16,-4 6 12 0,-2 0-12 16,-3 0 11-16,2-2-11 0,-5 2 10 15,0 2-2-15,-7-2 0 0,4 3 0 0,-6-3 0 0,0 0-8 0,-4 0 0 16,4 0 0-16,-3 0 0 0,-3 0 0 0,-3 3 8 16,-3-3-8-16,-1 0 8 0,-2 0-8 0,3 0 8 15,-3 2-8-15,-3-2 8 0,3 3-8 0,-3 0 0 16,3-3 0-16,-3 0 0 0,-1 2 0 0,4 1 0 0,0-3 0 15,0 0 0-15,-6 0 0 0,3 3 0 16,0-3 0-16,-3 0-11 0,-3-3 11 0,0 0 12 16,-3 1-2-16,0-4-1 0,0-2 11 0,0 3 3 0,-3-3 0 15,0-2 0-15,3-1-23 0,-3-5 0 0,0 0 0 0,0-2 0 16,3 2 0-16,-1-5-15 0,4-1 3 0,-3-1 0 16,0-1 12-16,0-5 0 0,3 0 0 0,0-3 0 15,0 3 0-15,0-6 0 0,0 1 0 0,0-6 0 16,-3 3 14-16,-3-2-4 0,3-1-1 0,-3-2 0 15,-3 2-9-15,-6 0-16 0,0 3 4 0,3 3 1 16,-6-1 11-16,-3 6 0 0,1-3 0 0,-4 6 0 16,3 0 0-16,-3-1 0 0,0 1 0 0,0 2 0 15,3 0 0-15,1 3 16 0,2 0-4 0,0 2-1 16,0 3-11-16,0 3-16 0,-3 0 4 0,0 0 1 16,-6-1 11-16,-3 4 0 0,-5 5 0 0,-1-3 0 15,0 2 0-15,-6 4-8 0,1-4 8 0,-7 1 0 16,-3 5 0-16,-2 0 0 0,-10 0 0 0,4 0 0 0,-4 0 0 0,1 3 17 15,-1-1-2-15,0 1-1 16,1 0-34-16,-4-1-6 0,-5 1-2 16,-1 0 0-16,1-3 16 0,2 0 4 0,1-3 0 0,-4 0 0 0,-2 3 8 0,2-2 0 15,-5-1-9-15,6 0 9 0,2 1 0 0,1-1 0 16,-1-2 0-16,0-1 0 0,-2 4 0 0,3-6 0 16,8 3 0-16,3-3 0 0,7 2 0 0,-4 1 0 15,3 0 0-15,1-1 0 0,5 4 0 0,-3-3 0 16,4 2 0-16,-1-2 0 0,3 2 0 0,1 0 0 15,5 1 0-15,3-4 0 0,0 6 0 0,3-2 0 16,4-1-9-16,2 0 9 0,-3 3 0 0,3 0 0 16,-3-2-8-16,0 2 8 0,1 0 0 0,-1 0 0 0,0-3 0 0,0 3 0 15,6 3 0-15,-3-1 0 0,0-2 0 0,-2 3 0 16,-1 2 0-16,0-5 0 0,0 0 0 0,3 3 0 16,0 0 0-16,3 2 0 0,1-2 0 0,-1 2 0 15,6-2-8-15,-3-1 8 0,3-2 0 0,0 3 0 16,3-1 0-16,3 1-8 0,-3-3 8 0,3 3 0 15,0 2 0-15,0 0 0 0,0 1-8 0,0 2 8 16,3 0 0-16,0-1-8 0,3 1 8 0,-3 6 0 16,0 2 0-16,6-1 0 0,-3 1 0 0,0 3 0 15,0 2 0-15,-3 5 0 0,0 1 0 0,0-1 0 16,-3 3 0-16,0 3 0 0,0 0 0 0,-3 0 0 16,0 5 0-16,0 0 0 0,-3 5 0 0,0 3 0 15,3 5 0-15,-2-2 0 0,-1 0 0 0,0 2 0 16,0-5 0-16,-3 5 0 0,3-2 0 0,0-1 0 0,0 1 0 0,6-3 8 15,-6-5-8-15,3-1 0 0,3-4 0 0,3-1 8 16,-3-7-8-16,3-4 0 0,0-1 9 0,0-7-9 16,3-1 8-16,-3-6-8 0,0 0 0 0,0-3-14 15,0-5 2-15</inkml:trace>
  <inkml:trace contextRef="#ctx0" brushRef="#br0" timeOffset="52652.75">14998 12023 1627 0,'-12'-21'36'0,"9"13"7"0,-3-3 1 0,0 3 2 0,0 3-37 0,-3-1-9 15,0 4 0-15,-3 2 0 0,3 5 17 0,-6-2 2 16,-2 5 0-16,-7 5 0 0,0 3-3 0,-3 8-1 15,0 5 0-15,-2 5 0 0,-1 8 29 0,-3 6 5 16,-6 2 2-16,-2 11 0 0,-7 3 2 0,-2 7 1 16,-1 3 0-16,0 6 0 0,1 2-30 0,2 0-7 15,0 0-1-15,-2 2 0 0,5 6 1 0,1 0 0 16,2-2 0-16,3 2 0 0,3-1-17 0,4 1 0 16,-1-5 0-16,6 0 0 0,6-3 0 0,1-3 0 15,2 1 0-15,3-4 0 0,3-4 0 0,6-1 8 0,0-2-8 16,9 0 0-16,0-3 0 0,6 0 0 0,3-2 0 0,9-1 0 15,2-2 0-15,7-3 0 16,0 0 0-16,6 0 0 0,5-2 0 0,1 0 0 0,3-6 0 0,-1-2 0 16,1-4 8-16,3-4-8 0,2 0 0 15,-2 0 0-15,2-3 9 0,-2-3-1 0,0 0-8 0,-1-2 12 16,-2 3-12-16,0-4 8 0,-1-4-8 0,-2-1 0 16,6-2 0-16,-4 0 8 0,4-6-8 0,-1 1 0 15,-5-1 9-15,0 1-1 0,-7-6 0 0,1 0 0 16,0-5 0-16,-3 0 0 0,-4 0 0 0,1-3 0 15,-3-2-22-15,-3 0-5 0,-6-3-1 0,-3 0 0 16,-4-3-57-16,-5 0-12 0,-3-2-3 0,-6-3-832 16</inkml:trace>
  <inkml:trace contextRef="#ctx0" brushRef="#br0" timeOffset="52896.24">15120 15087 2026 0,'-9'-8'90'0,"6"8"18"16,0 0-86-16,3 0-22 0,-3 5 0 0,3 5 0 0,3-2 19 0,0 6-1 16,3-1 0-16,3 3 0 0,0 2-8 0,3 1-2 15,3 2 0-15,2 0 0 0,-2 3 8 0,6 0 2 16,0 2 0-16,0 1 0 0,3-1 2 0,-4-2 0 0,-5 2 0 0,3-2 0 16,0 0-7-16,-6-3-1 0,0 0 0 0,-6-2 0 15,-3-6-4-15,-3 3-8 0,-3-3 11 16,-9-2-11-16,-6 2 21 0,-3-2-2 0,-6-1-1 0,-2 1 0 31,-4-3-43-31,-3-3-9 0,-6-2-2 0,-2-1-649 0,-7-2-131 16</inkml:trace>
  <inkml:trace contextRef="#ctx0" brushRef="#br0" timeOffset="53330.5">14477 12475 691 0,'0'-16'61'0,"3"8"-49"16,3-2-12-16,0-6 0 0,3 3 125 0,3-3 23 15,2 0 4-15,1-3 0 0,3-2-36 0,3 0-7 16,0 0-1-16,0 0-1 0,6-3-13 0,-4 0-2 16,4 3-1-16,3 2 0 0,6-2-30 0,-1 3-5 0,1-1-2 0,3 1 0 15,-1-1-13-15,1 3-2 0,-3 0-1 0,0 6 0 16,-7-1-6-16,-2 3-2 0,-3 3 0 0,-3 0 0 15,0 2-11-15,-7 3-3 0,4 0 0 0,-6 5 0 16,0 1-7-16,0 2-1 0,-6 2-8 0,-3 6 12 16,-3 0-4-16,-3 2 0 0,-3 9-8 0,-6-1 12 15,0 6-4-15,0 0 0 0,-6 2-8 0,1 3 12 16,-1 0-12-16,-3 3 9 0,6 2-9 0,3 1 8 31,3 4-120-31,6 6-25 0</inkml:trace>
  <inkml:trace contextRef="#ctx0" brushRef="#br0" timeOffset="57204.71">15221 8713 288 0,'0'0'12'0,"6"-6"4"0,-3 1-16 0,3 3 0 15,0-4 0-15,3 1 0 0,-3 0 136 0,3 2 25 16,3-2 5-16,-1 2 1 0,1-2-70 0,3 5-13 16,3-3-4-16,3 0 0 0,0 3-13 0,3-2-3 15,5-1-1-15,1 3 0 0,6 3-5 0,3-1-1 16,2-2 0-16,10 0 0 0,8 0-5 0,7 0 0 16,5 6-1-16,7-4 0 0,-1 4-31 0,9-1-5 0,7 0-2 15,5 1 0-15,0 2-5 0,3-1-8 0,3-1 11 16,-2 2-11-16,-7 2 8 0,3-2-8 0,-3 0 0 0,-2-3 0 15,-7 3 0-15,-6-2 0 0,-2-1 0 0,-10-2 0 16,-8 2 12-16,-4-5-12 0,-2 3 12 0,-3-1-12 16,-7-2 0-16,-8 3 0 0,-3-3 0 0,-7 2 0 15,1 1 0-15,-6-3-11 0,-9 3 11 0,-3-1-13 32,3-2-32-32,-9 6-7 0,-3-6 0 0,0 0-721 0</inkml:trace>
  <inkml:trace contextRef="#ctx0" brushRef="#br0" timeOffset="59923.45">17873 11316 345 0,'0'0'15'0,"0"0"4"0,0 0-19 0,0 0 0 16,3-5 0-16,-3 5 0 0,0 0 130 0,0-5 22 15,0 2 5-15,0 3 1 0,0 0-75 0,0 0-15 16,0 0-4-16,0-5 0 0,-3-1-23 0,3 6-5 15,-3-2 0-15,-3-1-1 0,0 0-18 0,0 3-3 16,0 3-1-16,-3 0 0 0,3-3-13 0,-2 2 0 16,-1 1 8-16,0 0-8 0,-3-3 0 0,0 2 0 15,-3 1 0-15,3 0 0 0,0-1 0 0,-6 1 0 16,3-3 0-16,1 3 0 0,-1-1 0 0,0 4 16 16,-6-4-4-16,3 1 0 0,3 5-12 0,-3-3 0 15,-2 0 0-15,-1 1 0 0,3-1 8 0,0 3-8 0,0 0 11 16,0-3-11-16,0 3 12 0,3 0-12 0,4 0 12 0,-4 0-12 15,0-3 0-15,-3 3 0 0,9 0 0 0,-6 0 0 16,0 0 0-16,0 0 0 0,-2 2 0 0,5-2 0 16,3 3 0-16,-3 0 0 0,-9-1 0 0,3-2 0 15,6 5 14-15,-3-2-4 0,-3-3-1 0,4 5 0 16,2-2-9-16,-3-1 0 0,-3-2 0 0,3 3 0 16,-3-1 0-16,3 1 0 0,3-3 0 0,-3 2 0 15,-2 4 0-15,2-6 0 0,3 2 0 0,0-2 8 16,0 3-8-16,-3-3 0 0,3 5 0 0,0-3 8 15,0 1 0-15,1 2 0 0,-4-2 0 0,3 2 0 16,-3 0-8-16,3 0 8 0,-6 1-8 0,6 2 8 16,3-3-8-16,-3 3 0 0,-6-3 0 0,7 0 0 15,-4 3 0-15,0-3 0 0,3 0 0 0,-3 1 0 0,-6-1 0 16,6 0 0-16,3 0 0 0,3 1 0 0,-5-1 0 0,2 0 0 16,0 3 0-16,3-3 0 0,-3 0 0 0,0 3 0 15,0 0 0-15,0 0 0 0,0 0 0 0,0 2 0 16,3 1 0-16,-2 2 0 0,2-2 0 0,-3 2 0 15,3 0 0-15,0-2 0 0,0 2 0 0,3-3 0 16,-3 1 0-16,0-1 0 0,0 1 16 0,3-1 4 16,0 1 0-16,-3-1 1 0,3 3-21 0,0-2 0 15,-2 2 0-15,2 3 0 0,-3-5-9 0,3 2 0 16,-3 0 0-16,3 3 0 0,0-3 9 0,-3 3 0 16,-3-1 8-16,3 1-8 0,3 0 0 0,-3 3 0 0,0-4 0 15,3 1 0-15,-3-3 8 0,0 0-8 16,4-2 10-16,-4 0-10 0,0-4 0 0,0 4 0 15,6-3 0-15,-3-3 0 0,3 0 11 0,0 0-11 0,0 1 12 16,0-4-12-16,3 1 17 0,0-1-3 0,3-2-1 0,3 3 0 16,-3-6 1-16,3 1 0 0,0-1 0 0,0 3 0 15,3 0-6-15,0-3 0 0,-1 3-8 0,1 0 12 16,0 0-12-16,0 0 0 0,3 0 8 0,-3 0-8 16,0 2 0-16,0 1 0 0,3 2 8 0,0-2-8 15,-3-1 0-15,0 1 0 0,0 2 0 0,-1-2 0 16,1-1 0-16,3 1 0 0,-6-3 0 0,6 2 0 15,-3-2 0-15,0 3 0 0,3-3 8 0,-3 0-8 16,6-3 0-16,-3 3 0 0,-3-3 0 0,5 3 0 16,1-3 0-16,0-2 0 0,3 2 0 0,-3 1 0 15,0-4 19-15,3 4 1 0,3-1 0 0,-4 0 0 0,-5 0-20 0,3 1 0 16,6-4 0-16,-3 1 0 0,-6 0 0 0,3-1 0 16,3 1 0-16,-1 0 0 15,1-3-11-15,-3 2-5 0,-3-2-2 0,3-2 0 0,0 2 27 16,0 0 6-16,-3-3 1 0,-1 3 0 0,1-3-25 15,0 3-5-15,0 0-1 0,-3-2 0 0,6-1 25 0,-3 3 5 16,3-3 1-16,-3 1 0 0,0-1-16 0,3 0 0 16,5 1 0-16,1-1 0 0,-6 1 0 0,3-1 0 15,6-2 0-15,0 2 0 0,-4 0 0 0,1 1 0 16,-3-1 0-16,3 0 0 0,0-2 0 0,0 2 0 16,-7 3 0-16,4-2 0 0,0-1 9 0,0-2-1 15,-6 2 0-15,3 1 0 0,0-1-8 0,0-2 0 0,-1 2 0 16,1-2-11-16,-3-3 11 0,3 2 0 0,3-1 0 0,0-1 0 15,-3-3 0-15,3 3 9 0,2 0-9 0,1-2 0 16,0 2 0-16,0-3 0 0,0 3 0 0,0-2 0 16,2 2 10-16,1 0-10 0,-3-3 8 15,-3 3-8-15,0-2 0 0,0 2 0 16,0 0 0-16,-4-3 0 0,1 3 0 0,-3 0 0 0,0-2 0 0,0-1 0 16,3 0 13-16,-3-2-2 0,3 5-1 0,0-2 0 15,-1-1 2-15,1 1 0 0,0-4 0 0,0 4 0 16,3-4-3-16,0 1 0 0,3 3 0 0,-1-4 0 15,-2 1 9-15,3 0 2 0,0 0 0 0,0 0 0 16,0-1-20-16,0 1 0 0,-4 0 0 0,1-3 0 16,0 3 0-16,-6 0 0 0,3-3 0 0,-3 0-12 15,0 0 12-15,0 0 0 0,-3-3 0 0,-1 1 0 16,-2-1 9-16,3-2-9 0,-3 0 0 0,0-3 9 16,-3 0-1-16,3 1-8 0,-3 2 12 0,0-6-4 0,0 3 0 15,0-2-8-15,0-1 12 0,-3 1-4 0,3-6 0 0,-3 3-8 16,3-3 12-16,-3 1-4 0,0 1-8 0,3 1 8 15,0-2-8-15,-3 4 8 0,3 1-8 0,-3 2 0 16,0 3 0-16,0-3 0 0,0 0 0 0,0 6 0 16,-3-4 0-16,0 1 0 0,0 3 0 0,0-1 0 15,0 1 8-15,-3-1-8 0,0-2 8 0,0 2-8 16,0 1 0-16,3-1 8 0,-6-2-8 0,6 3 0 16,-3-1 0-16,0 3 8 0,1 0-8 0,-1 1 0 15,0-1 0-15,0 2 0 0,3 1 0 0,-3 0 0 16,0 0 0-16,-3 2 0 0,3-2 0 0,-3 2 0 15,-3 1 0-15,0-3 0 0,0 2 0 0,-6-2 0 0,1-1 0 16,-4 4 0-16,0 2 0 0,-3-3 0 0,-3 1 0 16,3-3 0-16,-5 5-9 0,5 0 9 0,-3-3 0 0,0 3 0 15,1-2 0-15,-4 2 0 0,3 0 0 0,0-3 0 16,0 3 0-16,1 0 0 0,-4 0 0 0,-3 0 0 16,0 3-8-16,1 2 8 0,-1 1 0 0,0 2 0 15,-3-3 0-15,4 6-8 0,-1-1 8 0,0-2 0 16,-3 3 0-16,4 2-8 0,-4-2 8 0,0 5 0 15,4 0-10-15,-1 0 10 0,-9 2-8 0,6 1 8 16,4 2-20-16,2 3 2 0,-6 3 0 0,3-1 0 31,4 1-56-31,-1 2-11 0,0 0-3 0,-3 5 0 0</inkml:trace>
  <inkml:trace contextRef="#ctx0" brushRef="#br0" timeOffset="60939.58">17477 11377 745 0,'0'-10'32'0,"0"10"8"0,0 0-32 0,-3-6-8 15,-3 1 0-15,0 2 0 0,6 3 70 0,-6-5 12 16,-3 2 2-16,4 3 1 0,-1 0-37 0,0 3-7 15,-6-3-1-15,0 5-1 0,0 3-19 0,3 0-3 16,-6 5-1-16,0-2 0 0,-6 2-8 0,1 3-8 16,5 0 12-16,-3 2-12 0,-9-2 23 0,6 6-3 15,0-1 0-15,3 2 0 0,-8-1 8 0,2 4 2 16,-3 3 0-16,3 0 0 0,0 3-4 0,1 0-1 16,-4 5 0-16,3-3 0 0,3-2-9 0,-3 2-1 15,-2 1-1-15,-1-3 0 0,3 2-2 0,0 0 0 16,0 1 0-16,1-4 0 0,-1 7 0 0,6-4 0 15,0 3 0-15,0 0 0 0,0 3 7 0,0-3 1 0,10 2 0 0,2 1 0 16,-6-3-8-16,9 3 0 16,0 0-1-16,3-1 0 0,3 1-2 0,0 0 0 0,3 5 0 0,3-6 0 15,2 4-9-15,1-4 0 0,-6-2 0 0,0 0 0 16,3 0 0-16,0-2 0 0,-6-1 0 0,0-5 0 16,-3 3 0-16,0-5-12 0,3-1 2 0,0-5 1 15,-6 3 9-15,3-6 0 0,3-2 0 0,3-2 0 16,-6-1 0-16,3-3 0 0,6-2 0 0,6 3 0 15,-3-3 0-15,3 0 0 0,-4 0-10 0,7-3 10 16,3 3-8-16,0-3 8 0,0 3 0 0,0-5 0 16,5 2 0-16,-2-2 0 0,-3-1 0 0,3 1 0 15,3-3 0-15,5 0 0 0,1 0 0 0,-3-3 0 16,-3 3 0-16,3 0-8 0,5-2 8 0,-2 2 0 16,-6-3 0-16,3 0 0 0,-1 1 0 0,4-3 0 15,-3-3 0-15,3-3 11 0,-1 0-2 0,7-4 0 16,0-1-9-16,-1-5 0 0,-5-1 0 0,6 1-11 15,0-5 11-15,2-1 11 0,-2-4-3 0,0-4 0 0,2-2-8 0,-2-3 0 16,3-2 0-16,2-3 0 0,-5-3 0 0,0-2 0 16,-4 3 0-16,-5 2 0 0,3 2 12 0,-6 1 4 15,-6 2 1-15,-4-2 0 0,1 0-17 0,-3-1 10 16,-3 1-10-16,-3 2 8 0,0-2 10 0,-3 2 2 16,0 3 0-16,0 0 0 0,-3 3-20 0,0-3 0 15,0 2 0-15,-3-2 0 0,0 0 0 0,0 3-16 16,-3-3 4-16,-3 0 0 0,-3 2 35 0,0 1 7 15,-6 2 2-15,0 3 0 0,-6 3-45 0,-3 2-9 16,1 3-2-16,-7 7 0 16,-6-1-3-16,0 7-1 0,-2 2 0 0,-4 4 0 15,0 4-24-15,1 4-4 0,-10 4-2 0,4 3 0 16,5 6-80-16,-9 2-16 0,-8 3-3 0,2 2-1 0</inkml:trace>
  <inkml:trace contextRef="#ctx0" brushRef="#br0" timeOffset="61632.64">17388 12319 2300 0,'0'0'51'0,"0"0"10"0,0 0 3 0,0 0 0 0,0 0-52 0,0 0-12 16,9-5 0-16,0 5 0 0,-3-3 51 0,3 3 7 15,3 0 2-15,0 3 0 0,-1-3-29 0,1 5-6 16,0-2-1-16,0 2 0 0,-3-2-24 0,3 2 0 16,-6-2 0-16,3 2 0 0,0-3 31 0,-3 1 1 15,-6-3 0-15,0 0 0 0,6 5-32 0,-6-5 0 16,0 0 0-16,-6 8 0 15,0-2-39-15,0-4-13 0,6-2-4 0,-3 6-1096 0</inkml:trace>
  <inkml:trace contextRef="#ctx0" brushRef="#br0" timeOffset="63208.97">19873 14605 691 0,'0'0'30'0,"-3"-8"7"0,0 3-29 0,-3-1-8 0,-2-1 0 0,-1 1 0 16,3 1 164-16,-3 0 31 0,-3-1 6 0,3 1 2 16,-3 0-94-16,0-3-18 0,-3 3-4 0,3 2-1 15,-3-2-44-15,4 2-9 0,-1-2-1 0,-6-1-1 16,3 4-16-16,-6-4-3 0,0 4-1 0,-3-1 0 15,1 3-11-15,-7-2 0 0,0-1 9 0,-3 3-9 16,-2 0 0-16,-1 0 0 0,-6 0 0 0,3 0 0 0,1 0 0 16,-7 0 0-16,0 0 0 0,-2 0 0 0,-1 3 0 0,-2-1 0 15,-1 3 0-15,3 1 0 0,1-1 0 0,2 3 0 16,-2 0 0-16,2 0 0 0,3 5 0 0,-2 0 0 16,2 1 0-16,3 1 8 0,-2 7-8 0,5-1-8 15,0-3 8-15,3 3-12 0,4 1 12 0,5-4 0 16,-3 3 0-16,6 0 8 0,3-2-8 0,0 0 0 15,1 4 0-15,2-2 0 0,3 1 0 0,0-1 14 16,0 0-3-16,6 0-1 0,-3 3-2 0,6-3-8 16,-3 0 12-16,3 3-4 0,0-3-8 0,0 3 0 15,3-3 0-15,-3 3 0 0,6-3 0 0,0 3 0 16,0-3 0-16,0 3 0 0,3 0-11 0,0-3 11 0,3 5-8 0,0-2 8 16,3 5 0-16,3-2-8 0,-3-1 8 15,2 1 0-15,4-1 0 0,0 1 0 0,0-1 0 16,3 1 0-16,3-1 0 0,0 3 0 0,2 3 0 0,1-3-8 15,0 3 8-15,6-3 0 0,2 3 0 16,1-1-8-16,6 1 8 0,-1-3 0 0,7 0 0 0,3 0 0 16,-1-5 8-16,10 0-8 0,-4 3 10 0,1-4-10 15,-1 4 10-15,-2-3-10 0,0 2 10 0,-1 1-10 16,4-1 10-16,-7 0-10 0,-2 1 10 0,0-1-10 16,-4 1 18-16,-2-1-2 0,-6 1-1 0,-1-1 0 15,1-2 6-15,-6 2 2 0,3-4 0 0,-7 1 0 16,-2-4-6-16,0 5-1 0,0-3 0 0,-3-3 0 0,-4 1-6 0,1-3-2 15,-3 2 0-15,3-2 0 0,-6-3-8 0,3-2 10 16,0-3-10-16,0 0 10 0,0-3 0 0,-1-2 0 16,1-8 0-16,3-1 0 0,3-2 14 15,0-2 4-15,0-6 0 0,-3 0 0 0,-1-3-13 0,1-2-3 16,-3-2 0-16,0-7 0 0,-6 1-12 0,0-2 8 16,-6-4-8-16,0-5 0 0,-6-2 0 0,0 0-8 15,-6-3-1-15,-3 2 0 0,0 1 9 0,-3 0 0 16,0-3 0-16,-3 0-8 0,1-3 8 0,-4-2 0 15,0 0 0-15,0-1 8 0,6-1-8 0,-3-4 0 16,1-2 0-16,2-6 0 0,6-2 0 0,0-3 0 16,-3-2-8-16,3-3 8 15,-6 0-37-15,0 2-3 0,-3 1 0 0,-3 7 0 0,-8 6 21 0,-1 5 4 16,-3 6 1-16,-5 4 0 16,-7 4-39-16,-3 4-8 0,-8 6-2 0,-4 5-538 0,-5 3-108 15</inkml:trace>
  <inkml:trace contextRef="#ctx0" brushRef="#br0" timeOffset="63483.53">19332 15465 2484 0,'-9'-8'55'0,"0"-3"11"0,0 6 2 0,0 0 1 0,3 2-55 15,6 3-14-15,0 0 0 0,0 0 0 16,6 8-80-16,0 0-20 0,15 8-3 0,8-8-1 0</inkml:trace>
  <inkml:trace contextRef="#ctx0" brushRef="#br0" timeOffset="67326.02">20597 6461 961 0,'0'0'42'0,"0"0"10"0,-6-5-42 0,3 2-10 0,-3 1 0 0,6 2 0 16,0 0 85-16,-3 2 15 0,-3 1 4 0,0 5 0 15,-3 2-43-15,0 4-8 0,3 4-1 0,-3 3-1 16,0 0 5-16,0 6 0 0,3-1 1 0,-3 9 0 16,1-1-20-16,-1 3-4 0,-3 6-1 0,3-1 0 15,0 3-9-15,-3 0-3 0,3-3 0 0,-3-2 0 0,0 0-4 0,0-1-2 16,-6-2 0-16,1-2 0 15,-4 2-5-15,3-3-1 0,-6 3 0 0,3 0 0 0,-3-2-8 16,4-1 10-16,-7-2-10 0,6-3 10 0,3-3 2 16,0-2 0-16,3-5 0 0,3-1 0 0,3-2-12 0,1-3-9 15,2 0 9-15,0-5-13 0,3-2-3 16,0-1 0-16,3-5 0 0,0 0-575 16,0 0-115-16</inkml:trace>
  <inkml:trace contextRef="#ctx0" brushRef="#br0" timeOffset="67534.74">19716 7390 1292 0,'3'-11'57'0,"-3"11"12"0,0 0-55 0,0 0-14 0,3-2 0 0,3 2 0 16,2 0 28-16,1 2 4 0,3 1 0 0,3 2 0 15,0 3 1-15,3 0 1 0,3-3 0 0,0 3 0 16,-4 3 4-16,7-1 1 0,0 1 0 0,0 2 0 15,0 0-11-15,-3 1-1 0,2-1-1 0,-5 0 0 16,3-5-26-16,-3 3 0 0,-6-1 0 0,3-2-517 16,0 3-109-16</inkml:trace>
  <inkml:trace contextRef="#ctx0" brushRef="#br0" timeOffset="67704.33">20397 7400 1594 0,'-12'-15'71'0,"6"9"14"0,3 4-68 0,-3 2-17 16,1 0 0-16,-4 2 0 0,0 4 23 0,0 4 1 16,-3 1 0-16,0 2 0 0,-6 3-24 0,0 0 0 15,-3 2 0-15,-2 1 0 0,-1-1 0 0,0 6 0 16,-3 0 0-16,0 0 0 0,1-3 0 0,-4 3-15 16,-24 26 3-16,21-8 0 0</inkml:trace>
  <inkml:trace contextRef="#ctx0" brushRef="#br0" timeOffset="68732.58">19370 8848 748 0,'0'0'33'0,"3"-8"7"0,0 0-32 0,0-3-8 0,3 3 0 0,6 3 0 15,3 0 96-15,0-3 16 0,3 0 4 0,6 0 1 16,2 0-47-16,4 3-10 0,0-1-1 0,3 1-1 16,-4 2-24-16,1 1-5 0,0-1-1 0,-3 3 0 15,0 0-28-15,5 3 0 0,-2-1 0 0,3 1 0 16</inkml:trace>
  <inkml:trace contextRef="#ctx0" brushRef="#br0" timeOffset="69071.22">20311 8713 1728 0,'3'-8'153'0,"3"-3"-122"0,6-2-31 0,0 5 0 32,0 0-27-32,5 3-11 0,1 0-2 0,9 2-1 0,3 3 41 0,6 3 0 0,-1 2 0 0,7 0 0 15,3 0 0-15,2 1 0 0,7-1 0 0,2 6-468 16,4-3-99 0</inkml:trace>
  <inkml:trace contextRef="#ctx0" brushRef="#br0" timeOffset="71857.35">19823 14515 1116 0,'0'0'49'0,"0"0"11"0,0 0-48 0,0 0-12 15,0 0 0-15,-3-5 0 0,3 5 38 0,-3-3 6 16,-3-5 0-16,0 3 1 0,0 0 49 0,0-1 10 0,-3-2 1 15,3 0 1-15,-3 0-34 0,0 1-8 0,3-4 0 0,-3 0-1 16,3 1-36-16,-2-1-7 0,-4 1-2 0,3-1 0 16,-3 3-6-16,-6 0-2 0,0 0 0 0,-3 3 0 15,-3 0-10-15,-5 2 0 0,-1 0 9 0,-9 3-9 16,-2 3 11-16,-1 0-3 0,-3 2 0 0,1 3 0 16,-1 2-8-16,0 1 0 0,-2 2 0 0,2 1 0 15,-3 1 29-15,4 4 4 0,2-1 1 0,3 1 0 31,1-3-84-31,2 2-17 0,3-2-3 0,3 0-1 0,4 0 57 0,-1 0 14 0,3-3 0 0,0-2 0 16,0 2 0-16,1 0 12 0,2 0-3 0,0 1 0 16,3-1 55-16,3 3 12 0,0-3 1 0,0 0 1 15,1 0-106-15,2 6-20 0,0-6-5 0,3 3-1 16,-3 0 54-16,3-3 0 0,0 3 0 0,3 0 0 0,-3 0 0 16,3-3 0-16,-3 3 0 0,0-3 0 15,6 3 0-15,-6-3 0 0,3 0-10 0,0 3 10 16,1-3 10-16,-1 1 8 0,0-1 2 0,0-2 0 15,0 2-1-15,0-3 0 0,3 4 0 0,-3-4 0 0,3 1-9 16,0 2-2-16,0-2 0 0,-3 2 0 0,6 3-8 0,-3-3-14 16,3 3 3-16,3 0 1 0,-3 2 10 0,3 3 14 15,0-2-3-15,0 2-1 0,0 3-10 0,3-3 0 16,0 0 0-16,0 3 8 0,3 0-8 0,0-3 0 16,-3 3 0-16,2-3 0 0,1 3 0 0,3 0 0 15,3-1 0-15,-3 4 0 0,-3-3 0 0,3 2 0 16,0 3 0-16,-3-2 0 0,0 2 0 0,0 0 0 15,0 0 0-15,-3 0 0 0,2-2 0 0,-2 2 0 0,3-3 0 0,-3 1 0 16,3-1 12-16,0-2-4 0,3 0 0 0,-3-3 0 16,6 0 2-16,0 0 0 0,-3-2 0 0,6-1 0 15,-4 1-2-15,4-1-8 0,0 1 12 0,0-1-4 16,3 1-8-16,-3-1 10 0,2-2-10 0,1 0 10 16,0 3-10-16,3-4 0 0,3 1 9 0,0-2-9 15,-1-1 0-15,1 0 0 0,0 0 0 0,3 0 0 16,-4-2 0-16,4 2 9 0,-3 1-9 0,0-4 0 15,-3 1 9-15,2 2-9 0,1-5 0 0,-3 2 9 16,0 1 4-16,3 0 1 0,-1-1 0 0,1-2 0 16,0 5 6-16,-3-2 0 0,3-3 1 0,-4 2 0 15,1 1-3-15,0-3-1 0,3 0 0 0,-6 0 0 16,2 0-17-16,-2 0 10 0,0 0-10 0,0 0 8 16,0 0-8-16,3-3 0 0,-7-3 9 0,4 4-9 0,0 2 0 15,0-6 9-15,-6 1-9 0,6 0 0 0,0-1 10 0,-1-2-10 16,-5-2 8-16,3-1-8 0,0 0 10 15,0 1-10-15,0-4 12 0,3 1-12 0,-1-3 10 0,1 3-10 16,3-3 8-16,-3 0-8 0,0-5 8 0,0 2-8 16,-1-2 8-16,1 0-8 0,3-3 0 0,-3 0 0 15,3-3 8-15,-3 1-8 0,2-3 0 0,-2-3 0 16,0 0 0-16,0 0-11 0,-3 1 11 0,-3-4-8 16,-4 1 8-16,-2-3-8 0,0 2 8 0,0-2 0 15,-6 0 0-15,3 0 8 0,-6 0 3 0,3 0 1 16,-3-3 0-16,0-3 0 0,0 4-12 0,-3-6 0 0,3 2 0 0,0-4 8 15,0 4-8-15,0-2 0 16,0-3 0-16,0 1 8 0,0-1 4 0,-6 0 1 16,3 1 0-16,-3-4 0 0,0 4-13 0,-3-4-10 0,-2 6 2 0,-4-2 0 15,0-1 17-15,-6 0 4 0,0 3 1 0,0 0 0 16,-3 3 2-16,1-1 1 0,-4 1 0 0,0 0 0 16,0-1-17-16,-3 3 10 0,-2-2-10 0,-1 2 8 15,0 0-8-15,1 6 0 0,-1 0 0 0,0-1 8 16,-3 3-8-16,4 3-12 0,-4 0 2 0,0 2 1 15,0-2 9-15,1 3-10 0,-7-1 10 0,-3 3-10 16,4 0-8-16,-1 1-2 0,-3-1 0 0,4 0 0 16,-1 3 11-16,0 2 9 0,7-5-13 0,-1 3 5 15,0 0 8-15,0-1 0 0,4 1 0 0,-4 3 0 16,3-1 0-16,4 3 0 0,-1 0-9 0,3 3 9 16,-3 5-21-16,6-3 0 0,-2 6 0 0,2 2 0 15,0 3-107 1,0 3-20-16,3-1-5 0,-2 4-839 0</inkml:trace>
  <inkml:trace contextRef="#ctx0" brushRef="#br0" timeOffset="103387.6">22085 15158 1209 0,'0'0'108'0,"0"0"-87"0,3-5-21 0,-3 5 0 15,0 0 107-15,0 0 17 0,0 0 3 0,-6 0 1 16,0-3-57-16,-3 0-11 0,0 3-3 0,-9 3 0 15,0 0-21-15,-5-1-4 0,-7 1 0 0,-6 5-1 16,-3-3-18-16,-8 3-3 0,-7-3-1 0,-2 1 0 16,-1 2-9-16,-2-3 0 0,-1 0 0 0,1-2 0 15,-4 2 0-15,1-2 0 0,-4-1 14 0,4-2-4 0,-1 0 13 0,1 0 2 16,-4 3 1-16,1-3 0 16,-4 5 2-16,4-2 0 0,2 0 0 0,7 2 0 15,5 0-19-15,3 3-9 0,4-2 10 0,8-1-10 0,6 5 0 0,9-2-16 16,4 0 1-16,8 0 1 15,6 0-118-15,3 3-24 0,9-3-5 0,-1-3-1 0</inkml:trace>
  <inkml:trace contextRef="#ctx0" brushRef="#br0" timeOffset="103534.06">20853 15158 1612 0,'-27'-21'72'0,"15"13"14"0,0 0-69 0,-6 0-17 16,-3 3 0-16,-2-1 0 0,2 6 106 0,-3 0 18 0,0 0 3 0,0 6 1 15,3-1-64-15,4 6-12 0,-1 2-2 0,6 5-1 16,0 6-37-16,9 3-12 16,3 10 0-16,6 5-663 0,9 6-137 0</inkml:trace>
  <inkml:trace contextRef="#ctx0" brushRef="#br0" timeOffset="110798.43">21412 5805 1382 0,'0'0'61'0,"0"0"13"0,3-5-59 0,-3 5-15 0,3-8 0 0,-3 8 0 16,0 0 213-16,0 0 40 0,3 8 8 0,0 5 2 15,-3 3-150-15,0 5-29 0,-3-3-7 0,0 6-1 16,-3 5-19-16,-3 0-4 0,3 3-1 0,0 0 0 15,-2-3-38-15,2 0-14 0,0-2 9 0,-3-1-9 16,6-5 0-16,0 0 8 0,0-5-8 0,3 0 0 16,-3-5 0-16,3-3-20 0,0-8 3 0,0 0 1 15,0 0 3-15,6-6 1 0,0-2 0 0,3-2 0 16,-3-6 12-16,5-2 0 0,-5-1 0 0,6-5 0 16,0 0 0-16,-3-5 0 0,3 3 0 0,0-1 0 15,0 4 0-15,3-1 0 0,-3 0 0 0,0 5 0 16,2 6 0-16,-2 3 0 0,3 4 0 0,-3 4 0 15,0 2-22-15,-3 2-8 0,3 6-2 0,0 3 0 0,-3-1 32 0,0 4 0 16,3-1 0-16,-1 3 0 0,1 2-12 0,0-5 3 16,0 1 1-16,3-1 0 0,0 0 8 0,3-2 0 15,-6-1 0-15,6-2 0 0,-4 0 11 0,4 0-3 16,0-8 0-16,0 3 0 0,-3-1 16 0,0-2 4 16,-3-2 0-16,3-1 0 0,-6-5-15 0,2 0-2 15,-2 3-1-15,0-6 0 0,-3 3 11 0,-3-2 3 16,0-3 0-16,-3-1 0 0,0-1 6 0,0-1 2 15,-3-3 0-15,-3 1 0 0,3-1-20 0,0 1-4 16,-3-4-8-16,0 1 12 16,0-3-30-16,3 3-6 0,3 3-2 0,-3-1 0 15,3 1-82-15,3 4-16 0,0 4-3 0,3 5-1025 0</inkml:trace>
  <inkml:trace contextRef="#ctx0" brushRef="#br0" timeOffset="111176.61">22121 6152 1728 0,'0'0'153'0,"0"0"-122"0,0-6-31 0,3-2 0 16,3-2 149-16,0-1 24 0,0-5 5 0,5 0 1 16,-2-2-65-16,3-3-13 0,3-3-2 0,-3-3-1 15,3 6-44-15,0-5-9 0,-3-3-1 0,3 0-1 16,-3 0-30-16,-4 2-5 0,1 1-8 0,-3 4 11 15,-3-7-11-15,3 8 0 0,-6 3-12 0,0 4 12 16,0 4 0-16,-3 5 0 0,-3-3 0 0,3 5 0 0,-6 6 0 0,3 5 0 16,-5-3 0-16,5 5 0 0,0 4 0 0,0-1 0 15,0 0 0-15,3 6 0 16,3-3-75-16,0 5-7 0,0-8-2 0,6 3 0 16,0 0 32-16,0-6 7 0,3 3 1 0,-1-2 0 15,1 2-16-15,3-2-4 0,0-3 0 0,-3 2 0 0,3 1 83 0,-3 0 16 16,3-1 3-16,-3-2 1 0,0 3-11 0,0-1-3 15,-3 3 0-15,3-7 0 0,-3 4-9 0,2-2-3 16,1-2 0-16,0 2 0 0,0-3-28 0,0 0-5 16,3-2-2-16,0-1 0 15,0-4-220-15,0 2-44 0,18-11-9 0,-7 1-1 0</inkml:trace>
  <inkml:trace contextRef="#ctx0" brushRef="#br0" timeOffset="111838.55">22701 5816 1728 0,'6'-24'76'0,"-3"13"16"0,0-2-73 0,0 0-19 0,0 2 0 0,-3-2 0 16,0 0 106-16,-3 5 18 0,-3 0 3 0,-3 0 1 15,3 3 0-15,-6 5 0 0,0 0 0 0,-3 2 0 16,1 9-52-16,-4-3-9 0,0 5-3 0,-3 5 0 16,3 1-51-16,0 7-13 0,3-7 0 0,4 5 0 15,-1 2 0-15,6 3 0 0,0 0 0 0,6-2 0 16,3-1 0-16,3-4 0 0,3-1 0 0,2-5 0 16,4-3-25-1,0-5-8-15,3-3-2 0,0-2 0 0,0-3 2 0,0-3 0 16,3-2 0-16,-4-3 0 0,1-5 20 0,-3-1 4 0,0-2 1 0,-3 3 0 0,0-8 16 15,-3 0 3-15,-3-3 1 0,0-2 0 0,0-1-12 16,-3 1 0-16,0-3 0 0,-3 2-11 0,0 3 11 0,0 3 0 16,-6 3 8-16,0 2-8 0,0 3 0 0,-6-1 0 15,-3 9 0-15,0 2 0 0,-3 6 0 0,-3 2-13 16,-2 9 1-16,2-7 1 0,-3 7 11 0,6 2 0 16,-3 2 0-16,6 3 0 0,0 0 0 0,6 1 16 15,4-4-4-15,2 3-1 0,6-2-11 0,2-1 0 16,4-4 0-16,6-4 0 15,3-5-34-15,3 1-9 0,0-6-1 0,3-3-1 0,2-5 21 0,1 3 4 16,0-6 0-16,0-2 1 0,-3-3 19 0,-1 3 17 16,-2 0-3-16,-3-3-1 0,0-3 31 0,-3 3 5 0,3 3 2 0,-6 0 0 15,0 2-41-15,-4 1-10 0,1 5 0 0,0-1 0 16,-3 1 53-16,0 2 9 0,-6 3 2 0,0 0 0 16,0 0-52-16,3 6-12 0,0 2 0 0,-3 2 0 15,-3 3 0-15,0 1 0 0,0 1 0 0,0-1 0 16,-3 2 0-16,3-3 0 0,-3 0 0 15,3 0 0-15,0 0 0 0,0-2 0 0,3 0 0 16,-3-3 0-16,3-8 0 0,0 0 0 0,0 0 0 16,0 0 0-16,0 0 0 0,6-8 0 15,-3 2 0-15,3-4 0 0,0-3 0 0,3-1 0 0,0-2 0 0,3-2 0 16,0-1-48-16,0-2-13 0,6 3-3 0,0-3 0 16,-1 2 52-16,1-5 12 0,0 6 0 0,-3 2 0 15,0 0 0-15,0 5 0 0,-3 6 0 0,0 0 0 16,-3 2 0-16,-3 3 0 0,-6 0 0 0,5 8 0 15,-2 0 0-15,-3 3 0 0,0-1 0 0,-3 3 0 16,3 1 48-16,-2-1 13 0,-1 0 3 0,3 0 0 0,0-2-52 16,0 2-12-16,-3 3 0 0,6 0 0 0,-3-6 0 0,5 4 0 15,1-4 0-15,0 1 0 16,3-6-100-16,0 0-22 0,3 1-5 0,0-1-1 16,0 0-102-16,0-2-21 0,-3 0-4 0,3-1-1 0</inkml:trace>
  <inkml:trace contextRef="#ctx0" brushRef="#br0" timeOffset="112207.29">23401 5786 1522 0,'9'-15'68'0,"-4"4"13"0,4 0-65 0,0-2-16 16,15-21 0-16,-12 13 152 0,0-3 26 15,0 0 6-15,-3 3 0 0,0 2-44 0,0 1-10 0,-9 2-2 0,0 3 0 16,0 2-102-16,-9 8-26 0,0 1 0 0,-3 4 0 16,-3 4 56-16,0 2 7 0,-6 5 1 0,3 3 0 15,-2 0-52-15,2 2-12 0,0 1 0 0,0 2 0 16,6 0 0-16,3 0 0 0,3 3 0 0,3-5 0 15,0-1 0-15,6 1 0 0,3-4 0 0,0-1 0 32,3-1-48-32,0-5-13 0,3-3-3 0,6 0 0 0,-3-2 52 0,0-3 12 0,2 0 0 0,1-3 0 15,-3 1 0-15,0-1 0 0,0 3 0 0,-3 0 0 16,0 0 0-16,-3 0 0 0,0 5 0 0,0 1 0 16,-4-1 0-16,1 6 0 0,3 4 0 0,-3 1 0 15,0 3 48-15,0-3 13 16,-3 2 3-16,3 3 0 0,0 3-103 0,0 0-20 0,0 0-4 0,3 2-1 15,0-2 103-15,-3 5 20 0,0-2 4 0,-3-1 1 16,-6-2-97-16,-3 0-19 0,-3-3-4 0,-6-3-1 16,-3 1-11-16,-3-3-3 0,-2-3 0 15,-1-5 0-15,-3 0 6 0,0-8 1 0,0-5 0 0,6-1 0 16,1-2 102-16,-1-5 21 0,0-5 4 0,6-3 1 16,3-6-157-16,6-5-31 0</inkml:trace>
  <inkml:trace contextRef="#ctx0" brushRef="#br0" timeOffset="113411.15">7732 7268 806 0,'9'-3'72'0,"-9"3"-58"0,9-5-14 0,-3-3 0 0,3-2 262 0,0-1 50 16,3-5 9-16,-1 0 3 0,1-2-173 0,0-3-35 15,0-1-6-15,0 1-2 0,3 0-29 0,-3-3-7 16,-3 1 0-16,0-4-1 0,0 1-41 0,0-1-8 15,-3-2-2-15,2 5 0 0,-5 3-10 0,-3 0-2 16,3-3-8-16,-3 6 12 0,-3 4-4 0,0 4 0 16,1 2-8-16,-4 3 12 0,-3 5-12 0,0 0-12 15,3 7 3-15,0 1 0 0,-3 6-2 0,3 1 0 16,0 4 0-16,0 0 0 0,3 2-8 0,0 0-1 16,3 0-1-16,0-2 0 15,0-1-27-15,6-5-6 0,0 1-1 0,0-4 0 16,3-5 3-16,0 1 0 0,0-4 0 0,3-4 0 0,0-1 52 0,-1-2 8 15,-2-1 4-15,3-1 0 0,-3-1 42 0,3 0 9 16,0 2 1-16,-3-2 1 0,-3 3-25 0,3 2-6 0,6 1-1 0,-6-1 0 16,0 3 5-16,-3 0 1 0,-1 0 0 0,4 0 0 15,3 3-15-15,-6-1-2 0,-6-2-1 0,6 6 0 16,3-4-21-16,0 1 8 0,-3-3-8 0,3 3 0 16,0-1 0-16,-3-2 8 0,0 0-8 0,3 0 0 15,3-5 0-15,-3 2 0 0,-1 1 0 0,1-4 0 16,0 1 0-16,0 0-8 0,-3-3 8 0,3 0 0 15,-3-5 0-15,-3 2-8 0,3 1 8 0,-3-4 0 16,0 1 0-16,-3 0 0 0,0-3 0 0,3 0 0 16,-3-2 0-16,0-1 9 0,0 3-9 0,0 0 10 15,-3 3 2-15,3 0 1 0,0 5 0 0,0 0 0 16,0 3 4-16,0 5 1 0,0 0 0 0,0 0 0 16,-3 8-3-16,3 2-1 0,0 4 0 0,0 4 0 0,0 1-4 0,3 2-1 15,-3 0 0-15,6 5 0 0,-3-4-9 0,3 1 0 16,0 1 0-16,3-3 0 0,0-5 0 0,0 0 0 15,3-3 0-15,-4 1 0 0,4-7 0 0,3-4 0 16,-3 0 0-16,3-9 0 16,0 1-72-16,0-8-12 0,3-3-4 0,-3-5-755 15,-1-3-151-15</inkml:trace>
  <inkml:trace contextRef="#ctx0" brushRef="#br0" timeOffset="113556.16">8178 6580 2239 0,'0'0'99'0,"0"5"21"0,3 6-96 0,3 0-24 0,3-6 0 0,3 3 0 31,3-3-30-31,3 3-10 0,3-5-3 0,6 2 0 16,-1-2-83-16,1-1-17 0,3 4-3 0,0-6-634 0</inkml:trace>
  <inkml:trace contextRef="#ctx0" brushRef="#br0" timeOffset="114433.55">8613 6657 460 0,'0'0'20'0,"0"0"5"0,0 0-25 0,0 0 0 0,0 0 0 0,0 0 0 16,0 0 347-16,0-5 64 0,-3 2 13 0,0-2 2 15,-3-1-242-15,-3 4-49 0,-3-4-10 0,3 1-1 16,3 3-38-16,0-1-7 0,-2 3-2 0,2-3 0 0,3 3-44 0,0 3-9 16,3-3-1-16,0 0-1 0,0 5-22 15,3 3 0-15,3 0 0 0,0 5-8 16,2 1 8-16,4-1-12 0,0 3 12 0,6 2-12 0,-3-2 0 16,0 3-1-16,0-1 0 0,0 3 0 0,0-2-1 15,-1 5 0-15,-5-6 0 0,3 3 0 0,-3 0 14 0,0 1-9 16,-6-4 9-16,3 1-8 0,-3-1 8 0,0-2 0 15,-3-3 0-15,-3 0 0 0,-3 3 0 0,0-5 8 16,-3 0-8-16,-3-1 8 0,0 1-8 0,-3-3 0 16,-2 0 0-16,-4-1 0 0,-3-1 0 0,3-1 0 15,3-2-8-15,0-3 8 0,1 0-16 0,-1-3 1 16,3-2 1-16,3 2 0 0,3-5 14 0,3 3 0 16,3-3 0-16,3-3 0 0,6 1-12 0,0-1 1 15,0-2 0-15,6 2 0 0,9-4 11 0,-1-1-13 16,4-3 5-16,0 1 8 15,0-1-31-15,0 1 2 0,0-4 0 0,-1 1 0 16,1-3 1-16,-6-2 0 0,0 2 0 0,0 0 0 0,-6-2 28 0,0-3 0 0,-1 0 0 0,-5-3 0 16,0-2 20-16,-3-1 4 0,-3-2 1 0,3 3 0 15,-6 2 26-15,0 3 5 0,0 2 0 0,-3 6 1 16,3 3 10-16,-2 4 1 0,-4 4 1 0,0 2 0 16,3 3-18-16,-3 5-4 0,3 0-1 0,0 5 0 15,0 11-26-15,0-6-4 0,3 9-2 0,0 2 0 16,0 0-14-16,6 6 0 0,-3 2 0 0,3-3 0 15,0 3 0-15,0 0 0 0,3 1 0 0,0-1 0 16,-3 0-9-16,3 0 9 0,0 0 0 0,-3 0-9 16,3-8-8-16,0 0-2 0,-3-2 0 0,0-1 0 15,0-4-2-15,0-6-1 0,-3 0 0 0,0-8 0 16,0 0 9-16,0 0 1 0,0 0 1 0,5-6 0 16,-2-2-8-16,0-5-1 0,6-5-1 0,0-1 0 0,-3-2-3 0,3 0 0 15,3-6 0-15,0 1 0 0,3-1 12 0,-3 4 1 16,3-4 1-16,-3 3 0 0,5 3 10 0,-8 3 0 15,-3-1 10-15,3 6-10 0,0 2 8 0,0 6-8 16,-9 5 0-16,0 0 0 0,9 5 25 0,0 1-1 16,-3 4 0-16,0 3 0 0,-3 1 11 0,3 1 1 15,-3 1 1-15,6 6 0 0,-3-1-20 0,0 3-4 16,0-11-1-16,0 8 0 0,2-3-12 0,4-2 8 16,-3 0-8-16,3-3 0 0,-3-2 0 0,3-3 8 15,0-3-8-15,-3 1 0 0,3-6 0 0,-3-3 0 16,0 0 0-16,0-5 0 0,-3-5 0 0,2 2 0 15,-2-4 0-15,0-1 0 0,-3 0 9 0,0-3-9 16,0-2 8-16,-3-3-8 0,-3-2 8 0,0-1-8 16,0-4 8-16,0-9-8 0,-3 0 8 0,0 1-8 15,1-6 8-15,2 2-8 0,-3 6 9 0,3 6-9 0,-3 7 10 16,3 5-10-16,3 6 19 0,-3 2-3 16,0 6 0-16,3 5 0 0,0 0-7 0,-3 13-1 0,3 3-8 0,0 5 12 15,0 6 4-15,0 7 0 0,0-2 0 0,3 8 0 16,-3-3-16-16,0 2 0 0,6-2-9 0,-3 0 9 15,3 0 0-15,0-5 0 16,0 0 0-16,2-3 0 0,4-2-9 0,-3-1 1 0,3-7 0 0,3-1 0 16,0-7-98-16,0-3-19 0,0-6-4 0,3-7-1 15,-4-3-71-15,1-3-15 0,0-4-2 0</inkml:trace>
  <inkml:trace contextRef="#ctx0" brushRef="#br0" timeOffset="114536.24">9131 6366 2228 0,'-12'8'99'0,"6"-8"20"0,6 5-95 0,-3 0-24 16,6 1 0-16,-3 2-656 15,0-3-135-15</inkml:trace>
  <inkml:trace contextRef="#ctx0" brushRef="#br0" timeOffset="114796.73">7357 6625 2602 0,'0'0'116'0,"0"0"23"0,0 0-111 0,0 0-28 0,0 0 0 0,0 8 0 16,0 0 50-16,3 0 5 0,3 0 1 0,3 3 0 15,3-4 4-15,0 1 2 0,0 3 0 0,5 0 0 16,-2 2-42-16,3-3-8 0,0 4-1 0,0 1-1 16,3-4-34-1,-6 0-6-15,-1-1-2 0,1 1 0 0,0-3-172 0,0 2-36 0</inkml:trace>
  <inkml:trace contextRef="#ctx0" brushRef="#br0" timeOffset="114974.55">7342 6638 2246 0,'-12'0'200'0,"6"3"-160"0,3 2-32 0,0 1-8 0,-3 2 116 0,3 0 21 15,3 5 5-15,0-3 1 0,3 1-67 0,3-1-14 16,3 4-2-16,0-1-1 0,6 3-15 0,0-3-4 16,6 0 0-16,0 1 0 0,5-1-40 0,4 0 0 15,3-5-16-15,9-3-903 16,-1 3-181-16</inkml:trace>
  <inkml:trace contextRef="#ctx0" brushRef="#br0" timeOffset="115344.77">9524 5887 2329 0,'0'0'51'0,"0"0"10"0,6 3 3 0,0-1 2 0,3 4-53 0,-6-1-13 16,0 3 0-16,3 2 0 0,-3 4 115 0,0-1 20 16,0 5 4-16,-3 4 1 0,0 1-46 0,-3 1-9 15,0 0-1-15,-3 2-1 0,-3-2-39 0,0-3-8 16,0 3-2-16,0 0 0 0,-3-5-34 0,0 2 0 16,3-3 0-16,0 1-12 15,6-3-208-15,-3-6-40 0</inkml:trace>
  <inkml:trace contextRef="#ctx0" brushRef="#br0" timeOffset="115468.97">9643 5988 2703 0,'-3'7'60'0,"3"7"12"0,0 2 2 0,-6 5 2 0,3 0-61 0,-3 5-15 0,0 1 0 0,0 2 0 15,0 3 67-15,3-1 10 0,3 1 3 0</inkml:trace>
  <inkml:trace contextRef="#ctx0" brushRef="#br0" timeOffset="133510.79">22907 8827 230 0,'0'0'20'0,"0"0"-20"15,-3 5 0-15,0 3 0 0,0-3 177 0,0 3 31 16,3 3 7-16,0-1 1 0,0 6-115 0,3 5-22 16,-3 6-5-16,0 7-1 0,3 6-6 0,-3 10-2 15,0 6 0-15,0 10 0 0,0 5-13 0,0 9-4 16,-3 12 0-16,0 3 0 0,0 3-24 0,-6 5-4 15,3 9-2-15,-3 4 0 0,0 3 2 0,0 5 0 16,-3 1 0-16,-3 4 0 0,3 9 0 0,-3 0 0 0,-5 4 0 16,2 1 0-16,0 0-7 0,-3-5-1 0,3-6 0 0,0-8 0 15,3-10-12-15,3-8 0 0,1-8 0 0,-4-5 0 16,3-9 0-16,0-2 8 0,-3-8-8 0,3-2 0 16,0-6 25-16,0-5-1 0,0-3 0 0,3-8 0 15,1-2-12-15,5-11-4 0,0-5 0 0,3-6 0 16,0-7-25-16,3-6-6 0,0-8-1 0,-3-5 0 31,8-10-60-31,1-12-12 0,3-7-2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6:08.434"/>
    </inkml:context>
    <inkml:brush xml:id="br0">
      <inkml:brushProperty name="width" value="0.05292" units="cm"/>
      <inkml:brushProperty name="height" value="0.05292" units="cm"/>
      <inkml:brushProperty name="color" value="#FF0000"/>
    </inkml:brush>
  </inkml:definitions>
  <inkml:trace contextRef="#ctx0" brushRef="#br0">3014 10274 1555 0,'0'0'68'0,"0"0"16"0,0 0-68 0,3-3-16 0,6 0 0 0,0 3 0 16,0-2 98-16,3 2 16 0,6-3 3 15,-3 1 1-15,5 2-96 0,1-3-22 0,0 0 0 0,3 1 0 16,3-1 16-16,-4 0 4 0,4-2 1 0,3 2 0 16,0 1 5-16,0-1 1 15,2-2 0-15,4 2 0 0,3 3 5 0,-4-2 0 0,4-1 1 0,3 0 0 16,-4 1-9-16,4 2-1 0,0-3-1 0,0 3 0 16,2 0-3-16,-2-3-1 0,-3 3 0 0,5-2 0 15,-2 2-2-15,2 0 0 0,-2 0 0 0,3 0 0 16,-4 0 2-16,1 0 0 0,-3 0 0 0,3 2 0 15,-7-2 0-15,1 0 0 0,-3 0 0 0,2 0 0 16,-2 0-9-16,3 0-1 0,-3-2-8 0,-7 2 12 16,4-3-4-16,-6 3 0 0,-3-3-8 0,0 3 12 15,-6-2 4-15,-4 2 1 0,1-3 0 0,0 3 0 16,-6-3-17-16,-6 3-17 0,0 0 3 0,0 0 1 16,0 0-95-16,0 0-18 0,0 0-4 0</inkml:trace>
  <inkml:trace contextRef="#ctx0" brushRef="#br0" timeOffset="886.41">5699 10298 1764 0,'0'0'78'0,"0"0"16"0,0 0-75 16,0 0-19-16,0 0 0 0,0 0 0 0,0 0 10 0,6 0-2 0,6 0 0 0,0 0 0 15,3 0-21-15,0 0-5 0,5 0-1 0,-2 0 0 16,6 0 19-16,0 0 0 0,0 0 0 0,5 0 0 16,4 0 18-16,-3 2 7 0,0 4 2 0,5-6 0 15,1 2-4-15,3 1-1 0,5 2 0 0,1-2 0 16,6-3-2-16,-1 0-1 0,4 2 0 0,-3 1 0 16,2-3-3-16,1 0-1 0,-1 0 0 0,7 0 0 15,-1 0 11-15,4 0 2 0,-10 0 1 0,4 3 0 16,2-3-4-16,-2 2-1 0,0-2 0 0,-1 0 0 15,-2 0-4-15,-4 0 0 0,7 0-1 0,-9 0 0 16,-7 3-19-16,-2-3 0 0,6 0 0 0,-10 0 0 0,-2 0 19 0,-3 3-3 16,8-1-1-16,-8-2 0 0,-9 0 2 0,0 0 1 15,-6 0 0-15,3 0 0 0,2 0-6 0,-8 0 0 16,-12 0-1-16,9 0 0 0,0 0-11 0,0-2 8 16,-9 2-8-16,0 0 8 15,0 0-102-15,0 0-21 0,0-8-4 0</inkml:trace>
  <inkml:trace contextRef="#ctx0" brushRef="#br0" timeOffset="2508.96">10405 10345 1382 0,'0'0'61'0,"0"0"13"0,9 0-59 0,-3-2-15 16,6-1 0-16,3 0 0 0,-1 3 160 0,7-2 30 15,3-1 6-15,6 3 0 16,0-3-183-16,5 1-37 0,4-4-7 0,6 1-1 0,8-3 32 0,4 3 0 16,8-6 0-16,1 3 0 0,-1 0 0 15,7 0 0-15,-1-2 0 0,7-1 9 0,-4 1 19 16,0 2 4-16,1 0 1 0,-4 3 0 0,-2 2 21 0,-1-2 4 15,1-1 1-15,-4 4 0 0,-8 2-7 0,-4 0 0 16,-2 0-1-16,-4 2 0 0,1 1-23 0,-6 0-4 16,-6 2 0-16,-1-2-1 0,-2 2-6 0,-3-2-1 0,-3-1 0 15,-4 1 0-15,-2-1-16 0,0-2 0 16,-6 3 0-16,0-3 0 0,-3 0-15 0,-3 0-6 0,3-5-2 16,-4 2-747-16,-2-5-150 15</inkml:trace>
  <inkml:trace contextRef="#ctx0" brushRef="#br0" timeOffset="4083.66">15807 5800 896 0,'0'0'0'0,"0"0"0"0,0 0 51 0,0 0 10 0,0 0 3 0,0 0 0 0,3 0 102 16,-3 0 21-16,0 0 4 0,6-6 1 0,-6 6-49 16,3-2-10-16,0-4-1 0,0 6-1 0,3-7-64 0,0 4-13 15,-3 0-2-15,6-2-1 0,-3 2-3 0,3-5 0 16,0 6 0-16,3-1 0 0,3-2-31 0,-3 2-6 15,5 0-2-15,1 3 0 0,-3 0 7 0,3 0 0 16,0 3 1-16,-3 0 0 0,3-1-17 0,2 6-16 16,1 0 4-16,-6 3 0 0,0-1 12 0,-3-2 0 15,-3 3 0-15,0 0 0 0,-6 2 0 0,3 0 0 16,-6 0 0-16,0 0 0 0,0 3 9 0,-6-8 2 16,-3 3 0-16,0 2 0 0,3-2-11 0,-6 2 0 15,-3-5 0-15,3 0 0 0,0 2 0 0,-2-2 0 16,-4-5 0-16,0 2 0 0,3 1 0 0,0 1 0 15,-3-4 0-15,3 2 0 0,0-2 0 0,1 0 0 16,-1-1 0-16,3-2 0 16,3 0-100-16,3 0-23 0,-6-2-4 0,6-1-922 0</inkml:trace>
  <inkml:trace contextRef="#ctx0" brushRef="#br0" timeOffset="4399.84">16156 5681 1497 0,'0'0'66'0,"0"0"14"0,0 0-64 0,0 0-16 0,0 0 0 0,0 0 0 0,0 0 55 0,0 0 7 16,0 0 2-16,0 0 0 0,-6 8 0 0,6-8 0 16,0 0 0-16,0 0 0 0,0 2 0 0,-3 9 0 15,0-9 0-15,0 4 0 0,3 2-8 0,0-3-2 16,-3 3 0-16,0 0 0 0,3 2-7 0,0 1-2 15,-3 2 0-15,0 0 0 0,-3 3-13 0,6 0-2 16,-3 0-1-16,0 3 0 16,0-4 28-16,0 1 6 0,3 3 1 0,0-1 0 0,3-2-52 0,-3 3-12 15,6-6 0-15,0 3 0 0,0-3 0 0,3-2 0 16,3-1 0-16,9-4 0 0,-1 2 24 0,7-6 3 16,3 3 0-16,3-2 0 0,-1-3-18 0,4-5-9 15,0 2 10-15,3-2-10 16,2-3-81-16,-2-3-23 0,0-2-4 0</inkml:trace>
  <inkml:trace contextRef="#ctx0" brushRef="#br0" timeOffset="6533.24">21475 5546 691 0,'0'0'30'0,"0"0"7"0,3 0-29 0,3 0-8 16,-3 0 0-16,3 2 0 0,-3-2 180 0,-3 3 36 0,3 0 6 0,-3 2 2 15,3 0-77-15,0 3-15 0,-3 3-4 0,3 2 0 16,-1 3-52-16,-2-3-10 0,3 3-2 0,0-3-1 16,0 3 1-16,0 3 1 0,6-6 0 0,-3 0 0 15,3 3-52-15,0-3-13 0,3 0 0 0,-3-2 0 16,3-3 0-16,0 2 0 0,-3-4 0 0,6 2 0 16,5-8 10-16,7 2-1 0,-3-2 0 0,12-2 0 0,-3 2-9 0,-4-8-12 15,-2 2 2-15,0-1 1 16,-6-7 20-16,0 4 4 0,-4-1 1 0,-2-2 0 15,0-3-16-15,-3 3 0 0,-3 0 0 0,0-1 0 0,-6 1 41 0,0-3 6 16,3 6 1-16,-3-1 0 0,-3 3-39 0,0 0-9 16,-3 3 0-16,3-3 0 0,0 3 0 0,0-1 0 15,0 6 0-15,0 0 0 0,0 0 0 0,0 0 0 16,0 8 0-16,0 3 0 0,0 2 0 0,3 0 0 16,-3 3 0-16,0 0 0 0,0 3 0 0,0 2 0 15,0-5 0-15,0-3 0 16,0 5 0-16,0 1 0 0,0 2 0 0,0 0 0 0,0 3 0 0,0 0 0 15,-3-3 0-15,0 8 0 0,-6 3-12 0,3-6-4 16,9-2 0-16,0 0-1 0,-3-3 17 0,0 0 0 16,0-2 0-16,-3-1 0 0,0 1 0 0,0-3 0 0,0 0 0 15,-3-3 0-15,-3 3 19 0,0 2 1 0,0-10 0 16,0 5 0-16,-3-2-20 0,-2 0 0 16,-1 2-8-16,0-3 8 0,-3 1 32 0,12-3 12 15,3-3 2-15,-6 1 1 0,-12-1-24 0,0 3-5 0,1-3-1 16,2-2 0-16,-3-3-17 0,-3 0 0 0,6 0 0 15,0-3 0-15,3-2 0 0,4-3 0 0,-1 3 0 0,6-6 0 16,0-5 0-16,3 3 0 0,0-3 0 0,6 3 0 16,0-3-23-1,3-3-8-15,0 1-1 0,0 2-1 0,8-3 1 16,-2 6 1-16,6-5 0 0,0 4 0 0,0 1 31 0,3 3 18 0,6-1-2 0,5 0-1 16,4 4-15-16,6-1-13 0,-1 2 2 0,7-4 1 15,6-1-47-15,5 1-10 0,4-4-1 0,8 4-1049 16</inkml:trace>
  <inkml:trace contextRef="#ctx0" brushRef="#br0" timeOffset="8873.5">18093 5826 1436 0,'0'0'64'0,"0"0"12"0,0 0-60 0,0 0-16 16,0 0 0-16,0 0 0 0,0 0 83 0,0 0 13 15,0 0 4-15,9 0 0 0,3 0-17 0,-3 0-3 16,3 0-1-16,0 0 0 0,3 3-39 0,0-3-8 16,0-3-2-16,2 3 0 0,4 0 12 0,0 0 2 0,0 0 1 0,0 0 0 15,3-3-9-15,-1 3-3 16,7 0 0-16,0-2 0 0,3-3 14 0,-1 2 2 0,4 0 1 15,6 1 0-15,3-4-41 0,2 4-9 0,1-4 0 0,2 4 0 16,-2-4 0-16,0 6 0 0,-1-5 0 0,10 0 0 16,-1 2 0-16,-2 1 0 0,-6-4 0 0,2 6 0 15,-2-2 0-15,-1-1 8 0,1 0-8 0,3 3 0 16,-4-2 0-16,-2 2 8 0,3-3-8 0,-4 3 0 16,-2-3 0-16,-3 3 0 0,-1 0 0 0,-2 0 0 15,0 0 0-15,-7 3 0 0,1-3 0 0,3 0-10 16,0 3 10-16,-4-1 0 0,-2-2 0 0,0 0 0 15,-6 3 0-15,3-3 0 0,-6 3 0 0,2-3 0 16,-5 0 0-16,0 0 0 0,0 0-8 0,0 0 8 16,-3-3 0-16,-6 3 0 0,-6 0 0 0,0 0 0 15,9-3 0-15,-9 3 0 0,-3-5 0 0,0 0 0 16,-6-1-98-16,3 1-24 0,3 3-5 0,0-4-1 16,-3-2-51-16,3 3-10 0</inkml:trace>
  <inkml:trace contextRef="#ctx0" brushRef="#br0" timeOffset="9204.95">19879 5572 2098 0,'0'0'93'0,"0"-3"19"0,-3 3-89 16,3 0-23-16,-3 0 0 0,0 0 0 0,-3 0 49 0,3 3 6 0,1 0 1 0,-1-1 0 15,3-2 32-15,3 6 8 16,-3 2 0-16,0-3 1 0,2 3-77 0,4-5-20 15,3 7 0-15,0-5 0 0,-3 1 59 0,0 2 8 16,3 2 1-16,0-2 1 0,0 3-59 0,3-1-10 0,0 4 0 0,0-9-10 16,3 3 38-16,-4 0 8 15,1 0 2-15,3 0 0 0,0 2-10 0,3-2-1 0,-3 0-1 16,0-3 0-16,0 3-26 0,0-2-20 0,-1 2 3 0,-2-1 1 16,0-7 16-16,-3 6 11 0,0 2-2 0,-3-6 0 15,-6-2-1-15,6 6-8 0,-3-1 12 0,0 3-4 16,-6-3 21-16,-3 3 4 0,-3 0 1 0,-3 0 0 15,-6 3-3-15,-2 2-1 0,-7 3 0 0,-3-3 0 16,3 0-30-16,-6 0-10 0,1 3 0 0,-1 0 0 16,3 0-86-16,3 2-18 0</inkml:trace>
  <inkml:trace contextRef="#ctx0" brushRef="#br0" timeOffset="14037.85">18299 3606 1630 0,'0'0'36'0,"0"-5"7"0,0-3 1 0,-3-3 3 0,0 4-38 0,0-1-9 0,0-3 0 16,0 3 0-16,-3-3 96 0,0 1 18 16,0 5 3-16,0-6 1 0,0 3-42 0,0 3-8 15,-6 0-1-15,3-3-1 0,0 5-36 0,-2-2-7 0,-1 5-2 0,-3 0 0 16,3 0 10-16,-3 0 1 0,0 2 1 0,0 4 0 15,0-1-17-15,0 0-3 0,3 3-1 16,1 5 0-16,-1-7-2 0,0 7-1 0,3 0 0 0,0 0 0 16,0 6-9-16,0 2 0 0,6 3 0 0,-3-3 0 15,3 5 8-15,3-4-8 0,0 1 0 0,0 4 8 16,0-1-8-16,0 1 0 0,3-3 0 0,0-1 0 16,0 1 0-16,-3 3 0 0,0-9 11 0,0 9-11 15,-3-9 8-15,-3 6-8 0,0 0 0 0,-3 0 9 16,0-3-9-16,-3 0 8 0,1-3-8 0,-1 1 8 15,-3 0-8-15,-3 2 0 0,0-8 0 0,3 3 0 16,0-6-20-16,0-2 1 0,0 3 0 0,4-8 0 16,-4-1-17-16,6-2-3 0,0-5-1 0,3-3 0 15,0 0-4-15,3-3 0 0,6-2-1 0,0 0 0 16,6-6 0-16,3 1 0 0,-3 2 0 0,3 0 0 16,2 3 15-16,1 5 3 0,0-5 1 0,-3 5 0 0,3 3 14 0,0 5 4 15,-3-6 0-15,0 6 0 0,0 6 23 0,0-1 5 16,-4 3 0-16,1 0 1 0,0 5 2 0,0 0 0 15,-6 3 0-15,6 0 0 0,-3 2 17 0,-3 9 3 16,-3-9 1-16,-3 9 0 0,3-1 4 0,-3-4 0 16,0 1 1-16,0 4 0 0,3-1-3 0,-3-5-1 15,3 3 0-15,3-5 0 0,0 2-14 0,0-3-3 16,3-2-1-16,6 3 0 0,0-1-18 0,3-4-9 16,3-1 10-16,-1-5-10 0,-2-3-13 0,6 0-9 15,0-7-2-15,3-1 0 16,0 3-183-16,-3-11-37 0,14-10-7 0,-8 5-667 0</inkml:trace>
  <inkml:trace contextRef="#ctx0" brushRef="#br0" timeOffset="14561.86">15944 3680 946 0,'0'0'42'0,"0"0"9"0,3-5-41 0,0-3-10 0,0 0 0 0,0 3 0 16,0 0 114-16,0 2 21 0,3-8 4 0,-3 9 1 16,-3 2 6-16,0 0 2 0,0 0 0 0,0 0 0 15,0 0-42-15,0 0-8 0,0 5-2 0,0 3 0 16,0 5-25-16,0 0-6 0,-3 6-1 0,0 2 0 16,0 6-16-16,-3-1-3 0,0 6-1 0,0 0 0 15,0-3-28-15,0 2-7 0,3-2-1 0,-3-2 0 16,1-1-8-16,-1 4-16 0,3-1 4 0,0-3 1 15,0-2-49-15,0-3-11 0,0 0-1 16,6-2-1-16,-3-3-112 0,0-6-23 0,0 1-4 0</inkml:trace>
  <inkml:trace contextRef="#ctx0" brushRef="#br0" timeOffset="14824.11">16313 3537 1958 0,'0'0'43'0,"3"-2"9"0,3-6 1 0,-6 8 3 0,0 0-45 0,0 0-11 16,0 0 0-16,0 0 0 0,0 0 53 0,-6 8 9 16,3-3 2-16,-3 3 0 0,3 5 24 0,1 6 6 15,-1 2 1-15,0 3 0 0,-3 2-50 0,3-2-9 16,0 5-3-16,0-2 0 0,3-1-11 0,0 3-2 16,0 0-1-16,0-2 0 0,0 2-10 0,-3-5-1 15,3-1-8-15,0-1 12 0,3-1-12 0,-3-3 0 0,-3 1 0 16,3-6 0-16,0 3 0 0,0-3-12 0,0-2 1 15,-3-3 0 1,0 2-93-16,-3-2-18 0,3-2-4 0,3-6-600 0,-6 7-120 0</inkml:trace>
  <inkml:trace contextRef="#ctx0" brushRef="#br0" timeOffset="15005.15">15885 3953 2026 0,'0'0'44'0,"0"0"10"0,3 0 2 0,6-5 1 0,0 2-45 0,0 0-12 0,2 1 0 0,1 2 0 16,0-8 60-16,6 2 11 0,-3 1 1 0,3 2 1 0,3-2-33 0,0 0-6 15,-1 2-2-15,1-2 0 0,3 5-32 16,0-5 0-16,0-1-15 0,-1 4 5 16,-2-1-110-16,3 0-23 0,6-2-4 0</inkml:trace>
  <inkml:trace contextRef="#ctx0" brushRef="#br0" timeOffset="15231.59">16581 3860 1497 0,'0'0'133'0,"0"0"-106"0,0 0-27 16,6-5 0-16,0 5 127 0,0 0 20 0,3-5 4 0,0 2 1 15,0 0-60-15,6 1-12 0,0-4-3 0,0 4 0 16,-3 2-42-16,-4-3-9 0,4 1-2 0,0 2 0 16,-3 0-36-16,3 0-8 15,0-6-2-15,-3 6 0 16,0 6-152-16,-3-6-30 0</inkml:trace>
  <inkml:trace contextRef="#ctx0" brushRef="#br0" timeOffset="15414.32">16608 4059 2012 0,'0'0'89'0,"0"0"19"0,3 5-87 0,0-2-21 15,0 2 0-15,-3-5 0 16,3 5 65-16,6-5 9 0,3 0 2 0,3 0 0 0,0 0-12 0,2-5-3 16,4 0 0-16,3 2 0 0,3-8-47 0,3 9-14 15,2-11 0-15,4 5 8 16,-6 2-160-16,3-2-31 0</inkml:trace>
  <inkml:trace contextRef="#ctx0" brushRef="#br0" timeOffset="16014.15">18808 4456 518 0,'9'-8'46'0,"-9"8"-37"16,-3-6-9-16,0-4 0 0,3-1 286 0,-3 1 55 16,0 2 11-16,0-11 3 0,-3 6-206 0,3-6-41 15,0 1-8-15,0-6-1 0,3 0-5 0,-3-2-1 16,3-9 0-16,0 1 0 0,0-6-48 0,3 1-9 16,3-6-3-16,0-3 0 0,0 0 6 0,-3 3 1 15,6 0 0-15,-3-2 0 0,0 4-13 0,0 9-3 16,0-6 0-16,-4 9 0 0,4-1 6 0,-3 5 1 15,0 6 0-15,0 3 0 0,0-1-19 0,3 3-3 0,-3 11-1 16,3-8 0-16,0 5-8 0,0 3 0 16,3-1 0-16,0 6 0 0,3 0 0 0,0 0-9 0,0 0 9 0,3 6-13 31,-3 2-35-31,-1-1-6 0,-2 4-2 0,0-3 0 16,0 3-150-16,-3 2-30 0,0 0-7 0,-3 8-733 0</inkml:trace>
  <inkml:trace contextRef="#ctx0" brushRef="#br0" timeOffset="16178.7">18590 3987 1209 0,'0'0'108'0,"0"0"-87"0,0 0-21 0,0 0 0 16,3-2 247-16,-3-4 45 0,0 6 8 0,6 0 3 0,0-5-183 0,6 2-36 16,0 1-7-16,3-1-1 15,3 3-23-15,3-5-4 0,0 2-1 0,2-2 0 16,4 0-37-16,0-1-11 0,0 4 0 0,6-6 0 15,-4 2-208-15,1-4-45 0,30-1-10 16,-19 1-1-16</inkml:trace>
  <inkml:trace contextRef="#ctx0" brushRef="#br0" timeOffset="16379.34">19335 3836 2419 0,'0'0'53'0,"0"0"11"0,0 0 3 0,0 0 1 0,-9 0-55 0,9 0-13 0,0 0 0 0,0 0 0 15,0 0 21-15,0 0 2 0,0 0 0 0,0 0 0 16,0 0-39-16,0 0-7 0,0 6-1 0,0-1-1 31,0 3-183-31,0-3-37 0</inkml:trace>
  <inkml:trace contextRef="#ctx0" brushRef="#br0" timeOffset="16558.11">19308 4125 2188 0,'0'0'97'0,"0"0"20"0,0 0-93 16,0 0-24-16,0 10 0 0,0-10 0 0,0 0 107 0,0 0 17 15,0 0 3-15,0 0 1 0,0 0-52 0,3 0-9 16,3 3-3-16,3 0 0 15,0-6-153-15,-3 3-31 0,0 0-7 0,5-3-1025 16</inkml:trace>
  <inkml:trace contextRef="#ctx0" brushRef="#br0" timeOffset="16860.29">20106 3582 2516 0,'0'0'112'0,"3"-2"22"0,0-1-107 0,2 1-27 0,-5 2 0 0,6 0 0 16,0 0 35-16,0-6 1 0,3 6 1 0,0 6 0 16,3-6 22-16,-3 5 4 15,3 3 1-15,-3-3 0 0,3 3-52 0,-3 5-12 0,0-2 0 0,3 2 0 16,-4 3 54-16,4 8 8 0,0 2 2 0,3-5 0 15,-3 3-52-15,0 3-12 0,0-1 0 0,-3-5 0 16,3 3-19-16,0-3-6 0,0-2-2 16,-1 2 0-16,1-3-8 0,0-2-1 0,3 0-1 0,-3 0 0 15,0-5-73-15,0-3-14 0,-3 0-4 0,3-6 0 16,-3 1-48-16,0-3-9 0,-1 0-3 0</inkml:trace>
  <inkml:trace contextRef="#ctx0" brushRef="#br0" timeOffset="17080.95">20507 3522 2433 0,'0'0'53'0,"0"0"11"0,0 0 3 0,0 0 2 0,-6 0-55 0,3 2-14 16,-2 4 0-16,-1-1 0 0,0 0 102 0,-3 8 18 16,3 1 3-16,-3 7 1 0,0-3-60 0,0 1-11 15,-3 5-2-15,-3 2-1 0,0-2-29 0,-6 2-5 16,1 6-2-16,-4-5 0 0,-3-1 26 0,0-2 4 15,3 0 2-15,7-1 0 0,-1 1-22 0,3-3-5 16,0 1-1-16,0-1 0 16,0-3-66-16,3-2-12 0,0 0-4 0,6 3-887 15,0-12-177-15</inkml:trace>
  <inkml:trace contextRef="#ctx0" brushRef="#br0" timeOffset="17439.71">20778 3815 2527 0,'0'0'112'0,"0"0"23"0,0 0-108 0,6 0-27 0,6 0 0 0,0-5 0 15,-12 5 21-15,9 0-1 0,0 0 0 16,6-5 0-16,0 5 28 0,-3 5 6 0,2-5 1 0,-2 0 0 15,3 0-39-15,-3 0-8 0,3 0-8 0,-3 0 11 0,6 0 5 0,-3 0 0 16,3 0 1-16,5 5 0 0,-2-5-17 0,0 0-11 16,-3 0 2-16,0-5 0 0,0 5 9 0</inkml:trace>
  <inkml:trace contextRef="#ctx0" brushRef="#br0" timeOffset="19223.15">20999 3736 1036 0,'0'0'92'0,"0"0"-73"16,0 0-19-16,0 0 0 0,0 0 55 0,3-3 7 16,-1 1 2-16,1-6 0 0,0 2-9 0,3-4-2 15,-3 2 0-15,3 0 0 0,-3 3 18 0,0-9 3 16,0 6 1-16,-3 3 0 0,0 0 3 0,0 0 1 16,-3 2 0-16,3 3 0 0,0 0 27 0,0 0 6 15,0 0 0-15,0 0 1 0,0 0-53 0,0 0-10 16,0 0-2-16,0 0-1 0,0 0 27 0,0 0 6 15,0 0 0-15,3 8 1 0,0 0-65 0,6 2-16 0,-3-4 0 16,6 2 0-16,0 0 16 0,0 2-1 0,3-2 0 0,0 0 0 16,-1 3-24-16,1-6-5 0,3 3-1 0,3 0 0 15,-3 0 39-15,0 2 8 0,-3-2 2 0,0 0 0 16,-1 3-3-16,-2-3-1 0,-3 2 0 0,0-2 0 16,-3 0-41-16,-3 3-8 0,-6-6-1 0,3 3-1 15,0 0 21-15,-3 0 8 0,-9 2 0 0,-3-4 0 16,0 2 0-16,-2-3 0 0,-1 0 0 0,-3 3 0 15,0 0-8-15,-3 0 8 0,0-3-8 0,1 3 8 0,-4-2 8 0,0-1 2 16,0 0 0-16,3 3 0 16,1-5-54-16,2 2-12 0,3 0-1 0,0 1-861 15,9 2-172-15</inkml:trace>
  <inkml:trace contextRef="#ctx0" brushRef="#br0" timeOffset="19581.95">21778 3366 1958 0,'-9'-8'87'0,"9"8"17"0,-3-3-83 0,3 3-21 0,0 0 0 0,0 0 0 16,0 0 56-16,0 0 6 0,0 0 2 0,0 0 0 15,0 0 51-15,9 3 10 0,3-1 3 0,0 4 0 16,-3 1-103-16,0 1-25 16,3 3 0-16,-3 2 0 0,3 0 56 0,3-2 7 0,0 5 1 0,-1 2 0 15,4-4-52-15,3 12-12 0,0-7 0 0,-3-1 0 16,0 3 0-16,-3-2 0 0,-1-3 0 0,-2 2 0 15,0-7 0-15,-3 2 0 0,0-2 0 0,0-1 0 16,-3-2 0-16,0-3 0 0,-6-5 0 0,0 0-851 16,0 0-173-16</inkml:trace>
  <inkml:trace contextRef="#ctx0" brushRef="#br0" timeOffset="19789.25">22222 3352 2419 0,'0'0'53'0,"0"0"11"0,0 0 3 0,0 0 1 0,0 0-55 0,0 0-13 16,-3 8 0-16,0-2 0 0,-3-1 101 0,3 3 18 15,0 0 3-15,3 2 1 0,-3 3-95 0,0-5-18 16,-3 6-10-16,3 4 10 0,-6-5 43 0,0 1 9 16,0 2 2-16,-3-1 0 0,4 4-52 0,-1-3-12 15,0 2 0-15,3-4 0 16,0 1-151-16,3 1-33 0,0 0-6 0,0 0-616 15,3-5-123-15</inkml:trace>
  <inkml:trace contextRef="#ctx0" brushRef="#br0" timeOffset="19974.18">22168 3614 1497 0,'0'0'133'0,"0"0"-106"0,0 0-27 0,0 8 0 16,-3 3 159-16,0-6 26 0,3 8 6 0,-3 0 1 15,3 1-52-15,0 2-9 0,-3 2-3 0,-3 6 0 16,3 5-51-16,-2-3-10 0,-7 4-3 0,6-1 0 15,-3 2-28-15,3-9-7 16,0 1-1-16,0 4 0 0,-3-1 7 0,3-4 1 0,-3 1 0 0,6 4 0 16,-3-9-80-16,0 6-16 0,0-5-4 0,3-3 0 15,0-1-154-15,6-4-31 0</inkml:trace>
  <inkml:trace contextRef="#ctx0" brushRef="#br0" timeOffset="20549.28">22499 3162 2419 0,'0'0'53'0,"0"-6"11"0,3 1 3 0,-3-3 1 0,0 3-55 0,3-8-13 0,6 5 0 0,0-3 0 15,-1 3 54-15,7 0 8 0,0 3 2 0,6-3 0 16,0 3-52-16,0 5-12 15,0-5 0-15,-1 2 0 0,4 3 54 0,-3 0 8 0,0 0 2 0,3 8 0 16,-6-3-52-16,-1 3-12 16,-2 5 0-16,-3 1 0 0,-3-1 54 0,-3 5 8 0,0 1 2 0,-9 7 0 15,0 1-52-15,-3 4-12 16,-3 4 0-16,-6-1 0 0,0 3 0 0,-5-5 0 0,-1 2 0 0,3 3 0 16,0-2 0-16,3-3 0 0,0 2 0 0,0-2 0 15,6 0 0-15,1-6 0 0,-1 0 0 0,6 1 0 16,-3-6 0-16,6 3 0 0,-3-11 0 0,6 3 0 15,3-3 0-15,-3-2 0 0,3-3 0 0,0-3 0 16,-6-5 0-16,5 0 0 0,7 0 0 0,3 0 0 16,-3-13-36-16,3 2-11 0,0-2-1 0,0 0-1 0,0-3 27 0,0-3 6 15,-6 6 0-15,2 0 1 0,-2 0 15 0,-3-1 0 16,-3 1 0-16,-3 8 0 16,0 5-24-16,0 0-3 0,0 0 0 0,-6 5 0 0,0 0 27 0,-6 3-8 15,1 6 8-15,2-1 0 0,-3 8 18 0,0 3 9 16,3 2 1-16,0 6 1 0,3-3-29 0,-3 3 0 15,3 5 0-15,3 3 0 16,-6-1-45-16,3-2-15 0,0 3-4 0,3 0 0 0,6-1 81 0,-3 1 16 16,-3-8 3-16,0 2 1 0,0-2-8 0,3 0-1 15,-6-6-1-15,0-5 0 0,-2 3 29 0,-1-3 7 16,-6 1 1-16,0-7 0 0,0-1-52 0,-6-1-12 16,-3 0 0-16,1-5 0 0,-4-3 54 0,-6 1 8 15,0 2 2-15,-8-8 0 16,-7 2-103-16,-3-4-20 0,1 2-4 0,-4-8-888 15,-2 0-177-15</inkml:trace>
  <inkml:trace contextRef="#ctx0" brushRef="#br0" timeOffset="21745.89">15373 4225 1267 0,'0'0'56'0,"0"0"12"0,0-5-55 0,0 5-13 16,0 0 0-16,-3 0 0 0,-3 0 105 0,6 0 19 0,-3 0 3 0,-3 5 1 15,3 6 0-15,0 0 0 0,0 2 0 0,0 0 0 16,3 3-28-16,-3 0-4 0,3 0-2 0,3 0 0 16,3-1-48-16,-3 4-10 0,3-3-1 0,3 0-1 15,-3-3-2-15,6 3-1 0,0-3 0 0,3-2 0 16,-1-3-22-16,4-3-9 0,0 0 8 0,3-5-8 16,-3 0 8-16,3-3-8 0,-1 1 8 15,4-6-8-15,-3-3 0 0,0 3 0 0,3-5 0 0,0 0 0 16,-4 0 0-16,4-3 0 0,-3 3 0 0,0-1 0 15,0 4 0-15,-3-1 0 0,-6 3 0 0,2 0 0 16,4 3 23-16,-3-3 2 0,0 5 1 0,0 3 0 16,0 0-42-16,0 3-9 15,0 0-2-15,2 2 0 0,-2 0 27 0,0 3 0 0,0-2 0 0,0 1 0 0,-3 7 0 0,0-9 0 16,-3 6 0-16,0 2 0 16,0-3 0-16,-3 4 8 0,-1-1-8 0,-2-3 8 15,0 1 0-15,0 0 0 0,-6 2 0 0,3-3 0 0,-3-2-8 0,0 6 0 16,-2-9 0-16,-1 3 0 0,0-3 0 0,-3 3 0 15,0-3 0-15,3 3 0 0,0-8-8 0,-3 0-4 16,3 0 0-16,6 0 0 0,0 0 0 0,0 0 0 16,0-8 0-16,3 3 0 0,0-6 4 0,6 4 0 15,0-1 0-15,3-3 0 16,3 0-20-16,-1 1-3 0,4 2-1 0,0-3 0 0,6 3 32 0,0-2 0 16,0 2 0-16,2 0 0 0,4 0 0 0,-6 3-9 15,0 5 9-15,3-8 0 0,-7 5 0 0,4 0 0 16,-3 1 0-16,0 2 0 0,0 0 0 0,-3 0 0 0,-4 0 0 0,4 0-8 15,-3 0 19-15,3-3 4 0,-3 1 1 0,0 2 0 16,-3-6-16-16,3 4 9 0,-3-1-9 0,-1-5 8 16,-2 3 0-16,-3-9 0 15,3 4 0-15,-3-3 0 0,0-1 4 0,-3-1 1 0,-3-4 0 0,0-2 0 16,3 2-30-16,-3 1-7 0,-3-1 0 0,3 1-1169 16</inkml:trace>
  <inkml:trace contextRef="#ctx0" brushRef="#br0" timeOffset="29273.05">13885 14751 518 0,'0'0'46'0,"0"0"-37"0,-3-3-9 0,3 3 0 16,0 0 254-16,0 0 49 0,0 0 9 0,0 0 3 16,0 0-204-16,0 0-41 15,0 0-8-15,0 0-2 0,0 0 6 0,3 8 1 0,0 0 0 0,-1 2 0 16,1 4-25-16,0 1-5 0,-3-1-1 16,3 2 0-16,-3-1 6 0,-3 4 1 15,-3 2 0-15,4 0 0 0,-1 0-6 0,0 1-1 0,-6-1 0 0,3 0 0 16,-3 0-3-16,0 0-1 0,0-2 0 15,0 2 0-15,-3 0-10 0,-3 0-2 0,3-2-1 0,0-1 0 16,0 1-5-16,-2-1-1 0,2 1 0 0,3-6 0 16,-3 0-5-16,3 1 0 0,0-6-8 0,0-3 12 15,3 0-12-15,0 0 11 0,3-2-11 0,3-3 10 16,0 0-10-16,0 0 0 0,0 0-10 0,0 0 10 16,9-3-15-16,3 1 3 0,0-4 1 0,3 4 0 15,-3-3 3-15,3-1 0 0,2 4 0 0,1-1 0 16,0 0 8-16,3 3-8 0,0-2 8 0,3 2-8 15,-4 2 8-15,1-2 0 0,3 3 0 0,0-3 0 16,6 3 12-16,-4 2-3 0,4-2 0 0,0-1 0 0,0 1 2 16,3-1 0-16,-1-2 0 0,-2 0 0 0,0 0 5 0,-3 0 2 15,-1-2 0-15,1-3 0 0,-3 2-3 0,0-2-1 16,-3-1 0-16,-6-2 0 0,-1 3-14 0,-2-3 9 16,0 0-9-16,-6 0 8 15,-3 0-88-15,0 3-17 0,0-3-4 0,0 0-1088 16</inkml:trace>
  <inkml:trace contextRef="#ctx0" brushRef="#br0" timeOffset="29869.34">15248 14653 1674 0,'0'0'74'0,"0"0"15"0,-6-3-71 0,3 3-18 0,-6-3 0 15,6 3 0-15,-3-2 104 0,0 2 18 0,0 0 3 0,0 0 1 16,0 0-30-16,-3 2-7 0,3 1-1 0,-3 2 0 16,3 1-49-16,-2-1-11 0,-1 5-1 0,0-2-1 15,-3 6 4-15,3 1 1 0,-3 7 0 0,3-1 0 16,0-3 2-16,-3 6 1 0,3 3 0 0,0 2 0 15,3-3-12-15,0 3-2 0,3 0-1 0,3-5 0 16,3 3-7-16,0-4-2 0,0 1 0 0,6-3 0 16,0 1-10-16,3-4 0 0,0-2 0 0,3 0 8 15,3-3-17-15,3-2-4 0,-4-6-1 0,10 3 0 16,3-8-110 0,6 0-23-16,-4-3-4 0</inkml:trace>
  <inkml:trace contextRef="#ctx0" brushRef="#br0" timeOffset="30550.6">15825 14777 1198 0,'0'0'53'0,"0"0"11"0,-6-3-51 0,6 3-13 16,0 0 0-16,-6 0 0 0,0-2 98 0,0 2 17 0,0 2 3 0,1-2 1 15,2 6 1-15,-3-1 1 0,0 0 0 0,0 3 0 16,3 0-44-16,3 0-9 0,-3 5-1 0,3 0-1 16,0 1-17-16,0 2-3 15,3-1-1-15,0 4 0 0,3-3-22 0,0 0-5 0,6 0-1 0,-4-3 0 16,-2 0-17-16,6-2 0 0,0-1 8 0,6-2-8 15,0 0 0-15,3-5 0 0,0-1 0 0,-1-2-9 16,1-2-2-16,0-1 0 0,0-2 0 0,0-3 0 31,-3 0-25-31,0-3-6 0,-1-2-1 0,-2 3 0 0,-3-4 23 0,0-2 4 0,-3 3 0 0,0 0 1 16,-3-3 15-16,0 3 0 0,-3 0 0 0,-3 2 0 16,0 3 18-16,0-2-3 0,0 4-1 0,0-2 0 15,0 8 2-15,0 0 0 0,0 0 0 0,0 0 0 16,0 0-8-16,0 0-8 0,0 8 11 0,0 5-11 0,3 1 11 15,0 4-11-15,-3 3 10 0,3 3-10 16,0 3 14-16,0-1-3 0,-3 1-1 0,3 4 0 0,-3-2 4 0,0 3 1 16,0 3 0-16,0-4 0 0,0 4-4 0,0-4-1 15,3 4 0-15,0-3 0 0,-6-1-10 0,3 1 0 16,-3-3 0-16,3-2 0 0,-3-6 0 0,0 3 8 16,-3-6-8-16,0 1 8 0,0-3 4 0,-3-1 0 15,0-1 0-15,0-4 0 0,0-2 8 0,-3 0 1 16,0 0 1-16,-3-3 0 0,1 1-10 0,-1-4-1 15,-3-2-1-15,-3 0 0 0,3-5-10 0,-3 2 0 16,3-2 0-16,-2-3 0 0,-1-2 0 0,6-1 0 16,3-2 0-16,3 0 0 0,-3-1 0 0,0-4 0 15,6-1 0-15,0-2 0 0,3 0 0 0,3-6-14 0,0 4 3 0,3-4 1 16,3 1-11-16,0 2-3 0,6-3 0 0,3 4 0 16,3 1 8-16,0 4 2 0,3-1 0 0,-1 4 0 15,4-1 0-15,0 2 0 0,3 1 0 0,0 3 0 31,-1-1-22-31,10-2-5 0,3-3-1 0,5 3 0 0</inkml:trace>
  <inkml:trace contextRef="#ctx0" brushRef="#br0" timeOffset="31675.41">15804 14589 1886 0,'0'0'84'0,"0"0"16"0,0 0-80 0,0 0-20 16,0 0 0-16,0 0 0 0,0 0 48 0,3 3 6 16,-3-3 1-16,6 2 0 0,0-2 10 0,3-2 3 15,0-1 0-15,6-2 0 0,0-3-46 0,0-3-9 16,6 1-1-16,-3-1-1 0,2-5 17 0,1 3 3 15,-3-3 1-15,0 0 0 0,-3 0-32 0,3 1 8 16,-6-1-8-16,2 5 0 0,-2-2 22 0,-3 2 2 16,0 3 0-16,-3 0 0 0,3 3 12 0,-6 2 4 15,-3 3 0-15,0 0 0 0,3-7-16 0,-3 7-4 16,0 0 0-16,0 0 0 0,0 0-6 0,0 0-2 16,0 0 0-16,3 10 0 0,-6 1-4 0,0-1-8 15,3 4 11-15,-3 1-11 0,0 4 0 0,3-1 0 16,-3 1 0-16,3-1-12 15,3-2-44-15,0 3-9 0,0 2-2 0,6-2-732 16,0-1-146-16</inkml:trace>
  <inkml:trace contextRef="#ctx0" brushRef="#br0" timeOffset="31912.63">16691 15015 1785 0,'0'0'159'0,"0"0"-127"0,0 0-32 0,0 0 0 0,0 11 110 0,0-3 16 15,3 0 3-15,-6 0 1 16,-3 2-52-16,4 1-10 0,2-1-3 0,-3 3 0 0,-6-2-20 16,3 5-4-16,0-3-1 0,-3-2 0 0,6 2-40 0,-6 0-19 15,-3 0 2-15,0 1 0 16,3-1-162-16,0-5-32 0,0 0-6 0</inkml:trace>
  <inkml:trace contextRef="#ctx0" brushRef="#br0" timeOffset="32386.34">16959 14761 1152 0,'0'0'51'0,"0"0"10"0,-6-3-49 0,6 3-12 0,0 0 0 16,0 0 0-16,-6-2 297 0,6 2 57 0,0 0 11 0,0 0 3 15,0 5-216-15,0 6-42 0,0-3-9 0,3 5-1 16,3 0-60-16,-3 3-11 0,0 0-2 0,6 0-1 16,0 2-26-16,3-2 0 0,-6 0 8 0,3-3-8 15,6 0-10-15,-3-2-4 0,6 0-1 0,-4-6 0 32,-2 0-19-32,6-5-4 0,3 0-1 0,-3 0 0 0,-9-5 10 0,3 0 1 0,9-3 1 0,-4-3 0 15,-2 1 17-15,3-1 10 0,-6-5-12 0,3 3 12 16,0 0 0-16,0-3 0 0,-9 0 0 0,6 3 0 15,0-1 8-15,-4 4-8 0,-2-1 0 0,-3 1 0 16,0 4 22-16,0-2-2 0,0 6 0 0,-3 2 0 16,0 0-20-16,0 0-16 0,6 5 2 0,-3 6 1 15,-6-1 13-15,6 3 0 0,0 1 0 0,0 4 0 0,0 6 8 16,-3 2-8-16,3 1 0 0,0 5 0 0,3-1 0 0,-3 1 0 16,-3 3 0-16,3 2 0 15,3 0 13-15,0 0-4 0,-6 0-1 0,0-3 0 0,6 6-8 16,-3-6 0-16,-6-2-12 0,0 0 12 0,0-6 0 0,0 1 0 15,-3-6 0-15,-3 0 0 0,-6-5 0 0,3-3 12 16,0 0-4-16,0-2 0 0,-8-3 5 0,-1-3 1 16,3-2 0-16,3-1 0 0,0 1-3 0,-3-6-1 15,-5 1 0-15,2-4 0 0,3-1-10 0,0-1 0 16,-6-6 0-16,9 4 8 0,0-6-8 0,6 0 0 16,-2-5 0-16,8-6 0 15,3-4-148-15,9-4-26 0,8-4-5 0</inkml:trace>
  <inkml:trace contextRef="#ctx0" brushRef="#br0" timeOffset="32634.54">17549 14195 2419 0,'0'0'107'0,"0"0"22"0,9 5-103 0,-3-2-26 0,3 5 0 0,-1-3 0 16,1 3 15-16,6 3-3 0,0-1 0 0,3 6 0 15,6 3 37-15,0 4 7 0,-1 4 2 0,13 13 0 16,3 5-30-16,-6-3-5 0,-1 3-2 0,-5 5 0 16,0-2-2-16,0 5-1 0,-3 0 0 0,-4 2 0 15,1-2-10-15,-6-3-8 0,-3-2 9 0,-6-3-9 16,-3-5 0-16,-6 2-15 0,-6-2 2 0,-6-1 0 16,-6-2-158-16,-11 0-31 0</inkml:trace>
  <inkml:trace contextRef="#ctx0" brushRef="#br0" timeOffset="37006.67">10429 15081 1638 0,'0'0'72'0,"0"-8"16"0,0 3-71 16,3 0-17-16,0-1 0 0,0 1 0 0,3 0 27 0,0 0 1 15,3-3 1-15,-4 2 0 0,1 1 43 0,0 2 9 16,3-2 2-16,-3 5 0 0,3 0-26 0,-3 3-5 16,3-1 0-16,-3 6-1 0,0 0 4 0,-3 3 1 15,3 5 0-15,-3 2 0 0,-3 1-4 0,3 5-1 16,-3-1 0-16,3 1 0 0,-3 5-19 0,-3-2-4 15,3-1-1-15,-3 1 0 0,3-3-13 0,-3-1-2 16,0-2-1-16,0 1 0 0,0-6-3 0,3-1-8 16,-6-4 12-16,6 0-4 0,-3-3 0 0,0-3 0 15,3-5 0-15,0 0 0 0,-6 0 0 0,3-3-8 16,0 1 12-16,0-9-4 0,0 0-8 0,3-5-14 16,-3 1 3-16,3-4 1 0,-3-2-9 0,6 0-1 15,0-3-1-15,0 0 0 0,0 0 2 0,3 3 1 0,0 0 0 0,0 2 0 16,0 1 8-16,3 2 2 0,-3 3 0 15,6 0 0-15,0 2 8 0,-3 6-13 0,3-1 5 0,2 4 8 16,-2-1-8-16,3 3 8 0,-3 3 0 0,0-1 0 16,0 4 0-16,0 2 10 0,0-3-1 0,0 6 0 15,0 2-1-15,-4 0 0 0,4 0 0 0,-3 0 0 16,-3 1 7-16,0 2 1 0,3-1 0 0,-3-1 0 16,-6 2-5-16,0-3-1 0,0 0 0 0,0 0 0 15,-3-2 1-15,0 2 0 0,0-5 0 0,0 0 0 16,0 0-11-16,-3 0 10 0,3-3-10 0,-3-2 10 15,6-3-1-15,-6 2 0 0,3-2 0 0,3 0 0 16,-3-5-9-16,0-3-17 0,3-2 4 0,0 2 1 16,3-6-27-16,3-1-5 15,0-1 0-15,0-3-1 0,3-2-17 0,0 0-3 0,3 0-1 0,0 2 0 16,-3 1 3-16,3-1 1 0,-3 3 0 0,6 3 0 0,-4 2 30 0,1 3 5 16,0 0 2-16,3 6 0 0,0-3 25 0,-3 5 8 15,3 0 0-15,-3 0 0 0,3 5 37 0,0 3 8 16,-4-3 2-16,4 3 0 0,-3 5 5 0,3 0 2 15,-6 1 0-15,3 2 0 0,-3-1-18 0,0 1-3 16,0 3-1-16,0-1 0 0,-3-2-12 0,0 3-4 16,-3-1 0-16,0 1 0 0,0-1-13 0,-1 1-3 15,-2-3-8-15,0 0 12 0,0-1-12 0,0-1 0 16,-2-4 0-16,2 1 0 16,0-3-94-16,0-3-15 0,0-5-3 0,0 0-1011 0</inkml:trace>
  <inkml:trace contextRef="#ctx0" brushRef="#br0" timeOffset="37639.29">11316 15116 633 0,'-9'5'28'0,"3"-5"6"0,0 3-34 0,0-1 0 0,3 4 0 0,0-1 0 16,6 0 322-16,-3 3 58 0,-3 3 11 0,0-1 2 15,3 6-245-15,0 0-48 0,-3 0-11 0,3 2-1 16,-3-2-37-16,6 3-7 0,0-1-2 0,0 1 0 16,0-1-21-16,0-2-4 0,3 3-1 0,3-6 0 15,-3 0-16-15,0-2 10 0,0-3-10 0,3 0 8 16,3-3-8-16,-4-2 0 0,-8-3-12 0,12 2 12 16,0-4-16-16,0-1 5 0,0-2 1 0,0-3 0 15,-3-6 10-15,0 4-10 0,-6-6 10 0,6-3-10 0,0 1 10 0,-3-1 0 16,0-2 0-16,0 0 0 0,0-3 0 0,-1 0 0 15,1 3 0-15,3 0 8 0,0 3-8 0,0 2 0 16,0 3 0-16,0 2 8 0,0 3 0 0,0 0 1 16,0 3 0-16,-3 5 0 0,3 0 7 0,-3 0 0 15,3 5 1-15,-3 0 0 0,0 3 5 0,-1 0 1 16,1 3 0-16,-3-1 0 0,0 4-6 0,-3 2-1 16,0-1 0-16,0 4 0 0,-3 2 0 0,3-5-1 15,-3 0 0-15,0 2 0 0,0-2 0 0,1-3 0 0,-1 1 0 16,0-1 0-16,0-3-4 0,0-2-1 0,0-2 0 15,0-1 0-15,3-5 0 0,0 0 0 0,0 0 0 0,0 0 0 16,0 0-10-16,0 0 10 0,-3-5-10 0,3-1 10 16,0-4-23-16,0-3-5 0,3-1-1 0,3-1 0 31,0-1-21-31,2-6-5 0,4-1-1 0,0-1 0 16,0-5 2-16,3 0 1 0,0 2 0 0,0 1 0 0,-3 2 16 0,0 5 3 0,0 4 1 0,-3 1 0 15,2 4 23-15,-5 4-11 0,3 1 11 0,0 2-8 16,0 6 20-16,-9-3 5 0,9 5 1 0,0 3 0 15,-3 0 15-15,3 3 3 0,0 2 1 0,0 0 0 16,-3 3-9-16,3 3-3 0,-3 2 0 0,3 0 0 16,-6 0 3-16,5 3 1 0,-5-3 0 0,6 3 0 15,-3 0-5-15,-3-3-2 0,3 0 0 0,0-2 0 16,3-3-8-16,-3-1-2 0,0 1 0 0,0-5 0 0,3-1-12 0,-3-2 0 16,0-2 8-16,-6-6-8 15,0 0-99-15,0 0-22 0,6-3-5 0</inkml:trace>
  <inkml:trace contextRef="#ctx0" brushRef="#br0" timeOffset="37797.68">11346 14753 2476 0,'-24'-5'55'0,"15"2"11"0,0 1 2 0,9 2 1 0,0 0-55 0,0 0-14 0,0 0 0 0,6 2-731 15,6 1-149-15</inkml:trace>
  <inkml:trace contextRef="#ctx0" brushRef="#br0" timeOffset="39831.76">11229 15822 1094 0,'-11'-5'48'0,"5"2"11"0,0 1-47 0,0-1-12 0,-3 0 0 0,3-2 0 15,-3 2 108-15,0 3 20 0,0-5 4 0,0 5 1 16,3-5-47-16,-3 2-10 0,3 3-1 0,0-3-1 15,0 1-30-15,3 2-7 0,-3-3-1 0,0 3 0 16,3 0-5-16,-2 0-2 0,-1 0 0 0,0 3 0 16,0-1 18-16,0 1 3 0,-3 0 1 0,-3 2 0 15,3 0-7-15,-6 3-2 0,0 0 0 0,-3 5 0 16,0 1-1-16,1 1 0 0,-1 1 0 0,3 3 0 16,-6 2-9-16,6 0-3 0,3 3 0 0,0 0 0 15,3 2-10-15,3-2-3 0,0 3 0 0,4-4 0 0,2 6-16 16,2-5 0-16,1-3 0 0,6 1-9 0,-3-4 9 0,6-2 0 15,-3 0 8-15,3-3-8 0,0 0 0 16,3-5 0-16,0 3-10 0,3-3 10 0,-1-6 0 0,4 1 0 16,0-3 0-16,-3-3 0 0,3-2 0 0,3-3 9 15,-1 0-9-15,1 0 8 0,0-2-8 0,0 2 0 16,3-5 0-16,-6 2 8 0,-4-5 0 0,1 0-8 16,-3 0 12-16,-3 1-4 0,0-4 5 0,0 0 1 15,-6 1 0-15,0 2 0 0,-3 0 21 0,-3-2 4 16,0 2 1-16,-6 0 0 0,0-3-40 0,-3 4-10 15,3-1-1-15,-3 0 0 0,-6 0 2 0,-3 3 0 16,0-3 0-16,1 3 0 0,-1 2-3 0,-3 0-1 0,0 1 0 0,0 2 0 16,0 0 2-16,1 5 1 0,-4 1 0 0,3-1 0 15,-3 3 0-15,-3 3 0 0,0 2 0 0,1 3 0 16,2 2 10-16,0 4-8 16,3-1 8-16,0 5-8 0,4-2 8 0,2 3 0 0,6-1 0 15,6 1 0-15,0-3 0 0,6 0 0 0,6 2 0 0,3-2 0 16,8-3 0-16,4-2 0 0,3-3 0 0,6-3 0 15,2-5 0-15,4-3 0 0,3-2 0 0,3-3 8 16,2 0-8-16,4-5-12 0,-1 0 4 0,4 0-1208 16</inkml:trace>
  <inkml:trace contextRef="#ctx0" brushRef="#br0" timeOffset="42906.29">15575 15642 1090 0,'0'0'48'0,"0"0"11"0,0 0-47 0,0 5-12 0,0 3 0 0,0-2 0 16,0 2 82-16,0 2 14 0,0-2 4 0,3 3 0 15,-3-1-29-15,3 4-6 0,0-4-1 0,0 3 0 16,3 1-12-16,0-4-4 0,0-2 0 0,3 0 0 15,0 3-17-15,0-6-4 0,0 0-1 0,3-2 0 16,3 0-3-16,-1-3-1 0,4-3 0 0,0 0 0 0,3-2-14 0,-3 0-8 16,3-1 8-16,-4-2-8 15,1 0 0-15,0 1 9 0,0-1-9 0,0 2 0 16,-6-2 9-16,0 3-9 0,-3 2 0 0,3-2 9 0,-6 5-9 16,-6 0 10-16,8-3-10 0,-2 1 10 0,0-1 2 15,-6 3 1-15,0 0 0 0,9 0 0 0,0 0-4 0,-3-2-1 16,3 2 0-16,0 2 0 0,0 1-8 15,3 2 12-15,-3-2-12 0,0 2 12 0,0-2-12 0,0 2 0 16,0 0 0-16,-1 1 0 0,-2-4 0 0,0 4 0 16,0 1 0-16,-3-1 8 0,0 2-8 0,-3 0 12 15,0-3-12-15,3 3 12 0,-3 0-12 0,-3 0 12 16,3 0-12-16,-3 0 12 0,3-8-12 0,0 8 10 16,0-8-10-16,-3 7 10 0,3-7-10 0,0 0 0 15,0 0 0-15,0 0 0 0,0 0-20 0,0 0 3 16,0 0 1-16,0 0 0 0,0 0-3 0,6-2 0 15,0-3 0-15,0-3 0 0,0-3 7 0,0 0 0 0,6 1 1 0,-3-6 0 16,0 0 11-16,3 0-8 0,-3 0 8 0,3 0-8 16,-1 1-1-16,-2 1 0 0,0 1 0 0,-3 3 0 15,0-1 9-15,0 3 0 0,0 3 0 0,-3-1 0 16,3 4 0-16,-6 2 0 0,0 0 0 0,6-3 0 16,-6 3 0-16,6 0-10 0,0 0 10 0,3 3-13 31,-3-3-16-31,0 2-3 0,0-2-1 0,3 0-540 0,-3 3-108 0</inkml:trace>
  <inkml:trace contextRef="#ctx0" brushRef="#br0" timeOffset="43542.3">16251 15343 230 0,'9'-2'10'0,"-9"2"2"0,0 0-12 0,0 0 0 0,0 0 0 0,0 0 0 16,0 0 264-16,0 0 49 0,0 0 11 0,0 0 1 15,0 0-168-15,0 0-33 0,0 0-8 16,0 0 0-16,0 0-37 0,-6 5-7 0,3 0-2 0,-6 0 0 16,3 3-18-16,-3 0-4 0,3 0-1 0,0 3 0 15,0-1-17-15,0 4-3 0,3-4-1 0,0 3 0 16,0-2-18-16,3 0-8 0,-3-1 0 0,3-2 8 15,3 0-8-15,-3 0 0 0,3 0 0 0,0-3 0 16,0 1 0-16,-3-6-9 0,6 2 9 0,0 1-10 16,3-3 10-16,0 2 0 0,-3-2 0 0,3-2 0 15,-9 2 0-15,0 0 0 0,9-5 0 0,0-3 0 0,3 2 0 16,-3-2 0-16,3 3 0 0,-4-3 0 0,-2 0 0 0,0 0 0 16,0 0 0-16,-3 0 0 0,0 0 0 0,-3 1 0 15,-3-4 0-15,3 3 8 0,-3 0-8 0,-3-3-8 16,-3 4 8-16,3-1-12 0,-2 2-2 0,-1-2-1 15,0 3 0-15,-3 0 0 0,0 2-5 0,-3 0-2 16,3 3 0-16,0 0 0 0,0 0 0 0,0 3 0 16,3 0 0-16,1-1 0 0,5 1 10 0,-3 2 1 15,6-5 1-15,-3 8 0 0,0-2 10 0,6 2-12 16,-3-3 12-16,6 0-12 0,0 0 21 0,5-2 4 16,1 0 1-16,0-1 0 0,6 1 7 0,0-3 2 15,3-3 0-15,0 1 0 0,5-1-23 0,-2-2 0 16,0-1 0-16,3-1 0 0</inkml:trace>
  <inkml:trace contextRef="#ctx0" brushRef="#br0" timeOffset="46955.17">10095 16634 1094 0,'0'0'97'0,"0"0"-77"0,0 0-20 0,0 0 0 16,0 0 93-16,0 0 15 0,0 0 4 0,6 0 0 15,3 0-52-15,3-2-11 0,6 2-1 0,0-3-1 0,6-2 9 16,5 2 1-16,4-2 1 0,9 2 0 0,8-5-23 0,4 0-5 16,9 3-1-16,-1-3 0 0,7 3 3 0,2 0 1 15,6-3 0-15,1 0 0 0,2 2-16 0,0 1-3 16,4-6-1-16,-1 4 0 0,3 1-2 0,1-2-1 16,-7 0 0-16,1 3 0 0,-1 0 7 0,-3-3 2 15,-2 3 0-15,-7 2 0 0,-5-2-19 0,-4-1 0 16,-2 4 0-16,-4-4 0 0,-5 1 12 15,-6 2 3-15,-7 1 0 0,-2 2 0 0,-3 0 7 0,-6-3 2 16,-6 1 0-16,-1 2 0 0,-5-3 3 0,-3 3 1 16,0-3 0-16,-6 1-752 15,-3 2-151-15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7:07.690"/>
    </inkml:context>
    <inkml:brush xml:id="br0">
      <inkml:brushProperty name="width" value="0.05292" units="cm"/>
      <inkml:brushProperty name="height" value="0.05292" units="cm"/>
      <inkml:brushProperty name="color" value="#FF0000"/>
    </inkml:brush>
  </inkml:definitions>
  <inkml:trace contextRef="#ctx0" brushRef="#br0">11057 5575 1497 0,'0'0'66'0,"-3"0"14"0,0 0-64 0,-3 0-16 16,3 2 0-16,0 4 0 15,0 2 102-15,0 5 17 0,0 3 3 0,0 8 1 0,-3 5-47 0,3 8-8 16,0 5-3-16,-3 14 0 0,0 4-20 0,-3 12-4 15,0-1-1-15,0 14 0 0,-5 2-6 0,-1 6-2 16,0 5 0-16,-3-8 0 0,0 0-18 0,-3-3-4 16,0-8-1-16,1-4 0 0,2-4 4 0,3-10 1 15,0-6 0-15,3-7 0 16,6-6-46-16,-3-7-8 0,6-6-3 0,0-8 0 16,3-8-143-16,3-7-29 0,-3-6-5 0,12-22-2 0</inkml:trace>
  <inkml:trace contextRef="#ctx0" brushRef="#br0" timeOffset="497.95">10938 5382 2214 0,'0'0'48'0,"6"0"11"0,0-11 1 0,6 3 3 0,-1-2-51 0,7 2-12 0,0 0 0 0,6-3 0 15,3 0 61-15,9 6 10 16,5-8 1-16,10 5 1 0,2-3-38 0,4 6-8 0,2-3-2 0,13 0 0 15,-4 0 11-15,10 0 3 0,8 6 0 0,12-9 0 16,-5 3-39-16,5 3 0 0,3 2 0 0,9-5 0 16,-9 3 14-16,1-3-2 0,2 3 0 0,6 5 0 15,-12-5-12-15,-6 2 0 0,-5 3 0 0,2 0 0 16,-15 3 0-16,-8 2 0 0,-7 0 0 0,-8 3 0 16,-9 0 0-16,-4 0-8 0,-8 3 8 0,-9 2-10 15,-3 3 10-15,-6 2 8 0,0 6-8 0,-9 8 11 0,-3 2 16 0,-6 11 3 16,0 0 1-16,-6 8 0 0,0 3-9 0,0 2-2 15,0 0 0-15,-3 8 0 0,6 0-5 0,-3 0-2 16,3-2 0-16,3 7 0 0,1-7-13 0,-1 2 0 16,0-3 0-16,0 9 0 0,-3-9 0 0,3 1 0 15,0-1 0-15,0 1 0 0,-3-3 0 0,3-6 0 16,-3-2 0-16,3 5 0 0,-3-7 0 0,3-4 0 16,0-2 0-16,-3-2 0 0,0-4 0 0,3-4 0 15,0-1 0-15,1-2 0 0,-10-6 10 0,3-2-1 16,-3-3 0-16,-3-5 0 0,-3 0 4 0,-3 0 1 15,1-3 0-15,-4-2 0 0,-3-1-2 0,-6-2 0 0,-5 0 0 16,-7-2 0-16,-9-4 5 0,-5 1 1 16,-7-1 0-16,-8-2 0 0,-9 0-30 0,-7 0-7 0,-5 0-1 0,-3-2 0 31,-6-6-16-31,3-3-3 0,0-7-1 0,11-1 0 16,7-7-157-16,9-6-32 0,5-2-7 0,13-9-839 0</inkml:trace>
  <inkml:trace contextRef="#ctx0" brushRef="#br0" timeOffset="852.56">11718 4807 1404 0,'0'-13'62'0,"-3"3"13"0,3 2-60 0,-3-3-15 15,0 1 0-15,3-1 0 0,0 3 96 0,3-3 17 16,0 1 3-16,0 5 1 0,0-3-21 0,3 2-5 16,-1 1-1-16,7 2 0 0,0-2-34 0,0 2-6 15,6-2-2-15,0 5 0 0,3 0-27 0,0 0-5 0,-1 3-2 0,4-1 0 16,-3 6 21-16,3 0 4 0,-3 6 1 0,3-1 0 15,-4 3-28-15,-2 2-4 0,-3 1-8 0,-3 5 11 16,-6-1-3-16,-3 4 0 0,-6-1 0 0,0 6 0 16,-9-3 4-16,3 3 0 0,-6 2 0 0,0-5 0 31,-2-2-37-31,-1 2-7 0,0-3-2 0,0-4-719 0,0-7-144 0</inkml:trace>
  <inkml:trace contextRef="#ctx0" brushRef="#br0" timeOffset="1031.08">12131 4651 2253 0,'0'0'49'0,"0"0"11"0,0 0 1 0,0 0 3 15,0 0-51-15,0 0-13 0,-3 6 0 0,3 4 0 16,0 3 68-16,0 6 10 0,3 0 2 0,0 4 1 16,0 1-26-16,3 5-6 0,0-2-1 0,3 2 0 0,-6 5-20 0,6 3-5 15,9-2-1-15,3-1 0 16,3 0-62-16,5 3-13 0,4-5-3 0,9 3-1131 15</inkml:trace>
  <inkml:trace contextRef="#ctx0" brushRef="#br0" timeOffset="1515.31">13899 6247 864 0,'0'0'76'16,"0"0"-60"-16,-6 2-16 0,-2 1 0 16,-1 0 157-16,0-1 29 0,3 1 6 0,0-3 0 15,0 3-24-15,3-1-4 0,3-2-2 0,0 0 0 0,0 0-43 0,9 3-9 16,0 5-2-16,9-8 0 0,-1 3-44 0,7-1-10 15,3-2-2-15,6 0 0 0,2 0-22 0,7 3-5 16,3-6-1-16,2 3 0 0,1 0 13 0,3-2 3 16,-1 2 0-16,7 0 0 0,-7 0-40 0,1 0 0 15,-3-3 0-15,-4 3 0 0,-11 0 0 0,0-5 0 16,-6 2 0-16,-1-2-8 16,-5 5-16-16,-6-3-2 0,-3-2-1 0,-3 2 0 15,-3-2-193-15,-6 2-40 0</inkml:trace>
  <inkml:trace contextRef="#ctx0" brushRef="#br0" timeOffset="1700.61">14447 6120 1555 0,'6'0'138'0,"3"0"-110"0,0-3-28 0,3 3 0 15,6 0 80-15,0 0 12 0,-1 0 1 0,4 3 1 16,0-1-10-16,0 4-1 0,0-4-1 0,3 6 0 16,-7 3-15-16,4-3-3 0,0 2-1 0,-3 1 0 15,-6 2-18-15,3 0-3 0,-3 1-1 0,-3-1 0 16,-6 0 3-16,-6 0 0 0,0 1 0 0,-3 2 0 15,-3-1-22-15,-6-1-4 0,-3-1-1 0,-6 0 0 16,-3 0-157-16,-2 6-32 16,-46 7-7-16,28-7-1 0</inkml:trace>
  <inkml:trace contextRef="#ctx0" brushRef="#br0" timeOffset="2270.62">16605 4641 2073 0,'0'-3'184'0,"0"-2"-147"15,0 5-29-15,0 0-8 0,0 0 78 0,0 0 14 16,0 0 4-16,0 0 0 0,-6 0-26 0,3 5-5 15,0-5-1-15,0 8 0 0,0 3-34 0,0 2-7 16,0 3-2-16,3 0 0 0,-3 10-5 0,3 1-2 16,-3-1 0-16,3 3 0 0,0-2-14 0,3 2 0 0,0 0 8 0,3 0-8 15,3-3 24-15,0-2 3 0,3-3 0 0,3 1 0 32,9-9-54-32,0 0-10 0,-7-8-3 0,4 1 0 0,6-4 13 0,-3-2 3 0,-3-2 0 0,5-6 0 15,-2-6 6-15,0-1 2 0,-6-4 0 0,-3 0 0 16,-3 1 25-16,0 2 6 0,0-8 1 0,-7 3 0 15,-2 0-16-15,3 2 0 0,3 6 0 16,-3 0 0-16,-6 0 0 0,3 5 0 0,3-3 0 0,0 6 0 16,-3 2 0-16,-3 3 0 0,0 0 0 0,6 6 0 15,3 1 30-15,-3 7 3 0,-3-1 1 0,0 5 0 16,3 4-54-16,3 4-12 0,-6 6-1 16,3 0-1-16,-3 2 53 0,3 3 10 0,0 0 3 0,-3 5 0 15,-3-2-23-15,3 0-9 0,0-3 8 0,0 5-8 16,-3-2-24-16,-3-3-9 0,3 0-3 0,-3-3 0 0,0-2 58 0,-3 0 11 15,-9-6 3-15,3 1 0 0,3-6-7 0,-3-3-1 16,-6-2 0-16,-3-2 0 0,-2-1-28 0,-4-3 0 16,-6-2 0-16,0-5 0 15,-2 2-45-15,-1-5-15 0,0 0-4 0,3-2 0 16,4-9 27-16,8 0 5 0,6-4 0 0,6-1 1 16,0-13-1-16,21-1-1 0,18-7 0 0,8-5 0 0,4 0 33 0,12-6-8 15,5 0 8-15,19-4-1077 0</inkml:trace>
  <inkml:trace contextRef="#ctx0" brushRef="#br0" timeOffset="21659.92">1419 7726 633 0,'0'0'56'0,"0"0"-44"15,0 0-12-15,0 0 0 0,6-5 107 0,-6 5 19 16,3-6 4-16,-3 6 1 0,0 0-89 0,0 0-18 15,0 0-3-15,6 0-1 0,3 0-3 0,-4 0-1 16,4 0 0-16,0 0 0 0,0 0 22 0,3 0 4 16,6 0 1-16,-3 0 0 0,9 0 5 0,-3 0 0 15,8 3 1-15,4-3 0 0,-3 0-39 0,11 0-10 16,1 0 0-16,9 3 0 0,-1-3 17 0,1 0 2 16,3 0 0-16,5 0 0 0,7-6 5 0,-4 4 0 0,10-1 1 15,-7 3 0-15,3-3-1 0,4 1-1 0,8-4 0 16,1 1 0-16,2 2-6 0,-6 1-1 15,4-3 0-15,-7 2 0 0,4 0-8 0,2 1-8 0,0 2 12 16,-5 0-12-16,2 0 12 0,-3-3-4 0,1 0 0 0,-7 3-8 16,1 0 0-16,-4 0 0 0,-5 0 0 15,-1-2 0-15,-5-1 10 0,-3 3-10 0,-7-3 8 0,-2 3-8 16,-3-5 8-16,2 5-8 0,-8-3 8 0,-6-2-8 16,0 2 8-16,-4-2-8 0,-2 0 8 0,-9 0-8 15,0 2 13-15,-6-2-2 0,3 2-1 0,-9 3 0 16,0 0-26-16,0 0-4 0,0 0-2 0,0 0-554 15,-6 0-112-15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7:34.107"/>
    </inkml:context>
    <inkml:brush xml:id="br0">
      <inkml:brushProperty name="width" value="0.05292" units="cm"/>
      <inkml:brushProperty name="height" value="0.05292" units="cm"/>
      <inkml:brushProperty name="color" value="#FF0000"/>
    </inkml:brush>
  </inkml:definitions>
  <inkml:trace contextRef="#ctx0" brushRef="#br0">22787 8096 864 0,'-3'-8'76'0,"0"3"-60"0,3-3-16 0,0 0 0 15,0 3 123-15,3 0 21 0,0 2 5 0,0-2 1 16,3-1-82-16,0 4-17 0,3-1-3 0,3 0-1 16,0 1 0-16,0-1 0 0,3 0 0 0,3 3 0 15,0-5 7-15,2 5 2 0,1-2 0 0,3 4 0 0,3-2-8 0,3 3-2 16,-1 2 0-16,-2 3 0 0,0 0-20 0,-3 0-4 15,0 5-1-15,2 3 0 16,-2-3-21-16,-3 3 0 0,-3 0 0 0,-3 5 0 16,0 3 0-16,-6-3-18 0,-3 0 3 0,-6-2 1 15,0 2 3-15,-6-2 1 0,-6-4 0 0,0 1 0 0,-6 0 2 16,-3-3 0-16,-3-2 0 0,-3 2 0 0,-5-2 8 0,-1-3 9 16,0 0-1-16,0 0-8 0,4-6 14 0,-1 4-4 15,6-1-1-15,0-3 0 0,6 4-9 0,1-4 0 16,-1 1 0-16,9-3-633 15,0-3-122-15</inkml:trace>
  <inkml:trace contextRef="#ctx0" brushRef="#br0" timeOffset="266.39">23362 8033 1612 0,'3'-19'72'0,"0"14"14"0,-3-3-69 0,3 3-17 0,-3 5 0 0,0 0 0 15,0 0 56-15,3-3 8 0,-3-2 2 0,0 5 0 16,0 0-38-16,0 0-7 0,0 0-1 0,0 0-1 16,-9 5 15-16,3 0 3 0,-3 1 1 0,0 2 0 15,0 2-21-15,0 3-4 0,-3 1-1 0,0-1 0 16,1 3 14-16,2 0 2 0,-3-3 1 0,3 0 0 16,0 6-7-16,3 2-2 0,0-3 0 0,3 3 0 15,0 1-4-15,6 1 0 0,3-1-1 0,3-1 0 16,3 0-2-16,3 0 0 0,2 0 0 0,4 3 0 15,3-5 15-15,3 2 2 0,9-3 1 0,2 3 0 16,7-5-41-16,0 0-8 0,2-3-2 0</inkml:trace>
  <inkml:trace contextRef="#ctx0" brushRef="#br0" timeOffset="1478.2">22942 11073 1868 0,'-6'-11'83'0,"6"11"17"0,0 0-80 16,0 0-20-16,0 0 0 0,-6 0 0 0,0 6 19 0,3-1 0 15,0 3 0-15,-3 0 0 0,6 2 11 0,-3 1 2 16,1 2 1-16,2 3 0 0,2 2-21 0,1-2-4 15,0 3 0-15,6-3-8 0,0 2 0 0,3 1 0 16,3-1 0-16,0-4 0 0,3 1 11 0,6-4-11 16,-1-3 10-16,1 0-10 15,0-5-16-15,0-1-10 0,0-4-2 0,2-1 0 0,1-2 7 0,-3-3 1 16,0-3 0-16,-6 0 0 0,3 4 20 0,-7-7 0 16,-5-2 0-16,3-2 0 0,-3 2 0 0,-3-2 0 15,-3-1 0-15,0 3 8 0,-3 3 10 0,-3 2 2 0,3 1 0 0,-3 2 0 16,0 3 11-16,3 5 2 0,0 0 1 0,0 0 0 15,-6 2-26-15,3 6-8 0,-3 0 0 16,3 5 0-16,3 3 0 0,-3 3 0 0,3 2 0 16,0 3 0-16,3 2 0 0,0 1 0 15,0 2 0-15,0 0 0 0,3 5 0 0,0-2 0 0,-3 2 10 16,3-2-10-16,0 2 0 0,0 1 0 0,3 2 0 0,-3 0 0 16,0-3 0-16,3 3 0 0,-6-5 0 0,3 3 0 15,-6-4 0-15,3-4 0 0,-3-1 8 0,-3-2-8 16,-6-3 10-16,0-2-10 0,0-3 12 0,-9-3-12 15,-3-3 31-15,-6-2-1 0,-5 0 0 0,-4-5 0 16,0-3-21-16,-2-3-9 0,-7 1 8 0,3-6-8 16,1 0 15-16,2-6-3 0,3-1 0 0,0-4 0 15,4-2 32-15,2 0 7 0,3-3 1 0,6 0 0 16,0 3 6-16,10 0 2 0,5-3 0 0,6 3 0 0,6 2-45 0,5-5-15 16,7-2 9-16,6-3-9 0,9 2 0 15,12-4-14-15,5-4 2 0,10-2-800 16,5-8-159-16</inkml:trace>
  <inkml:trace contextRef="#ctx0" brushRef="#br0" timeOffset="1969.56">23213 9287 1792 0,'-9'-13'80'0,"6"7"16"0,0 1-77 0,0 2-19 0,3-2 0 0,0 5 0 15,0 0 72-15,0 0 10 0,0 0 2 0,0 0 1 0,0 0-33 0,0 0-8 16,3 11 0-16,3-1-1 0,0 6-8 0,-3 3-2 16,0 5 0-16,3 2 0 0,-3 3-1 0,3 5 0 15,-3 9 0-15,0 2 0 0,0 2-16 16,0 1-3-16,-3 0-1 0,3 2 0 0,0 3-12 0,3 0 0 15,-3-3 0-15,3 3 0 0,0-5 0 0,-3-1 0 16,3-4 0-16,-3-1 0 0,0-5 0 0,0-3 0 16,-3 1 0-16,2-6 0 0,-4 0 9 0,2-5-1 15,-6 0 0-15,3-6 0 0,-3 1-8 0,0-4 8 16,-3 1-8-16,0-2 8 0,3-4-8 0,0 1 0 16,-3-3-12-16,3-3 12 15,0 3-176-15,-3-8-27 0,-6-3-5 0,0-5-716 0</inkml:trace>
  <inkml:trace contextRef="#ctx0" brushRef="#br0" timeOffset="2153.28">22713 10197 460 0,'-24'-13'41'0,"15"8"-33"0,3-1-8 0,-3 1 0 16,3 2 364-16,6 3 72 0,0 0 13 0,0 0 3 16,0 0-360-16,12 8-72 0,3 0-20 0,0 0 8 15,9 3 9-15,0 2 3 0,3 3 0 0,-1 0 0 16,4 0 1-16,3-1 1 0,3 4 0 0,-1-3 0 15,7-3-22-15,0 3 0 0,-4-3-12 0,1 0 4 32,0-2-108-32,-4 0-22 0,1-1-4 0,-3-2-1 0</inkml:trace>
  <inkml:trace contextRef="#ctx0" brushRef="#br0" timeOffset="2328.59">23511 10144 1958 0,'-3'3'174'0,"-6"5"-139"16,3 0-35-16,0 8 0 0,-3-1 79 0,0 4 9 15,0 2 1-15,0 6 1 0,0-4-59 0,0 4-12 16,-6 2-3-16,4 0 0 0,-7 3-2 0,3 0-1 16,-3 2 0-16,-3 0-714 15,-6 1-143-15</inkml:trace>
  <inkml:trace contextRef="#ctx0" brushRef="#br0" timeOffset="3566.44">15289 11583 288 0,'0'0'25'0,"0"0"-25"0,0 0 0 0,0 0 0 15,-2-2 176-15,2 2 31 0,0 0 5 0,0 0 2 16,0 0-109-16,5-3-21 0,1-2-5 0,0 2-1 16,3 3-4-16,6-2-1 0,-3 2 0 0,6 0 0 15,3 0-16-15,0 0-3 0,2 0-1 0,7 0 0 16,3 2-21-16,6-2-5 0,-1-2-1 0,7 2 0 15,9-3 16-15,5 3 3 0,7-5 1 0,2 2 0 16,3 0-23-16,10 1-5 0,8-6-1 0,6 0 0 16,1 3-1-16,11-1-1 0,6 1 0 0,-3-3 0 15,0 3-3-15,6 2-1 0,6-2 0 0,-3 0 0 16,-3 5-11-16,6-3 0 0,6-2 9 0,0 2-9 0,-3 0 0 16,6 1 9-16,0-1-9 0,0-2 0 15,-3-1 17-15,0 1-3 0,0 0-1 0,3 0 0 16,-3-3 7-16,0 0 2 0,-3 2 0 0,3-2 0 15,0 3 6-15,-6-3 2 0,-6 3 0 0,3 0 0 16,4-3-3-16,-1 5-1 0,-6 0 0 0,0-2 0 0,0 2-3 0,-3-2-1 16,-6 5 0-16,-3 3 0 0,-3-3-9 0,-5 2-1 15,-1-2-1-15,-6 0 0 0,1 0-11 0,-4 0 12 16,0 0-12-16,1-2 12 0,-7 2-3 0,0 0 0 16,-2-5 0-16,-1-1 0 0,-3 1 0 0,-2 2 0 15,-10-2 0-15,-2 2 0 0,-9 1-1 0,-1-4 0 16,-5 1 0-16,-4-3 0 0,4 3-8 0,-9 0 12 15,-6-1-12-15,-7 1 12 0,1 0 3 0,-6-3 1 0,-6 2 0 16,0 4 0-16,-3-3 1 0,-3-1 1 16,-3 1 0-16,-3 5 0 0,0 0-2 0,0 0-1 0,0 0 0 0,0 0 0 15,-3-3-15-15,3 3-10 0,-9 0 2 0,0 6 0 32,-3-4-139-32,-6 1-27 0,-3 5-6 0</inkml:trace>
  <inkml:trace contextRef="#ctx0" brushRef="#br0" timeOffset="23768.88">3228 4278 864 0,'0'0'38'0,"3"-5"8"0,3 0-37 0,-3-1-9 0,3 4 0 0,3-3 0 16,3 2 72-16,-3 0 12 0,12 1 2 0,-6 2 1 15,12 0-52-15,-4-6-11 0,13 1-1 0,6 2-1 16,-1 3 2-16,10 0 1 0,9 0 0 0,-7 0 0 16,10 3-17-16,2 0-8 0,7-3 8 0,-1 2-8 15,9 4 0-15,1-1 8 0,-4 3-8 0,7-3 0 16,-1 3 8-16,3-5-8 0,9 2 8 0,-8 3-8 16,2-3 20-16,9 0 0 0,-5 1-1 0,8-1 0 15,3 3 24-15,0-8 5 0,6 0 0 0,0 0 1 16,3 0-3-16,4 0-1 0,2-5 0 0,0 2 0 15,-3-2-19-15,0-6-4 0,0 3-1 0,0 3 0 16,0-3-7-16,-6 0-2 0,0 3 0 0,-2-3 0 16,-1 3 11-16,-9-6 1 0,-6 3 1 0,-8 3 0 15,-1 2 14-15,-6-2 2 0,-11 0 1 0,-7 2 0 16,1 3-3-16,-7 0-1 0,-5-5 0 0,-3 5 0 16,-7 5-27-16,-2-10-11 0,-3 5 8 0,-6 0-8 0,-7 5 12 0,1-5-4 15,-3-5 0-15,0 2 0 0,-6 3-8 0,0 0 12 16,-3-3-12-16,3 3 12 0,-3-2-2 15,0-1 0-15,-4 0 0 0,4 3 0 16,6-8-106-16,-3 6-20 0,-6-6-5 0,12 3-1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11-23T17:38:00.783"/>
    </inkml:context>
    <inkml:brush xml:id="br0">
      <inkml:brushProperty name="width" value="0.05292" units="cm"/>
      <inkml:brushProperty name="height" value="0.05292" units="cm"/>
      <inkml:brushProperty name="color" value="#FF0000"/>
    </inkml:brush>
  </inkml:definitions>
  <inkml:trace contextRef="#ctx0" brushRef="#br0">8893 1905 1051 0,'0'0'46'0,"3"-5"10"16,3 2-44-16,0-2-12 0,6 5 0 0,0 0 0 0,5 0 17 0,7 0 2 15,0 5 0-15,3-2 0 16,6 2-6-16,2-5-1 0,1 0 0 0,6 5 0 0,2-5 7 0,10 0 1 16,8 3 0-16,1-3 0 15,-1 0 6-15,4 3 2 0,-1-3 0 0,7 0 0 0,2-3-16 0,4 3-2 16,2 0-1-16,0 0 0 0,1-3 8 0,5-2 2 16,0 0 0-16,4 2 0 0,5 3 12 0,0-5 2 15,0-3 1-15,1 8 0 0,2-11-12 0,0 3-2 16,3 0-1-16,-2 3 0 0,-1 0 13 15,0 2 4-15,-3-7 0 0,3 2 0 0,4 8 5 0,-1-8 2 16,-6 2 0-16,0 1 0 0,1 5-21 0,-1-5-4 0,0 2-1 16,-6-2 0-16,-5 0-1 0,-1 2-1 15,-3 3 0-15,1 0 0 0,-4 0-15 0,-2-5 0 16,-7 5 0-16,1 0 0 0,-1 0 0 0,1-6 11 0,-10 6 0 16,1 0 0-16,-7 0 1 0,-2 0 0 0,-7-2 0 15,1 2 0-15,0 0 1 0,-4 0 1 0,4 0 0 0,-6 0 0 16,2 0 1-16,1 0 0 0,0 0 0 0,-1 2 0 15,-2 4-15-15,-3-6 9 0,3 5-9 0,-7-5 8 16,-2 8-8-16,3-8 0 0,-3 5 0 0,-4-5 8 16,-2 8-8-16,-3-3 0 0,0-5 0 0,0 3 0 31,-6 8-105-31,-1-11-14 0,1 5-2 0</inkml:trace>
  <inkml:trace contextRef="#ctx0" brushRef="#br0" timeOffset="3121.76">1023 8356 529 0,'0'0'23'0,"0"0"5"0,0 0-28 0,0 0 0 0,0 0 0 0,0 0 0 15,0 0 73-15,0 0 9 0,6-3 2 0,3 3 0 16,-3-3-4-16,0 3 0 0,3-2 0 0,2 2 0 16,-2-3-32-16,6 3-6 0,0 0-2 0,0-3 0 15,3 3-14-15,0 0-3 0,3 0-1 0,-1-2 0 16,4 2-4-16,3 0-1 0,3 2 0 0,0-2 0 0,-1 3-9 0,4-3-8 16,0 3 9-16,3-1-9 15,-4-2 0-15,1 3 0 0,6-3 0 0,-1 0 0 0,4 0 11 16,3 3-11-16,-1-3 12 0,7 0-12 0,-9 2 12 0,8 1-12 15,-8-1 12-15,9-2-12 0,-7 0 12 16,7 0-4-16,5-2 0 0,-5 2-8 0,0 0 24 0,-1 0-3 16,-5 0 0-16,2 2 0 0,1-2-7 0,3 0-2 15,-1-2 0-15,1 2 0 0,-1 0 4 0,1 2 0 16,3 1 0-16,-7 0 0 0,4-1-8 0,-7 1 0 16,4 2-8-16,3-2 12 0,-7 2-12 0,7 1 0 15,-3 2 0-15,2-3-10 0,-8-3 10 0,2 4 0 16,1-4 10-16,-6 1-10 0,5 2 0 0,4-2 0 15,-3-3 0-15,2 0 0 0,-2 0 0 0,0 0 17 0,-1 0-3 16,4 0-1-16,-3 0 11 0,2 0 1 0,-2-3 1 0,0 1 0 16,2-1-15-16,1 0-3 0,5 1-8 0,1-1 12 15,-3-2 6-15,2 2 1 16,1 1 0-16,2-4 0 0,-11 4 8 0,11-4 1 0,-5 4 1 0,3-4 0 16,-1 4-16-16,-5-1-3 0,-1-2-1 0,-2 2 0 15,-3 0-9-15,-4 1 0 0,1-1 0 0,-6 1 0 16,-3 2 0-16,-4-3 0 0,-5 0 0 0,0 3 0 15,-6-2 0-15,0 2 0 0,-6-3 0 0,0 3 0 16,-9 0 0-16,0 0 0 0,0 0 11 0,0 0-11 16,0 0 0-16,0 0 0 0,-9 3 0 0,0-3 0 15,0 2-152 1,-3 4-23-16</inkml:trace>
  <inkml:trace contextRef="#ctx0" brushRef="#br0" timeOffset="6412.2">6342 8321 1105 0,'0'0'24'0,"0"0"4"0,6 0 2 0,3-2 2 0,3 2-32 0,0-3 0 16,3 3 0-16,-4-3 0 0,7 1 64 0,-3-1 7 16,3 3 1-16,3 0 0 0,-3 0-29 0,6 0-6 0,-1-3-1 15,1 3 0-15,3 0-8 0,3 0-1 0,5 0-1 0,1 0 0 16,3 3-26-16,0 0 0 0,-1-3 8 0,4 2-8 16,0 1 12-16,2 0 0 0,4-3 0 0,-4 2 0 15,-2-2-3-15,9 0 0 0,2 3 0 0,1-3 0 16,-3 2 6-16,-1-2 1 0,1-2 0 15,5-1 0-15,4 1 0 0,-4-1 1 0,-5 0 0 0,3 1 0 16,5-1-17-16,-2 0 10 0,-7 1-10 0,7 2 8 16,5-6-8-16,-2 4 10 0,2 2-10 0,1 0 10 15,-4 0-10-15,4 0 12 0,-4 0-12 0,1 0 12 16,2-3-4-16,-2 3 0 0,0 0 0 0,-1 0 0 16,-5 0 11-16,5-3 1 0,-2 1 1 0,5-1 0 15,1 0 7-15,-1 3 2 0,-2-2 0 0,5-1 0 16,1 1-15-16,2-1-3 0,7 0-1 0,-4 3 0 15,-2 0-3-15,-1 0 0 0,-3 0 0 0,4 0 0 16,-1 0-8-16,1 0 0 0,-1 3 0 0,1 0 0 16,-1-1 0-16,-5 1 0 0,2-1 0 0,-5 1 8 15,2 0 0-15,1-1 0 0,-1-2 0 0,1 3 0 16,-4 0-8-16,-5-1 0 0,-1-2-12 0,1 0 12 0,0 0 0 16,-1 3 0-16,4-3 0 0,-7 0 0 0,1 3 0 0,-3-3 0 15,-1-3 0-15,1 3 0 0,-1 0 0 0,1 0 0 16,0-3 0-16,-1 3 0 0,1-2 8 0,0 2-8 15,-4 0 8-15,-5 0-8 0,-3 0 0 0,-1 0 0 16,-5 0-9-16,3-3 9 0,-6 0 19 0,-1 3 10 16,-5-2 3-16,0 2 0 0,-6 0-32 0,0-3 0 15,-3 3 0-15,-3 0 0 0,-3-3 16 0,-6 3-4 16,6 0 0-16,-6 0 0 16,0 0-88-16,0 0-17 0,-6 3-4 0,-3-3-827 0</inkml:trace>
  <inkml:trace contextRef="#ctx0" brushRef="#br0" timeOffset="7610.24">3178 9184 691 0,'0'0'61'0,"3"-6"-49"0,6-2-12 0,-3 3 0 16,3 0 52-16,3 2 8 0,2 1 2 0,1-1 0 15,6-2-49-15,-9 2-13 0,6 0 0 0,3 1 0 16,0-4 15-16,-4 4-3 0,1 2 0 0,6-3 0 15,-3-2 47-15,3 0 9 0,3-1 1 0,2 4 1 16,-8-1 0-16,9 3 0 0,-3-3 0 0,8 6 0 16,-5-3-32-16,3 5-6 0,6-2-2 0,-7 0 0 15,7-1-16-15,3 3-3 0,5-2-1 0,4 0 0 16,-6-3-2-16,11 2 0 0,1 4 0 0,2-6 0 0,4 2-8 16,2-2 0-16,4-2 0 0,2 2 0 0,12 0 0 15,-2-3 0-15,2-2 0 0,6 2 0 0,1 0 0 0,2 3 0 16,-6-7 0-16,7 4 0 0,8-2 8 0,0 2 0 15,-6 0 0-15,7-2 0 0,5-3 5 0,-3 3 1 16,3 0 0-16,0-1 0 0,0 4 6 0,-2-1 2 16,2-2 0-16,0 2 0 0,-3 0-8 0,0-2-2 15,-3 2 0-15,1 3 0 0,-1 0-3 0,3-2-1 16,3 2 0-16,-12 2 0 0,-2-2-8 0,-4 0 0 16,-3 0 0-16,4 0 0 0,-4 3 8 0,-6-3 0 15,-8 0 0-15,-1 0 0 0,4-3-8 0,-7-2 0 16,-11 2 0-16,-1 1 0 0,-2 2 16 0,-7-3-1 0,-2-2-1 0,-3 5 0 15,-10-3 6-15,1 1 0 0,-6-1 1 0,-6 3 0 16,0-3-21-16,-7 3 0 0,-2-2 0 0,-3 2-596 16,-3 0-124-1</inkml:trace>
  <inkml:trace contextRef="#ctx0" brushRef="#br0" timeOffset="20206.83">4193 10962 403 0,'0'0'36'0,"0"0"-36"0,0 0 0 0,0 0 0 16,0 0 188-16,6-3 32 0,3 3 5 0,-3-3 2 16,3 3-132-16,3-2-27 0,2 2-4 0,-2-3-2 15,3 3-5-15,3-3-1 0,3 1 0 0,0 2 0 16,0 0-6-16,5 0-2 0,1-3 0 0,6 3 0 15,0 3-17-15,5-1-4 0,1 1-1 0,6 0 0 16,2-1-14-16,4 1-2 0,-1 0-1 0,7-1 0 16,3-2-9-16,-1 6 0 0,4-4 0 0,2 1 8 15,4 0-8-15,2-3 0 0,6 0 0 0,1 0 0 16,2 0 21-16,1 0-1 0,5-3 0 0,3 0 0 16,3 3-20-16,1-2-16 0,-1-1 2 0,3 0 1 15,6 3 27-15,4-2 6 0,-4-1 0 0,3 0 1 0,6-2-7 16,3 5-2-16,-3-3 0 0,0 1 0 0,-5 2-3 0,5 0-1 15,0-3 0-15,-6 3 0 0,-3-2-8 0,-2-1 8 16,-1 3-8-16,0-3 8 0,0 1 20 0,-6-1 3 16,-2 0 1-16,-4 1 0 0,0-1 25 0,1 0 6 15,-4-2 1-15,-3 0 0 0,1 2-40 0,-4-2-8 16,-5 2-2-16,-1-2 0 0,1 0-2 0,-1-1 0 16,-3 1 0-16,-2 2 0 0,-4-2-4 0,-2 2-8 15,-3 1 11-15,-4-1-11 0,-2 1 0 0,-1-1 0 16,-8 0 0-16,-3 3 0 0,-7 0 0 0,1 0-11 15,-3 0 11-15,-6 0-771 16,0 3-146-16</inkml:trace>
  <inkml:trace contextRef="#ctx0" brushRef="#br0" timeOffset="23309">5815 7437 518 0,'0'0'46'0,"0"0"-37"0,0 0-9 0,0 0 0 0,-3-2 111 0,3 2 20 16,0 0 4-16,0 0 1 0,0 0-38 0,0 0-7 16,0 0-2-16,0 0 0 0,0 0-61 0,3 5-12 15,0 3-2-15,3 5-1 0,0 0 15 0,-6 6 2 16,3-3 1-16,0 8 0 0,0 2 8 0,-3 3 1 15,0 3 1-15,0 2 0 0,0 3-13 0,-3 3-2 16,3 2-1-16,0-2 0 0,0 0-5 0,0 2 0 16,3-2-1-16,-3 2 0 0,3-5-19 0,-3 0 0 15,-3 0 0-15,3 0 0 0,3-2 0 0,-3-3 12 16,-3-1-1-16,3-4 0 0,-3 2-11 0,0-5 0 16,0-3 0-16,3-3 0 0,-6 1 9 0,3-6-9 0,3 0 10 15,3-2-10-15,-3-3 0 0,6 0 0 0,-6-3-11 0,0-5-802 16</inkml:trace>
  <inkml:trace contextRef="#ctx0" brushRef="#br0" timeOffset="24440.27">5881 7310 403 0,'-12'-10'36'0,"9"7"-36"0,3-2 0 0,-3-3 0 16,3 8 167-16,0 0 26 0,0 0 6 0,0 0 1 0,0 0-148 0,6 0-30 15,6 0-6-15,-6 0 0 16,2 3 9-16,7-1 3 0,0-2 0 0,0 3 0 0,3 2 12 0,0 3 4 16,3-5 0-16,-1 2 0 15,4 0-7-15,6-2-1 0,0-3 0 0,0 0 0 0,5 3-20 0,1-3-5 16,0 0-1-16,2 0 0 0,4 0 3 0,-3 2 1 15,2-2 0-15,-2 3 0 0,0-3-5 0,6-3-1 16,-1 1 0-16,7 2 0 0,-4-3 20 0,1 3 3 16,0 0 1-16,2 3 0 0,1-6-32 0,2 3 0 15,4-3 0-15,0 1 0 0,-4 2 0 0,7-3 0 16,2 3 0-16,1 0 0 0,-4 3 13 0,1-3 0 16,-1-3 0-16,7 0 0 0,2 6-13 0,-2-3 0 0,-7 3 0 15,4-3 0-15,2 0 12 0,-5 0-4 0,-1 0-8 0,4-3 12 16,-1 3-4-16,1-3 0 15,-1 3-8-15,-2 0 12 0,2-2 0 0,1-1 0 0,-1 3 0 0,4-2 0 16,-4-1-1-16,1 3-1 0,-4-3 0 0,4 3 0 16,-1-2-2-16,4-1-8 0,-4 0 12 0,1 1-4 15,-1 2 0-15,1 0-8 0,-1 0 12 0,1 0-4 16,2-3 1-16,1 3 0 0,-4 0 0 0,1 0 0 16,-4 0-9-16,1-3 0 0,0 3 0 0,-1-2 0 15,1-1 12-15,-1 0 0 0,4 1 0 0,-7 2 0 16,1 0-12-16,2-3 10 0,-5 0-10 0,2 3 10 15,-2-5-10-15,3 3 0 0,2 2 9 0,-2 0-9 16,-1-3 8-16,-2 0-8 0,2-2 8 0,-2 2-8 16,-4 1 8-16,1-1-8 0,3 3 8 0,-4 0-8 15,-5-3 0-15,0 1 0 0,-1 2 0 0,-2 0 0 16,0-3 0-16,-1 0 0 0,4 1 0 0,-3 2-8 0,-1-3 16 0,-2 6 3 16,3-6 1-16,-4 3 0 15,-2 3-21-15,-3-3-4 0,-1-3-1 0,1 3 0 0,-3 0 14 16,0 0 0-16,0 0 0 0,-4 0 0 0,1 0 0 15,0 0 16-15,-3 0-3 0,0 0-1 0,-1 0-12 0,-2 0 0 16,-3 0 8-16,0 3-8 0,-3-1 0 0,-3-2 0 16,0 0 0-16,-1 0 0 0,-5 0 9 0,-6 0-9 15,0 0 8-15,0 0-8 0,9 3 0 0,-9-3 0 16,0 0 0-16,0 0 0 0,3 5-10 0,-3-5 10 16,6 6 0-16,-6 2-9 0,3 0 9 0,-6-1 0 15,3-1 0-15,0 2 0 0,0 0 0 0,0 2 0 16,0-2 0-16,0 0 0 0,0 3 0 0,0 2 0 0,0 0 0 0,0-2 0 15,0 2 0-15,-3 0 0 0,3 3 0 0,-3 0-8 16,3 0 8-16,0 0 0 0,0 0 0 0,0 2 0 16,0 1 0-16,0 2 9 0,6-3-9 0,-6 3 0 15,3 3 22-15,-3-3-2 16,3 1-1-16,-3-1 0 0,0 3-29 0,0 2-6 0,0 0 0 0,0 1-1 16,0-3 27-16,0 0 6 0,-3-1 0 0,3 1 1 15,-3 0-17-15,3 0-11 0,-6-3 2 0,3 3 0 16,-3-3 9-16,3 0 0 0,-3 0 0 0,4-2 8 15,-4-1-8-15,3 1 0 0,0-3 8 0,0 0-8 16,-3-1 13-16,3 1-1 0,-3 0-1 0,3 0 0 16,-3-3-11-16,3 3 0 0,-3-3 0 0,3 1 0 15,0-4 11-15,0 3 0 0,-3-5 0 0,3 3 0 16,0-3-3-16,0 3-8 0,0-4 12 0,-3-1-4 0,3 2 1 0,3-8 0 16,-3 5 0-16,3-5 0 0,-3 5 0 0,3-5 0 15,0 0 0-15,0 0 0 0,0 0-9 16,0 0 8-16,0 0-8 0,-3 6 8 0,3-6 7 0,0 0 1 15,0 0 0-15,0 0 0 0,0 0-16 0,0 0 0 16,0 0 0-16,0 0 0 0,0 0 0 0,0 0 14 16,0 0-4-16,0 0-1 0,0 0-9 0,0 0 0 15,0 0 0-15,0 0 0 0,0 0 0 0,0 0 0 16,0 0 0-16,0 0 8 0,0 0-8 0,0 0 0 16,0 0 0-16,0 0 8 0,0 0-8 0,0 0 0 0,0 0 0 0,0 0-11 31,-9-3-77-31,0 0-16 0,-3 1-4 0,1 2-902 0</inkml:trace>
  <inkml:trace contextRef="#ctx0" brushRef="#br0" timeOffset="25093.83">5788 8419 1198 0,'9'-5'53'0,"-9"5"11"0,9 0-51 0,0 0-13 0,0-3 0 0,3 0 0 16,6-2 43-16,3 0 5 0,-1 0 2 0,7-1 0 15,0 4 18-15,6-4 3 0,-3 1 1 0,8 0 0 16,4 2-3-16,6-2 0 0,-1 0 0 0,7-1 0 0,5 4-17 16,-2 2-4-16,-1-3-1 0,4 0 0 15,2 3-35-15,1 0-12 0,2 0 9 0,-2-2-9 0,-1 2 9 16,-2 0-9-16,-1-3 10 0,-2 3-10 0,-3-3 0 0,-1 3 0 15,1-2 0-15,-13 2 0 16,-8 0-111-16,-3 0-18 0,24 0-4 0,-28 0-1 0</inkml:trace>
  <inkml:trace contextRef="#ctx0" brushRef="#br0" timeOffset="50881.01">2633 14571 748 0,'0'0'67'0,"0"0"-54"0,0 0-13 0,0 0 0 15,-3-3 183-15,3 3 33 0,0 0 8 0,0 0 0 16,0 0-106-16,0 0-22 0,0 0-4 0,0 0 0 15,0 0-24-15,9 3-4 0,0 2 0 0,3 3-1 16,0 2-12-16,0 4-3 0,3 2 0 0,-3-1 0 16,-1 7-23-16,1-1-5 0,0 0 0 0,3 5-1 15,-6-2-4-15,3-3-1 0,0 1 0 0,0-1 0 0,-3 0-6 16,0 0-8-16,8-2 11 0,-8-4-11 0,3-1 8 16,-3-4-8-16,3-4 0 0,-3-4 0 0,-3-2 14 0,3-2-4 15,0-4-1-15,0-4 0 0,0-4 4 0,0-1 1 16,-6-4 0-16,3 0 0 0,-3-7-3 0,6 0-1 15,-9-1 0-15,0 1 0 0,0-3-2 0,0 2-8 16,0 3 12-16,0 0-4 0,0 3-8 0,0 3 0 16,0 2 0-16,3 0 0 15,-3 5-26-15,5 1-7 0,1 2-2 0,3 3-708 16,3 2-141-16</inkml:trace>
  <inkml:trace contextRef="#ctx0" brushRef="#br0" timeOffset="52127.55">3324 14893 1324 0,'0'0'118'0,"0"0"-94"0,-3-2-24 0,3-4 0 16,0-1 104-16,0 1 17 0,-3-2 3 0,3 3 1 16,0 0-34-16,0-3-7 0,-6 0-2 0,6 0 0 15,-3 0-17-15,0 0-3 0,0-5-1 0,0 5 0 16,0-3-28-16,-3 3-5 0,3 0-2 0,-6 3 0 15,3 0 2-15,0 2 1 0,-6 1 0 0,3 2 0 16,0 2-5-16,-3 1-2 0,4 5 0 0,-4 0 0 16,-3 2-13-16,6 4-9 0,-3-1 12 0,3 0-12 15,3 3 0-15,0 0 0 0,6 2 0 0,-3-2 0 16,3 0 0-16,0 0 0 0,0-3 0 0,6-2 0 16,0 2 0-16,3-5-12 0,0 0 12 0,3-3-12 0,-3-2-10 15,3-3-2-15,0-3 0 0,-1 0 0 0,-2-2 4 0,3-3 0 16,-3-2 0-16,0 2 0 0,-3-6 10 0,0 4 10 15,0-3-13-15,-3-3 5 0,-3 3 8 0,0-1 0 16,0 4 0-16,0-4-8 0,-3 4 8 0,3-1 0 16,-6 1 10-16,0 2-10 0,3 3 16 0,0-1-4 15,0 1 0-15,3 5 0 0,0-5-1 0,0 5-1 16,0 0 0-16,0 0 0 0,0 0-10 0,0 0 0 16,0 0-12-16,0 10 12 0,3 1-9 0,3-1 9 15,-3 1 0-15,6 2 0 0,-6-2 0 0,3 2 0 0,0 0 0 0,3 3 0 16,0-3 0-16,3 1 0 0,3-4 0 0,-7 1 0 15,7-3 0-15,-3 0 0 0,3-3 0 0,6-2 0 16,-6-1 0-16,3-2 0 0,0-2 0 0,2-1 0 16,-5-5 0-16,6 0 0 0,-3-3 0 15,3-2 0-15,-3 0 0 0,0-3 0 0,2 0 0 0,-8-2 0 16,6-3-8-16,-6-3 8 0,-3-5 0 0,0 0 0 16,-3-1-9-16,0 1 9 0,0 0 0 0,-3-3-9 15,-3 3 9-15,0 0 0 0,0 3 0 0,-3-1 8 16,0 1 5-16,0 5 2 0,-6 2 0 0,6 6 0 15,0 0 12-15,-3 5 2 0,0 0 1 0,3 5 0 16,-6 1 6-16,6 4 0 0,-3 4 1 0,-3 4 0 16,3 3-20-16,0 6-4 0,3 2-1 0,-6 3 0 15,3 2-12-15,1 1 8 0,5 2-8 0,-6-3 0 16,3 6 0-16,3-3 0 0,0 0 0 0,0 0 0 0,3-2 0 16,3-3 0-16,-1 2 0 0,1-5 0 0,6-2 0 0,-3-1 0 15,0 1 0-15,3-3 0 0,0-3-8 0,0 0 8 16,3-5 0-16,-3-3 0 0,0 1-9 0,2-1 9 15,1-2 0-15,3-3-9 0,-9-3 9 0,6-2-8 16,0-3 8-16,0 0-8 0,-3-3 8 0,3-2 0 16,-1-3 0-16,1-2-8 0,-6-1 8 0,6 1 0 15,-3-4 10-15,-3 1-10 0,0 3 0 0,-3 2 0 16,-3 3 0-16,0-1 0 0,3 1 22 0,-3 5-2 16,-3 0 0-16,0 3 0 0,-3 0 8 0,3 5 0 15,0 0 1-15,0 0 0 0,-6 0-8 0,6 0-1 0,-6 5-1 16,3 6 0-16,3-1-19 0,0 3 0 0,0 1 0 0,0 1 0 15,3 1 0-15,0-2 0 0,6-1 0 0,-6 0 0 16,3 0-8-16,0 0 8 0,3 1 0 0,-3-4-9 16,0-2 9-16,-1 0-10 0,4 0 10 0,0-3-10 31,3 1-17-31,0-4-3 0,0-2-1 0,0-2 0 0,3 2 13 0,-6-6 2 0,0 1 1 0,3-3 0 16,-3 0 15-16,2-2 0 0,-2-1 0 0,-3 0 0 15,0-2 0-15,3 0 0 0,-6-3 0 0,0 0 0 16,0 0 0-16,0 1 8 0,-3-1-8 0,3 2 10 15,-3 1-10-15,6 3 0 0,-12-1 0 0,6 3 8 16,0 3 0-16,0 5-8 0,0 0 12 0,0 0-4 16,0 0 0-16,0 0-8 0,0 0 12 0,6 10-4 15,-3 1-8-15,0 2 8 0,3 0-8 0,0 6 8 0,0-3-8 0,0 2 0 16,0 1 0-16,3-1 0 16,0 4 0-16,-3-4 0 0,3 1 0 0,2-1 0 0,-2-2 0 15,6 0 0-15,-3-3 0 0,3-2 0 0,-3-1 0 0,3-4 0 16,0-1 0-16,3-3 0 0,-1-2 0 0,1-5 0 15,0 0 0-15,0-3 8 0,-3-3 9 0,3 1 2 16,-3-6 0-16,-1 3 0 16,1-3-36-16,0-3-7 0,-9-2-2 0,3 0 0 0,-3-3 10 0,-3-2 3 15,3 2 0-15,-6 3 0 0,-6 2 5 0,3 1 8 16,-3 2-13-16,0 3 5 0,0 2 8 0,3 6 0 16,-6-3 0-16,3 5-8 0,0 3 8 0,-3 3 0 0,1 2 0 15,2 3 0-15,0 0 0 0,-3 5-10 0,6 0 10 0,0 6 0 16,6-3-10-16,0 2 10 0,6 1-8 0,-6-1 8 15,9-2 0-15,2 0-8 0,7-3 8 0,0 3 0 16,3-3 0-16,12-2 0 0,-4-6 0 0,10-2-816 31,6-6-160-31</inkml:trace>
  <inkml:trace contextRef="#ctx0" brushRef="#br0" timeOffset="52877.09">8652 14698 460 0,'0'0'20'0,"0"0"5"0,0 0-25 0,0 0 0 16,0 0 0-16,0 0 0 0,0 0 270 0,0 0 49 16,0 0 9-16,0 0 3 0,-3 10-170 0,0 3-33 15,0 11-8-15,0 5 0 0,0 8-27 0,3 8-5 16,0 6 0-16,0 9-1 0,-3 9-14 0,0 5-2 16,3 8-1-16,-6 8 0 0,3 3-23 0,-3 5-5 15,0 5-1-15,3 0 0 0,-3 0-11 0,3 1-2 16,-3-4-1-16,3-2 0 0,0 0-15 0,3-5-2 15,-3-1-1-15,0-2 0 0,3-5-9 0,0-6 12 16,0-7-12-16,0-6 12 0,-3-5-12 0,3-6 0 0,0-5 9 16,0-7-9-1,-3-9-44-15,3-5-14 0,0-5-2 0,3-11-1193 0</inkml:trace>
  <inkml:trace contextRef="#ctx0" brushRef="#br0" timeOffset="53539.87">10191 14327 2131 0,'0'0'47'0,"0"0"9"0,-6 0 3 0,0 3 1 0,0 5-48 0,3 2-12 0,0 1 0 0,0 5 0 16,0 5 81-16,-3 5 15 0,3 6 2 0,3 0 1 15,-3 2-59-15,3-2-11 0,0 2-2 0,3 1-1 16,0 2-15-16,0-5-3 0,0 2-8 16,3-2 12-16,-3-3-12 0,3-5 0 0,0-3 0 0,-3-5-10 31,3-3-19-31,0-2-4 0,-6-11-1 0,0 0 0 15,0 0-10-15,3-11-3 0,3-2 0 0,-4-3 0 16,-2-5-13-16,0-6-4 0,0 1 0 0,-2-6 0 16,-1-2 10-16,-3-3 2 0,0 0 0 0,-3-6 0 0,0 1 24 0,0-3 6 0,-3 5 1 0,0 1 0 15,-3 2 61-15,3 2 13 0,-3 6 3 0,0 3 0 16,7 4 36-16,-4 4 7 0,3 5 1 0,3-1 1 16,3 1-40-16,3 5-8 0,0 0-1 0,6 0-1 15,6 3-37-15,0 0-14 0,2 2 11 0,4 1-11 16,3-1 0-16,3 6 0 0,0-1 0 0,3 3 0 15,-1 3-8-15,1 3 8 0,-3 0 0 0,3 2 0 0,0 3 0 0,-4 2 0 16,-2 1 12-16,-3-1-3 0,-3 1 23 0,-3-3 5 16,-6 2 1-16,0 1 0 15,-6-1-21-15,-3-2-4 0,-3 3-1 0,-6-1 0 0,-6 1 10 16,-3-1 2-16,3 3 0 0,-3-2 0 0,-5-1-24 0,2-2 0 16,3 3 0-16,-3-3 0 15,3-1-157-15,7 4-36 0</inkml:trace>
  <inkml:trace contextRef="#ctx0" brushRef="#br0" timeOffset="54329.52">10694 14613 1958 0,'0'0'174'0,"-3"-5"-139"0,0 2-35 0,-3-5 0 15,3 3 122-15,-3-1 18 0,0 1 3 0,0 3 1 16,0-4-57-16,0 4-11 0,6 2-3 0,-3 0 0 15,3 0-61-15,-6 2-12 0,3 4 0 0,-3-1 0 16,3 5-17-16,-3 1 4 0,0 2 1 0,0 0 0 16,3 6 0-16,0 0 0 0,3 2 0 0,0 0 0 15,3 0-2-15,0-2 0 0,0 2 0 0,3-5 0 16,0-1-3-16,0-1-1 0,3-1 0 0,3-3 0 16,-3-2-7-1,0-2-2-15,3-6 0 0,0 0 0 0,0-6-1 16,-1-2-1-16,4 1 0 0,-3-4 0 0,0-5-9 0,-3 0-2 15,-3-2 0-15,-3-1 0 0,0-2 11 0,-3-3 1 0,-6 0 1 16,0 1 0-16,-3-1 6 0,0 3 1 0,-3-3 0 0,-3 5 0 0,1 1 20 0,-1 2 0 16,0 5 0-16,0 1 8 0,-3 4 37 0,6 4 7 15,0 2 2-15,3 2 0 0,3 1-6 0,0 2-2 16,3 3 0-16,6 0 0 0,0 3-37 0,3-3-9 16,6 2 0-16,0 1 0 0,9-3 0 0,0 0 0 15,6-3 0-15,2-2 0 0,1-1 0 0,3-2-17 16,3-2 4-16,-4-1 1 15,-2-2-36-15,0-3-6 0,-3 0-2 0,-1-3 0 16,-5-2 24-16,-3 0 5 0,-3-6 1 0,0 1 0 0,-3-6 34 0,-3 0 8 0,0-2 0 0,-3-1 1 16,0-2 39-16,-3 0 8 0,-3 3 2 0,0-1 0 15,0 9 12-15,-3-1 2 0,-3 1 1 0,0 4 0 16,0 4-17-16,3 2-3 0,-3 3-1 0,0 2 0 16,0 3-25-16,0 5-6 0,0 0-1 0,0 9 0 15,0-1-28-15,0 8 8 0,0 6-8 0,3 2 0 16,-3 2 8-16,0 6-8 0,3 3 11 0,0 2-11 15,0-2 0-15,3 0 0 0,0 0 0 0,6-3 0 16,0 0 0-16,0-3-12 0,3-2 0 0,3-3 0 16,0-5-13-16,0-3-3 0,0-3 0 0,3-4 0 15,-3-4 14-15,2-2 2 0,1-5 1 0,0-6 0 16,-3 0 2-16,0-4 0 0,6-4 0 0,-6-2 0 16,0-3 9-16,0-5 0 0,-3 0 10 0,-1-3-10 15,1-3 13-15,0 1-3 0,-6-1-1 0,3 1 0 16,0 2 9-16,-3 0 2 0,0 3 0 0,0 3 0 15,-3 4 6-15,0 1 2 0,3 5 0 0,-3 3 0 0,0 5-16 0,0 0-2 16,0 0-1-16,0 0 0 0,0 0-9 0,0 5 0 16,0 6 0-16,3-1-11 0,0 4 11 0,0-1 0 15,-3 0 0-15,3 3 0 0,0 0 0 0,-3 0 0 16,3 0 0-16,0 2 0 0,3-2 12 0,-3 2-3 16,3-2 0-16,-3 0 0 0,3 0-9 0,0-5 0 15,3 2 0-15,0-5 0 0,0 2-20 0,2-4 4 16,-2-4 1-16,3-2 0 15,0-5-121-15,0 0-25 0,0-3-5 0,-3-3-990 0</inkml:trace>
  <inkml:trace contextRef="#ctx0" brushRef="#br0" timeOffset="54461.1">11283 14264 1267 0,'0'0'112'0,"0"0"-89"0,0 0-23 0,0 0 0 15,-3 8 259-15,3 0 47 0,3 0 10 0,3 2 1 16,3 3-237-16,6 1-47 0,3-1-9 0,2 3-3 31,7-3-184-31,0 3-37 0</inkml:trace>
  <inkml:trace contextRef="#ctx0" brushRef="#br0" timeOffset="55055.74">11730 14616 2178 0,'-6'-11'96'0,"3"3"20"16,-3 3-92-16,3-3-24 0,-6-3 0 0,0 1 0 0,3-1 97 0,0 3 15 15,-6-2 4-15,6-1 0 0,-3 3-36 0,0 3-6 16,3-1-2-16,0 1 0 0,6 5-47 0,-6 3-9 16,0-1-3-16,0 6 0 0,3 0-13 0,0 6 0 15,-3-1 0-15,6 0 0 0,-2 3-9 0,4 0 9 16,1 2 0-16,3-2-9 0,0 0 9 0,3 0 0 16,3-3-9-16,0 3 9 0,0 0-16 0,3-6 2 15,3-2 0-15,-3 0 0 16,3-5-11-16,-1-3-3 0,4-3 0 0,-3 3 0 15,-3-5-11-15,0-3-2 0,0 0-1 0,0 0 0 0,-6-2 30 0,-1-1 12 16,1-2-8-16,-3 0 8 0,0-1 0 0,-3-1 0 16,-3 1 12-16,0 1-4 0,-3 0 16 0,0 2 4 15,-3 3 1-15,3 0 0 0,0 0 7 0,0 3 0 16,-3 0 1-16,4 2 0 0,-1 1-16 0,3 2-3 16,0 0-1-16,0 0 0 0,0 0-17 0,0 0-16 0,0 8 4 0,3-1 0 15,2 1 12-15,-2 0 0 0,6-2 0 0,-3 2 0 16,3-3 0-16,0 0 0 0,0 0 0 0,0-2 0 15,0 0-12-15,0-3 0 0,-3-3 0 0,3 3 0 16,-3-3 12-16,0 1-11 0,0-6 11 0,-3 3-10 16,3-1 10-16,-3 1 0 0,2 0 0 0,-2-1 8 15,-3 1-8-15,6 0 9 0,-6 5-9 0,0 0 10 16,0 0-10-16,6 2 0 0,0 4 0 0,3 2 0 16,-3 2 0-16,0 3 0 0,3 6-10 0,-3 2 10 15,0 3 0-15,-3 8 0 0,3 2 0 0,0 3 0 16,-3 3 0-16,0 2-12 0,0 1 12 0,-3 2-12 15,3-3 12-15,0 0 0 0,-3-2 0 0,3 2-9 0,0-2-7 0,0 0 0 16,0-3-1-16,3 0 0 0,-6-3 17 0,0-5 0 16,3-2 8-16,-3-6-8 0,0 0 11 0,-3-8-11 15,-3 3 12-15,-3-8-12 0,0-3 16 0,-3-2-4 16,0-6-1-16,-3-2 0 0,0-6 1 0,-3-2 0 16,-2-3 0-16,5-5 0 15,0-5-63-15,3-1-12 0,6-5-2 0,3-2-731 16,12-3-145-16</inkml:trace>
  <inkml:trace contextRef="#ctx0" brushRef="#br0" timeOffset="55630.38">15584 14610 1954 0,'0'0'43'0,"0"0"9"0,0 0 1 0,0 0 3 0,3 6-45 0,0 4-11 16,0 3 0-16,-3 6 0 0,0 5 54 0,3 2 9 16,-3 9 1-16,0 7 1 0,0 16 15 0,0 3 2 15,3 5 1-15,-6 3 0 0,3 5-38 0,0 3-7 0,0 2-2 0,0 3 0 16,-3 0 13-16,3 3 3 0,-3 2 0 0,0 0 0 16,0 1-4-16,-3-4 0 0,3 1 0 0,0 2 0 15,0 1-24-15,0-4-4 16,0-2-2-16,0-2 0 0,3 2-18 0,-3-5 10 0,3-1-10 0,0-7 8 15,3-5 0-15,-3-1 0 0,3-7 0 0,-3-6 0 16,0-5 13-16,0-5 3 0,3-3 0 0,0-6 0 16,3-7-24-16,-3-3 0 0,3-5 0 0,-3-5 8 15,3-3-109 1,-6-8-22-16,9-6-4 0,-6-4-1156 0</inkml:trace>
  <inkml:trace contextRef="#ctx0" brushRef="#br0" timeOffset="56076.2">17108 14219 2487 0,'0'0'55'0,"0"0"11"0,-6-3 2 0,6 3 2 0,0 0-56 0,0 0-14 0,0 0 0 0,0 0 0 16,0 0 54-16,3 5 8 0,-3 6 2 0,-3 2 0 15,-3 3-36-15,3 3-6 0,6 4-2 0,-3 1 0 16,-3 3-6-16,0 2-2 0,9-3 0 0,0 3 0 16,-3-2-12-16,0-1 9 0,-3-5-9 0,6 1 8 15,3-4-20-15,-3-2-5 0,-9-5-1 0,9-1 0 16,3-5-125-16,-3-2-25 0,-6-3-4 0,0 0-548 15,6-5-110-15</inkml:trace>
  <inkml:trace contextRef="#ctx0" brushRef="#br0" timeOffset="56220.69">17227 14168 1796 0,'0'0'40'0,"0"0"8"0,0 0 1 0,0 0 1 0,9 0-40 0,-9 0-10 16,0 0 0-16,0 0 0 0,6 6 60 0,0 2 9 15,3 0 3-15,0 0 0 0,-6 2-13 0,12 1-3 16,0 2 0-16,5 0 0 0,-2-2-40 0,0-1-8 15,3 1-8-15,3 0 12 16,-3-4-92-16,0 1-17 0,-4 0-4 0,4-5-513 16,0 0-102-16</inkml:trace>
  <inkml:trace contextRef="#ctx0" brushRef="#br0" timeOffset="56548.11">17602 14219 1940 0,'-6'-6'43'0,"0"1"9"0,3 0 1 0,0-3 1 0,-3 0-43 0,1 3-11 15,-1-1 0-15,3 4 0 0,-3-4 124 0,0 4 22 16,0-1 5-16,6 3 1 0,0 0-71 0,0 0-13 0,-6 5-4 0,-3 3 0 15,6 3-43-15,0 0-9 0,-6 2-1 0,0 3-1 16,0 0 3-16,0-1 1 0,3 7 0 0,-3-4 0 16,-3 1-14-16,6-1 0 0,0-2 0 0,3 0 0 15,-5-3 0-15,2-2 0 0,3-1 0 0,3 1 0 32,-3-1-39-32,3-4-10 0,0-6-3 0,0 0 0 15,0 0-28-15,9-3-7 0,-3-2-1 0,2-3 0 16,10-3-16-16,-3-2-3 0,0-3-1 0,0-2 0 0,3-1 15 15,3 1 2-15,2-1 1 0,-8 3 0 0,-3 0 34 0,0 6 6 16,6-1 2-16,-6 6 0 0,-12 5 123 0,3 0 25 0,6 0 4 0,-3 5 2 16,-3 0 34-16,-6 6 6 0,0 0 2 0,3 2 0 0,3 5-32 15,0 1-7-15,-9-1-1 0,6 4 0 0,6-1-70 0,-3 0-14 16,-9 3-4-16,6-3 0 0,3 3-20 0,6 0 9 16,0-3-9-16,0 0 0 15,-1-3-49-15,4 1-17 0,6-3-3 16,0-3-1106-16</inkml:trace>
  <inkml:trace contextRef="#ctx0" brushRef="#br0" timeOffset="57788.89">18084 14642 1267 0,'0'0'112'0,"-5"-5"-89"16,2-1-23-16,-3-1 0 0,-3 1 282 0,3-2 52 0,-3 0 10 0,3 0 3 15,-3 0-182-15,3 1-36 0,0-1-7 0,-3 0-2 16,3 0-72-16,0 2-16 0,0-1-2 0,0 1-1 15,0 1-17-15,0 0-3 0,-3 2-1 0,3 3 0 16,3 0-8-16,-2 0 0 0,-1 3 0 0,0 5 0 16,0-3-16-16,0 3 5 0,0 5 1 0,0-2 0 15,3 2 1-15,-3 0 0 0,3 0 0 0,0 1 0 32,3 1-15-32,0-1-4 0,0-1 0 0,3 0 0 15,0 0-19-15,3-2-4 0,-3-6-1 0,3 3 0 0,0-5 0 16,-6-3-1-16,0 0 0 0,0 0 0 0,6-3 26 0,0-2 6 0,-3 0 1 0,3-3 0 15,-3 0 20-15,0 0 0 0,-3-3 0 0,-3 1 0 16,0-1 17-16,3-2-1 0,-3 0-1 0,0-1 0 16,0 1 13-16,3 0 4 0,-3 0 0 0,0-3 0 0,3 3-6 0,-3-1-1 15,3-2 0-15,3 6 0 0,0-1-17 0,0 1-8 16,3 4 8-16,0-2-8 0,-1 6 0 16,7-1-9-16,3 3 0 0,0 0 0 0,0 3 9 15,6 2 0-15,-3-2 8 0,3 2-8 0,2-2 0 0,-2 2-20 16,0 3 4-16,3-3 1 0,-3 0 15 0,0 1 0 15,-4-1 0-15,1 0 0 0,0 1 0 0,-3-4 0 16,-3 1 0-16,-3 0 0 0,3-3 0 0,-6 0 0 16,3 0 0-16,-9 0 0 0,0 0 8 0,6 0 2 15,-6 0 0-15,0 0 0 0,6-6 10 0,-6 6 1 16,5-5 1-16,-5 0 0 0,3-1-6 0,-3 1 0 16,0 0-1-16,0 0 0 0,0 5-7 0,0-6 0 15,-3 1-8-15,1 0 12 0,-1-1-12 0,0 1 8 0,0 2-8 0,0-2 0 16,-3 5 0-16,3-3-13 0,-3 1 1 0,3-1 0 15,-3 3 12-15,0 0 16 0,3 0-3 0,-6 3-1 16,3-1-12-16,0 1 0 0,-3 2 0 0,0 3 0 16,0-2-13-16,-3 4 4 0,0-2 1 0,3 5 0 15,-2 1 8-15,2-1 0 0,0 3 0 0,0 0 0 16,0-1-8-16,3 1 0 0,3 0 0 0,0-3 0 16,6 3-7-16,0-2-1 0,0-1 0 0,3-3 0 31,3-2-19-31,0 0-4 0,0-2-1 0,3-4 0 0,-4 1 21 0,4-3 4 0,0-3 1 0,0 1 0 15,0-4 14-15,-3 1 0 0,3-3 0 0,0 0 0 16,-3-2 0-16,0-1 0 0,3-2 0 0,-3-1 0 16,-1 1 0-16,1-8 0 0,0 3 0 0,-3-6 10 15,3-3-10-15,0-2 0 0,0 0 0 0,-3-3 8 16,3 1-8-16,-3-4 12 0,0 3-12 0,0 1 12 16,3-1 5-16,-6 0 2 0,3 6 0 0,-3-1 0 15,0 3 13-15,0 3 2 0,0 3 1 0,-3-1 0 0,0 6 7 0,0 2 2 16,0 1 0-16,0 5 0 0,-3-1-27 0,0 4-5 15,3 2 0-15,0 0-1 0,-6 2-11 0,0 4 8 16,0 4-8-16,0 3 8 0,0 1-8 0,0 7 0 16,0-3 0-16,0 6 0 0,3 3 0 0,-3-1 0 15,3 3-8-15,3 3 8 0,0 0 0 0,0-1 0 16,3 1-9-16,0 0 9 0,0 0 0 0,3-3 0 16,0-3 0-16,3-2 0 0,3-3 0 0,0 0-8 15,0-5 8-15,-1 0 0 0,4 0 0 0,0-5-8 0,0-1 8 0,3-2 0 16,0-3-10-16,3-2 10 0,0 0-8 0,-4-6 8 15,4 3-16-15,-3-5 1 0,3-3 1 0,-3 2 0 16,-3-4-4-16,0-1-1 0,-7 1 0 0,4-4 0 16,-6-1 19-16,0 1 14 0,0-4-2 0,-6 2-1 15,0-3 9-15,-3 4 1 0,0-1 1 0,-3 2 0 16,0 1-22-16,-3 3 0 0,1 2 0 0,-1 2 0 16,0 4 0-16,0-1 0 0,0 6 0 0,0-1 0 15,3 4 0-15,0 4 0 0,0 4 0 0,0-1 0 16,3 3-24-1,0 0-5-15,0 2-2 0,3 1 0 0,0 2 31 0,3-3 0 0,3 1-8 0,3-1 8 16,0 1-8-16,0-3 8 0,6-3-13 0,0 0 5 16,2-2-7-16,4-3-1 0,0 0 0 0,0-6 0 15,3 1-8-15,3-6-1 0,-1 1-1 0,4-4 0 16,3-2 7-16,0 0 2 0,-7 1 0 0,4-7 0 16,-3 1 17-16,3-3 0 0,-6 0 0 0,2-5 0 0,-2-3 0 15,3-2 0-15,-6-6 0 0,0-2 0 0,-1-1 0 0,-2-2 0 16,-3 0 0-16,0-2 0 0,-3-1 32 0,-3 5 6 15,0 1 2-15,-6 5 0 0,-3 0 1 0,-3 8 1 16,-3 2 0-16,-3 3 0 0,-3 6-6 0,-6 4 0 16,0 4-1-16,-3 7 0 0,-2 8-12 0,-1 6-3 15,0 2 0-15,0 11 0 0,3 5-12 0,4 5-8 16,2 3 10-16,6 3-10 0,6 5 0 0,6 2 0 16,6-2 0-16,6-3 0 15,5 1-141-15,13-1-22 0</inkml:trace>
  <inkml:trace contextRef="#ctx0" brushRef="#br0" timeOffset="60418.44">8556 16986 1058 0,'3'11'47'0,"-3"-6"9"0,0 3-44 0,0 0-12 0,0 5 0 0,3-2 0 16,0 2 92-16,0 0 17 0,0 1 3 0,0 4 1 15,3 1-24-15,-3 2-5 0,3 0 0 0,-3 0-1 16,3 0 10-16,0 3 3 0,-3-5 0 0,0 4 0 15,0-4-20-15,0 2-4 0,0 0-1 0,0 0 0 0,-3 1-6 0,0-1-1 16,0 0 0-16,0 0 0 16,-6-2-16-16,6 2-3 0,-3 0-1 0,3 0 0 0,-3 0-16 0,0 0-3 15,0-2-1-15,3-1 0 0,0 1-8 0,-3-3-1 16,0 0-1-16,0 0 0 0,3-1-14 0,-3-4 9 16,0 2-9-16,0-5 8 15,3 0-85-15,0 0-18 0,0-8-3 0</inkml:trace>
  <inkml:trace contextRef="#ctx0" brushRef="#br0" timeOffset="62657.25">11304 15859 921 0,'0'0'82'0,"0"0"-66"0,0 0-16 0,0 0 0 15,0 0 108-15,0 0 17 0,0 0 4 0,0 0 1 16,0 0-17-16,0 0-3 0,0 0-1 0,3 5 0 16,3 1-33-16,-3 2-6 0,0 2-2 0,0 1 0 15,6 5-25-15,-3 0-6 0,-3 2-1 0,0 6 0 16,3 2-6-16,-4 6-2 0,1 3 0 0,-3 2 0 16,0 8-6-16,0 0-2 0,-3 5 0 0,3-3 0 15,-5 4 1-15,-1 2 0 0,0 0 0 0,0 2 0 16,-3-5-5-16,3 1-2 0,-3-4 0 0,3 1 0 15,-3-1-2-15,3-2 0 0,3-2 0 0,0-4 0 16,0 4-4-16,0-6 0 0,0-3-8 0,0-2 12 16,3-6-4-16,0 1 0 0,-3-3-8 0,0-6 12 15,3-2-2-15,3 0-1 0,0-3 0 0,-3-2 0 0,-3-6 1 16,3 0 0-16,6-2 0 0,-6-3 0 16,0 0-146-16,0-8-28 15</inkml:trace>
  <inkml:trace contextRef="#ctx0" brushRef="#br0" timeOffset="63221.57">11286 15790 1094 0,'0'0'97'16,"0"0"-77"-16,0 0-20 0,0 0 0 0,0 0 110 0,0 0 18 15,3-5 4-15,0 0 1 0,3-1-41 0,0 4-9 16,0-1-2-16,3 1 0 0,0 2-13 0,3-3-2 16,-1 6-1-16,4-3 0 0,-3 2-30 15,6 3-7-15,-3 1 0 0,0-1-1 0,3 3-3 0,0 3-1 16,-3-1 0-16,2 3 0 0,1 3-5 0,3 0-1 15,3 3 0-15,0 2 0 0,2 0-5 0,4 3 0 16,3 0-1-16,0 2 0 0,-1 1-11 0,7-1 0 16,0 0-10-16,0-2 10 0,-1 3 0 0,1-6 0 15,-3 0 11-15,5 0-3 0,-2-2-8 0,3-3 0 16,-7-6 8-16,1 1-8 0,0-1 24 0,0 1 1 16,-4-6 0-16,-2 1 0 0,0-1-25 0,-6-3-14 15,-1 1 2-15,-5 0 0 0,-3-6 12 0,-6 3 8 16,3 0 0-16,-3-3-8 0,-3-2 17 0,-6 5-3 15,0 0-1-15,0-5-753 16,-3 0-150-16</inkml:trace>
  <inkml:trace contextRef="#ctx0" brushRef="#br0" timeOffset="63535.19">12343 16327 1911 0,'0'0'84'0,"-6"-2"19"0,3 2-83 0,3 0-20 0,0 0 0 0,0 0 0 0,0 0 50 0,0 0 6 16,0 0 0-16,0 0 1 0,-3 5 15 0,3 0 2 16,-3 3 1-16,6 3 0 0,0 2-50 0,0 0-9 15,0 3-3-15,-3 3 0 0,3-1-13 0,0 3 11 16,0 3-11-16,0 0 10 0,0 3-10 15,0-1 8-15,0 0-8 0,0 1 8 0,-3-1-8 16,5 1 8-16,-2-3-8 0,0 2 8 0,-3-2-8 0,6-3 10 16,-3 0-10-16,0-2 10 0,0 2-10 15,0-8 8-15,0 0-8 0,0 1 8 0,0-4 3 0,0-2 0 16,0-3 0-16,-3-5 0 0,6 6-11 0,-6-6-9 16,6 2 9-16,-6-2-758 15,3-2-144-15</inkml:trace>
  <inkml:trace contextRef="#ctx0" brushRef="#br0" timeOffset="63989.41">12402 16925 1612 0,'0'0'72'0,"0"0"14"0,-6 0-69 0,0 3-17 16,0-3 0-16,-3 3 0 0,3-1 70 0,-5 4 10 15,-1-4 3-15,-3 4 0 0,0 2 20 0,-6 2 4 16,-3 1 1-16,-3 2 0 0,4 3-45 0,-7 0-9 16,0 2-2-16,0 1 0 0,-2-1-23 0,-1 1-5 15,3 2 0-15,-6 3-1 0,4-3 14 0,-4 0 3 16,0-2 1-16,0-1 0 0,1 3-10 0,-4-2-3 15,3-1 0-15,1-2 0 0,2 0-12 0,3 0-4 16,3-3 0-16,6 0 0 0,-2-2-12 0,2-3 0 16,3 0 8-16,0 0-8 15,3-3-152-15,-3 0-32 0,6 1-8 0</inkml:trace>
  <inkml:trace contextRef="#ctx0" brushRef="#br0" timeOffset="65142.39">9530 16682 633 0,'-6'0'28'0,"6"0"6"0,-3 0-34 16,-3-3 0-16,3 1 0 0,3 2 0 0,0 0 184 0,0 0 31 15,0 0 5-15,0 0 2 0,0 0-111 0,9-3-23 16,0 0-4-16,0 3 0 0,6 0-14 0,0 0-2 16,2 0-1-16,4 0 0 0,3 0-25 0,3 0-5 15,6 0-1-15,2-2 0 0,10-1-6 0,6-2-2 16,5-3 0-16,7 3 0 0,-1 2-8 0,7-2-3 16,-1-1 0-16,0 1 0 0,4 0-17 0,-1-3 10 15,-2 0-10-15,-4 0 8 0,-5 5-8 0,-1 1 10 16,-2-4-10-16,-1 4 10 0,-5-1 2 0,-3 0 1 15,-7-2 0-15,-5 3 0 0,-3-1-1 0,-6 0-1 0,-4 1 0 0,1-1 0 16,-6-2 1-16,-3 2 0 16,-3 0 0-16,0 1 0 0,-6-1-1 0,0 0 0 0,0-2 0 0,-6 5 0 15,3-3-11-15,-3 3-14 0,0-7 3 0,0 7 1 32,-3-3-145-32,-3-2-29 0,3-1-5 0</inkml:trace>
  <inkml:trace contextRef="#ctx0" brushRef="#br0" timeOffset="65351.54">10896 16436 1382 0,'-15'-5'61'0,"6"2"13"0,0 0-59 0,0 3-15 0,-3-2 0 0,4-1 0 15,2 3 145-15,0-3 27 0,0 1 4 0,6 2 2 16,0 0-67-16,0 0-14 0,0 0-2 0,0 0-1 16,0 0-62-16,3 5-13 0,6 0-3 0,3 3 0 15,-1 0-16-15,1 0 0 0,6 3 0 0,0 2 0 16,0 0 0-16,-3 0 0 0,3 3 0 0,-3-2 0 15,-4 4 0-15,-2-2 0 0,0-5 0 0,-6 4-9 0,0 4 9 16,-6-3 11-16,-3 0-3 0,-6-3 0 16,-5 5-59-16,-10-2-12 0,-6 3-2 0</inkml:trace>
  <inkml:trace contextRef="#ctx0" brushRef="#br0" timeOffset="66174">12462 16653 1324 0,'0'0'59'0,"-6"-5"12"0,6 5-57 0,-6-3-14 0,0-2 0 0,0 2 0 16,6 3 74-16,0 0 12 0,-6-3 2 0,6 3 1 15,-6-2-28-15,6 2-5 0,0 0-2 0,0 0 0 16,3-6-34-16,-3 6-6 0,9-2-2 0,-3 2 0 16,3-3 15-16,0 0 2 0,3-2 1 0,6 5 0 15,-1 0 18-15,4 0 3 0,6-2 1 0,3-1 0 16,3 3-6-16,2-5-1 0,4 2 0 0,6-2 0 15,-4 2-21-15,4 0-4 0,3 1 0 0,2-4-1 16,-2 1-10-16,5 3-1 0,-2-4-8 0,0 1 12 0,-4 2-12 0,-5-2 0 16,-1 2 8-16,-2 1-8 0,-6-1 0 0,-3-2 9 15,-4 2-9-15,-2 0 8 0,-6 1 1 0,-3-1 0 16,-3 1 0-16,-6-1 0 0,-3 0-9 0,-3 3 0 16,-3-5 0-16,0 0 0 15,-6 2-155-15,0-2-23 0,-3 2-5 16,0 0-440-16,0 1-88 0</inkml:trace>
  <inkml:trace contextRef="#ctx0" brushRef="#br0" timeOffset="66370.87">13277 16378 1375 0,'0'0'60'0,"0"0"14"0,0 0-59 0,0 0-15 0,0-6 0 0,0 6 0 16,0 0 61-16,0 0 10 0,0 0 1 0,0 0 1 16,0 0 27-16,0 0 6 0,9 0 1 0,0 6 0 15,0-4-51-15,3 4-11 0,0 2-1 0,3 0-1 16,3 2-12-16,0 1-3 0,-1 2 0 0,4 0 0 15,0 3-13-15,-3-3-3 0,3 3-1 0,-6 0 0 16,-3 0 1-16,-4 0 1 0,-2-3 0 0,-9 3 0 16,-3 0-1-16,-8 2 0 0,-10 1 0 0,-9 2-1075 15</inkml:trace>
  <inkml:trace contextRef="#ctx0" brushRef="#br0" timeOffset="67160.69">10101 16047 1666 0,'0'0'36'0,"0"0"8"0,0 0 2 0,0 0 2 0,0 0-39 0,0 0-9 0,0 0 0 0,0 0 0 0,0 0 92 0,0 0 16 16,3-8 3-16,-3 8 1 0,0 0-45 0,-6 0-9 16,0-3-2-16,-3 1 0 0,1 2-25 0,-1 2-6 15,-3 1-1-15,-3 5 0 0,0-3 10 0,0 3 2 16,-3 0 0-16,0 3 0 0,3-1-36 0,4 4 0 15,2 1 0-15,-3-1 0 0,0-1 0 0,0 0 0 16,0 0 0-16,6 1 0 0,0-4 0 0,0 3 0 16,6 1 0-16,0-1 0 0,3 0-12 0,0 0-7 15,3-2-1-15,0-1 0 0,3 4 11 0,0-4 9 16,6 1-13-16,0-1 5 0,-3 1 8 0,5-3-10 16,1 5 10-16,0-2-10 0,0-1 10 0,0-2 0 0,-3 3 0 15,0-1 0-15,-4-2 0 0,-2 3 8 16,0 0-8-16,0-3 0 0,-3-1 16 0,-3 4-2 0,-3-6 0 0,-3 3 0 15,0 3 21-15,-3-3 4 0,-3 0 1 16,0 2 0-16,-5-2-1 0,-4 0 0 0,-3 3 0 0,-3-3 0 16,-3-3-23-16,3 3-4 0,-2 0 0 0,2-3-1 15,0 0-11-15,0-5 0 0,3 3 0 0,4-3 0 16,-1-3-19-16,3-2-2 0,6 0-1 0,0-3-781 16,3 0-156-16</inkml:trace>
  <inkml:trace contextRef="#ctx0" brushRef="#br0" timeOffset="68025.56">10316 16402 1094 0,'0'0'97'0,"0"0"-77"0,0 0-20 0,0 0 0 16,0 0 173-16,0 0 31 0,0 0 7 0,0 7 1 16,3 1-73-16,-3 0-15 0,0 3-2 0,-3-3-1 15,3 5-61-15,-3 0-12 0,3 3-2 0,-3 0-1 16,0-3-13-16,0 3-4 0,3 0 0 0,-3 0 0 15,0-3-8-15,3 0-1 0,-3 1-1 0,6-4 0 16,0 3-9-16,0-2-1 0,-3 0-8 0,3-6 12 16,3 3-12-16,0 0 9 0,0-6-9 0,0 4 8 15,2-4-8-15,-2-2 12 0,3 0-12 0,-3-2 12 16,0-1-39-16,0-2-7 0,0-1-2 16,0 1-736-16,-3-5-148 0</inkml:trace>
  <inkml:trace contextRef="#ctx0" brushRef="#br0" timeOffset="68200.94">10131 16542 403 0,'0'0'36'16,"0"0"-36"-16,3 2 0 0,3 1 0 0,3 0 296 0,0-3 52 16,0 0 10-16,0 0 2 0,3 0-192 0,3-3-38 15,-1 0-8-15,4 1-2 0,3 2-59 0,0-6-12 0,0 1-2 0,3 0-1 31,-1 2-92-31,7-2-18 0,3 2-4 0</inkml:trace>
  <inkml:trace contextRef="#ctx0" brushRef="#br0" timeOffset="68952.63">13861 16071 230 0,'0'0'20'0,"0"0"-20"0,0 0 0 0,0-5 0 15,3-1 324-15,-3-2 61 0,3 0 12 0,-3 0 3 16,3 3-214-16,-3-5-42 0,0 2-9 0,0 0-2 16,-3 2-45-16,0-2-8 0,0 3-3 0,-3-3 0 15,0 0-31-15,0 3-6 0,-6 0-2 0,3-1 0 16,-3 4-14-16,-3-1-2 0,0 3-1 0,0 3 0 15,-2-1-8-15,-1 6-1 0,-3 3-1 0,0-1 0 16,3 4-3-16,-3 2-8 0,4 2 12 0,5 3-4 16,0 0-8-16,3 1-11 0,0-4 3 0,6 1 0 15,3-1 8-15,6-2-8 0,3 0 8 0,0-3-8 16,6-5-5-16,-1 0-1 0,4-3 0 0,0-5 0 16,0 0 14-16,3-5-12 0,-3-3 12 0,0-5-12 15,-1 2 12-15,1-5 0 0,-3 1 0 0,0-1 0 0,0-3 0 0,-3 3 0 16,0-2 8-16,-3-1-8 0,3-2 0 0,-3 5 10 15,-4-2-10-15,1 2 8 0,0 3-8 0,-3 2 8 16,3 0-8-16,-6 6 8 0,0 5-8 0,0 0 8 16,0 0-8-16,0 0 8 0,0 0-8 0,0 8 0 15,-3 0 0-15,0 3 0 0,3 2 0 0,-3 0 0 16,0 3 0-16,0 0 8 0,0 5-8 0,0 0 0 16,-2-2 0-16,5-1 8 0,0 3-8 0,5 0 0 15,-5-2 0-15,6-3 0 0,0-3-8 0,0 0 8 16,6 1-10-16,0-4 10 15,6-2-106-15,-3-3-15 0,6 1-3 0,0-4-923 0</inkml:trace>
  <inkml:trace contextRef="#ctx0" brushRef="#br0" timeOffset="69210.44">14257 16193 1324 0,'-9'-14'118'0,"6"12"-94"0,0-1-24 0,-3 3 0 16,0-5 128-16,3 2 22 0,0 0 4 0,3 3 1 15,-6-2-2-15,6 2 0 0,0 0 0 0,-3 2 0 16,0 4-83-16,0-1-17 0,0 3-3 0,3 0-1 16,-6 5-26-16,6 0-6 0,-3 3-1 0,3 0 0 15,-3 3 0-15,3 2-1 0,-3 0 0 0,0 0 0 16,0-2-3-16,3 2 0 0,-3 0 0 0,0 0 0 16,3 0-3-16,0-2-1 0,3-1 0 0,0-2 0 15,0 3-8-15,3-6 8 0,0 0-8 0,3-2 8 16,0-3 0-16,0 0-8 0,0-6 12 0,3-2-4 0,0-2-20 0,-1-4-4 15,4-2 0-15,-3 0-1 16,6-5-211-16,-3-3-41 0</inkml:trace>
  <inkml:trace contextRef="#ctx0" brushRef="#br0" timeOffset="69357.88">14078 16275 1728 0,'0'0'153'0,"0"0"-122"16,0 0-31-16,0 0 0 0,0 0 89 0,9 7 12 0,3-1 3 0,3-4 0 15,-3 4-25-15,8-1-5 0,1-2-1 0,3-1 0 16,3-2-56-16,3 3-17 0,2-6 8 0,1 3-1061 16</inkml:trace>
  <inkml:trace contextRef="#ctx0" brushRef="#br0" timeOffset="70404.1">12072 17097 518 0,'0'0'23'0,"0"0"5"0,0 0-28 0,6-2 0 16,-3-6 0-16,0 3 0 0,-3-1 240 0,0 6 42 16,0-8 9-16,0 8 1 0,-3-5-133 0,0 0-27 15,-3 2-6-15,3 0-1 0,-3 1-43 0,0-1-9 16,-3 6-1-16,0 2-1 0,0 3-21 0,0 0-4 15,0 0-1-15,-3 2 0 0,0 4-13 0,1 2-4 0,-1-1 0 0,-3 4 0 16,6 2-4-16,-3 0 0 0,0 0-1 0,3 3 0 16,0-3-10-16,3 3-1 15,0-3-1-15,3 1 0 0,3-1-11 0,0-3 0 0,3 1 0 16,3-1 0-16,3-4 0 0,3-1 8 16,0 0-8-16,0-2 0 0,3-1 15 0,0-5-3 0,2 1 0 0,4-1 0 15,-3-5-4-15,6 0 0 0,-3 0-8 0,6 0 12 16,-4-3-3-16,1 1-1 0,0-9 0 0,0 3 0 15,0-2 1-15,-3-4 0 0,-1-1 0 0,-2 1 0 16,-6-2 3-16,0-2 1 0,0 2 0 0,-6 0 0 16,0-2 11-16,-6-1 3 0,0-2 0 0,-3 2 0 15,-6-2-46 1,-3 3-9-16,-3-3-1 0,0-1-1 0,-3 4 10 0,-2 2 3 0,-7 0 0 0,3 3 0 16,-6 0 6-16,0-1 2 0,-2 7 0 0,2 1 0 15,-6 4-11-15,0 4-1 0,1 1-1 0,-1 2 0 0,0 3 22 0,4 3 15 16,2 2-3-16,3 3 0 0,3 0-12 0,9 2 0 15,3 1 0-15,6-1 0 0,4 1 0 0,4-1 0 16,10 1 0-16,3-1 0 0,6-2 10 0,6-3-1 16,6 1 0-16,2-9 0 0,7 3 6 0,6-8 1 15,5 0 0-15,7-5 0 0,2-3-6 16,1 0-1-16,-1-3 0 0,-2 1 0 16,-4-4-64-16,1 1-13 0,2-5-2 0</inkml:trace>
  <inkml:trace contextRef="#ctx0" brushRef="#br0" timeOffset="74949.57">3196 15814 115 0,'0'-8'0'0,"0"8"10"0,0-8-10 0,0 6 0 0,0-4 0 0,0 1 0 16,0 2 264-16,0 3 50 0,0-5 10 0,0 5 3 15,0 0-194-15,0 0-38 0,6-5-8 0,-6 5-2 16,0 0-27-16,3 8-6 0,3-3 0 0,0 8-1 16,-6 3 1-16,3 8 0 0,-1 2 0 0,-2 6 0 15,0 3 6-15,-2 7 2 0,-1 6 0 0,3-1 0 16,-6 3-18-16,0 1-3 0,6 2-1 0,-3-3 0 15,0 3-7-15,0 0-2 0,3 0 0 0,0 5 0 16,0-5-1-16,0 2 0 0,0-2 0 0,0-2 0 16,0-1 22-16,0-5 4 0,0-3 1 0,0 0 0 15,0-2-20-15,0 0-4 0,-6-8-1 0,6 2 0 16,-3-2-4-16,3-1-1 0,0-1 0 0,-6-4 0 16,0-2-4-16,6 2-1 0,0-5 0 0,-6 1 0 0,3-1-8 0,3-5-3 15,-6 0 0-15,6-3 0 16,0 0-9-16,0-2 0 0,0-1 0 0,0-2 0 15,6-3-145-15,-6-5-25 0,0 0-5 0</inkml:trace>
  <inkml:trace contextRef="#ctx0" brushRef="#br0" timeOffset="75578.5">3205 15671 172 0,'0'0'16'0,"0"0"-16"15,0 0 0-15,0 0 0 0,0 0 262 0,0 0 50 16,0 0 9-16,3 0 3 0,6-2-180 0,-9 2-35 16,0 0-7-16,5 2-2 0,4-2-24 0,0 3-4 15,3 0-2-15,-3 2 0 0,3-2-15 0,6-1-3 16,0 6-1-16,3-3 0 0,2 6-14 0,1 0-2 15,3 4-1-15,0 1 0 0,3-2-15 0,-1 4-3 16,4 1-1-16,0-1 0 0,3 3-3 0,-4-2 0 16,7 2 0-16,-9-3 0 0,6 1-2 0,-1-3-1 0,-5 0 0 15,6 0 0-15,-1-3-9 0,-2 0 12 0,0-5-12 0,3 3 12 16,-7-3 8-16,4-3 1 0,-3 3 1 0,0-6 0 16,-1 1-22-16,-8 2 0 0,3-2-12 0,-3-3 4 15,-3 3 8-15,0-3 0 0,-9 2 10 16,2-2-10-16,-2 0 10 0,0 0-10 0,-9 0 10 0,3 0-10 31,-3 0-99-31,0 0-25 0,0 0-6 0</inkml:trace>
  <inkml:trace contextRef="#ctx0" brushRef="#br0" timeOffset="75928.1">4243 16036 691 0,'0'0'61'0,"0"0"-49"0,0 0-12 0,0 0 0 0,0 0 94 0,6 6 16 15,0-1 3-15,-3 3 1 0,3-3-2 0,0 6 0 16,-3-3 0-16,0 5 0 0,-3-2-19 0,3 2-4 16,-3 3-1-16,0 2 0 0,0 1-20 0,3 2-5 15,-3 3-1-15,3 2 0 0,-3 1-3 0,3-1-1 16,0 3 0-16,0 3 0 0,3-3-19 0,0 0-4 15,0 6-1-15,3-4 0 0,-6 1-2 0,3 2-1 16,3-2 0-16,3 3 0 0,-9-6-11 0,3 2-1 16,-1-1-1-16,4 1 0 0,-3-2-5 0,0-2-1 15,-3-1 0-15,3-2 0 0,0 0 2 0,-6-3 0 16,6 0 0-16,-3-2 0 0,0-1 5 0,0-4 1 0,-3-1 0 0,0-3 0 16,6 1-10-16,-6-3-2 0,0-8 0 0,0 0 0 31,0 0-156-31,0 0-32 0,0 0-7 0,12-8-1 0</inkml:trace>
  <inkml:trace contextRef="#ctx0" brushRef="#br0" timeOffset="76342.78">4360 17013 1036 0,'0'0'92'0,"-6"0"-73"16,3 2-19-16,-6-2 0 0,3 3 135 0,3-3 23 16,-3 3 5-16,0-1 1 0,0 1-40 0,0 2-7 15,0 1-1-15,3-1-1 0,-9 0-23 0,3 0-5 16,0 3-1-16,-6 3 0 0,-2 0-49 0,-1 2-9 15,-9 3-3-15,-3-1 0 0,0 4-6 0,-2 0-2 16,-7 4 0-16,3-1 0 0,-8 1 11 0,-1 1 1 16,3 0 1-16,-5 0 0 0,2 0 18 0,0-1 3 15,1 1 1-15,2 0 0 0,-3-3-8 0,10 0-2 0,-1 3 0 0,3 0 0 16,3 0-42-16,7 2 0 0,-4-5-13 0,6 3 3 16,3 0 10-16,3 0 0 0,-3-3-9 0,6-2 9 15,1-1-12-15,-4 1 3 0,3-1 0 0,0 1 0 31,0-4-91-31,-3 1-17 0,0 0-4 0,-3-3-1 16,0 1-95-16,4-1-19 0,-7 0-4 0,0-5-1 0</inkml:trace>
  <inkml:trace contextRef="#ctx0" brushRef="#br0" timeOffset="76642.82">2984 17351 403 0,'-9'-10'36'0,"9"10"-36"0,-3-5 0 0,3 2 0 0,0 3 262 0,0 0 46 16,0 0 8-16,0 0 3 0,0 0-225 0,0 0-45 16,0 0-9-16,0 5-1 0,-5 6 49 0,5-1 11 15,5 6 1-15,-5 0 1 0,0 3-36 0,6 2-7 16,0 3-2-16,3-3 0 0,-6 3-32 0,3 2-8 15,0 0 0-15,3 1-1 0,0-1 17 0,0 1 4 16,0-3 1-16,-3-1 0 0,3 1-13 0,-3-3-2 16,3 1-1-16,-9-1 0 0,3 0-12 0,-6-3-9 15,3-2 12-15,-9 0-12 0,9 0 0 0,0-3 0 16,-9-5 0-16</inkml:trace>
  <inkml:trace contextRef="#ctx0" brushRef="#br0" timeOffset="77316.35">1779 16693 345 0,'0'0'15'0,"0"0"4"16,-12 0-19-16,6-3 0 0,-3 0 0 0,6 1 0 0,-6 2 268 0,0-3 49 0,9 3 11 0,0 0 1 16,0 0-168-16,0 0-33 0,0 0-8 0,0 0 0 15,0 0-72-15,6 0-13 0,-3-3-3 0,6 3-1 16,9 3 7-16,-3-3 2 0,3 0 0 0,3 0 0 16,8 3 2-16,-5-3 1 0,6 0 0 0,0 0 0 15,5-3-6-15,1 0-1 0,6 3 0 0,2-2 0 16,1 2-4-16,3 0-2 0,2-3 0 0,1 3 0 0,2-5-12 0,-2 2-2 15,6-2-1-15,-1 2 0 16,1-2-6-16,2 0-1 0,-5 2 0 0,-7-2 0 0,4 5-8 0,-6-6 8 16,-4 4-8-16,1-4 8 15,-3 6 2-15,-4-2 0 0,-11-1 0 0,3-2 0 0,-6 2-10 0,-6 1 10 16,0-1-10-16,-9 0 10 0,-6 3 2 0,0 0 0 16,0 0 0-16,-6-2 0 0,-3-1-12 0,-3 3 0 15,3-3 0-15,-9 3 0 16,0 0-113-16,3 0-25 0,-6 3-5 0,4 0-1 15,-1 2-103-15,3-5-21 0</inkml:trace>
  <inkml:trace contextRef="#ctx0" brushRef="#br0" timeOffset="77628.12">2746 16473 288 0,'0'0'12'0,"0"0"4"0,0 0-16 0,0 0 0 0,0 0 0 0,0 0 0 16,0 0 285-16,0 0 55 0,-6-3 10 0,6 3 2 15,-6-2-159-15,6 2-32 0,0 0-6 0,-3-3-2 16,3 3-33-16,0 0-6 0,0 0-2 0,0 0 0 16,0 0-44-16,0 0-8 0,0 8-3 0,0-3 0 15,9 3-35-15,-6 3-7 0,6-3-2 0,3 2 0 16,0 4-4-16,3-1-1 0,-3 0 0 0,6-2 0 16,-6 2-8-16,-1-3 0 0,7 1 0 0,-6 2 8 15,6-2-8-15,-6-1 0 0,6 1 0 0,3-3 8 16,-12 2-8-16,11-2 0 0,-5-2 0 0,0-1 8 15,6 0-8-15,-9 1 12 0,0-4-12 0,-3 1 12 0,0 2-1 16,-6-2 0-16,-3-3 0 0,0 0 0 0,-3 5-11 0,-6 3 0 16,-3 0 0-16,-9 0 0 15,0 5-86-15,-3 0-19 0,-2 1-4 0,-4-1-1059 16</inkml:trace>
  <inkml:trace contextRef="#ctx0" brushRef="#br0" timeOffset="78161.63">1940 16060 115 0,'0'0'10'0,"0"0"-10"0,0 0 0 0,0-2 0 16,3-4 284-16,0 1 54 0,-3 0 11 0,0-1 3 15,0 1-176-15,0 5-36 0,0 0-6 0,-3-5-2 16,0-3-48-16,-6 3-9 0,3 2-3 0,0 0 0 15,-3 3-24-15,0 0-4 0,-3 0-2 0,3 3 0 16,-3 0-22-16,-3 2-4 0,0 0 0 0,6 0-1 0,-2 6 2 0,-4-3 1 16,6 3 0-16,3-3 0 0,-3 5-18 0,0-3 0 15,6 4 0-15,3-4 0 0,0 3 0 0,0 1-11 16,6-4 2-16,3 3 0 0,0-2 9 0,3 2-8 16,3 3 8-16,-4 0-8 0,4-3 8 0,0 0 0 15,0-2 0-15,3 2 0 0,-6 0 0 0,3-2 0 16,-3 2 8-16,0 1-8 0,-3-4 0 0,-1 1 0 15,-5-1 0-15,3-2 0 0,-3 3 10 0,-3-3-2 16,-3 0-8-16,3 0 12 0,-9-3 20 0,1 3 3 16,-4-3 1-16,-3 0 0 0,0 1-24 0,-3-1-12 15,0-2 12-15,3 2-12 0,-3-2 0 0,1-3 0 16,2 0 0-16,0 0 0 16,9 2-140-16,-3-2-36 0,3-2-6 0,6 2-2 0</inkml:trace>
  <inkml:trace contextRef="#ctx0" brushRef="#br0" timeOffset="78429.16">2196 16301 1152 0,'9'-13'51'0,"-9"10"10"0,8 0-49 0,-5 1-12 0,3-6 0 0,-6 0 0 16,3 5 220-16,-3 3 40 0,3-5 9 0,-3 5 2 15,0-5-135-15,0 5-26 0,0 0-6 0,0 0 0 16,0 0-66-16,0 0-13 0,0 0-2 0,-6 8-1 15,6 2-9-15,-6 3-1 0,3-2-1 0,-3 5 0 16,4 0 4-16,-4 0 1 0,0 0 0 0,6-1 0 16,-6 1-1-16,3 0 0 0,6-3 0 0,-3 1 0 0,0-1-7 15,6 0 0-15,-3 0-8 0,0-5 12 0,3 0-1 0,-4 0-1 16,7-3 0-16,-3-2 0 0,6 0-10 0,-3-1 0 16,3-2 0-16,-3 0 0 15,0-2 0-15,3-4-17 0,-3 1 4 0,3 0 1 16,-3 0-139-16,-3-3-27 0,0-3-6 0</inkml:trace>
  <inkml:trace contextRef="#ctx0" brushRef="#br0" timeOffset="78584.1">1990 16462 691 0,'0'0'61'0,"3"3"-49"0,-3-3-12 0,12 3 0 16,3-1 234-16,-3 1 44 0,0-3 9 0,6 0 1 15,2 0-137-15,4-3-28 0,-3 3-6 0,0-5-1 16,3 2-80-16,-3 1-17 0,2-1-3 0,4 3-662 31,-3 0-132-31</inkml:trace>
  <inkml:trace contextRef="#ctx0" brushRef="#br0" timeOffset="79322.73">1594 17529 1404 0,'-6'-8'62'0,"3"5"13"0,3-2-60 0,0-3-15 0,-6 0 0 0,3 0 0 15,3-3 80-15,0 1 12 0,0 2 4 0,0-3 0 16,-5 1 9-16,2 2 3 0,0 0 0 0,-3-3 0 16,3 3-23-16,-3 3-4 0,0-3-1 0,-3 3 0 15,3 2-18-15,-6-2-4 0,3 5-1 0,-3-3 0 16,0 6-24-16,3-1-5 0,-3 1 0 0,-3 2-1 15,4 3-18-15,-1 3-9 0,-6 0 10 0,6 2-10 16,0 0 8-16,3 6-8 0,-3-1 0 0,6 1 0 16,3 2 0-16,-3-3 0 0,6 3 0 0,6 1 0 15,-3-4 0-15,6-2-12 0,0 0 12 0,3-6-10 0,0-2-6 0,3 0-2 16,0-5 0-16,2-3 0 16,1-3-10-16,3-2-3 0,-6-3 0 0,3-3 0 15,0-2-1-15,3-3-1 0,-1 1 0 0,-2-4 0 16,-3 0 5-16,3 1 0 0,3-3 1 0,-9 2 0 0,-3-5 16 15,3 3 11-15,-3 0-13 0,-1 0 5 0,1 5 20 16,-6 0 4-16,3 6 0 0,-6-1 1 0,3 3 27 0,-3 3 6 16,-3 0 1-16,3 5 0 0,0 0-2 0,0 0 0 15,0 0 0-15,-6 7 0 0,3 4-13 0,-3 0-2 16,3 2-1-16,-5 0 0 0,5 6-20 0,3-4-4 16,0 4-1-16,0 0 0 0,9-4-8 0,-7 1 8 0,7 3-8 0,3-1 8 15,0-2-17-15,3-3-4 16,0 1-1-16,3-1 0 15,3 0-121-15,-3-2-24 0,2-3-5 0,-5-3-933 0</inkml:trace>
  <inkml:trace contextRef="#ctx0" brushRef="#br0" timeOffset="79632.16">2026 17605 1036 0,'0'0'46'0,"0"0"10"0,0 0-45 0,0 0-11 0,0 0 0 0,0 0 0 15,0 0 232-15,0 0 44 0,0 0 8 0,0 0 3 0,0 0-145 16,0 6-29-16,0 2-5 0,0-3-2 0,-3 5-46 0,0 1-10 16,3 2-2-16,-6 1 0 0,3-1-12 0,-3 0-4 15,3 3 0-15,3 0 0 0,-6 0-9 0,6-1-3 16,0 1 0-16,0-2 0 0,6 1-12 0,-3-4-8 15,3 0 10-15,-3 2-10 0,3-3 8 0,0-2-8 16,3-2 0-16,0-4 9 0,3 4-9 0,3-6 0 16,-4-3 0-16,1 0 8 15,6-5-30-15,-3 3-6 0,0-5-2 0,-3-1-796 16,0-2-159-16</inkml:trace>
  <inkml:trace contextRef="#ctx0" brushRef="#br0" timeOffset="79772">1868 17732 2304 0,'-15'0'204'0,"12"0"-163"0,-3 0-33 0,0 0-8 16,6 3 84-16,0-3 16 0,0 0 2 0,6 0 1 15,9 0-85-15,-6-3-18 0,12 1 0 0,0-4 0 16,9 1 0-16,-1-3-8 0,4 0 8 0,6-2-792 16,-6-1-153-16</inkml:trace>
  <inkml:trace contextRef="#ctx0" brushRef="#br0" timeOffset="80233.91">2276 17619 2617 0,'-18'-6'57'0,"15"6"12"0,-9-2 3 0,6 2 2 0,3 0-59 15,-3 2-15-15,3-4 0 0,3 2 0 0,0 0 31 0,0 0 3 16,12-3 1-16,6 3 0 0,-3 0-15 0,9-3-2 15,-3 3-1-15,-1 0 0 0,4 0-17 0,3 0 10 16,-3 0-10-16,3-2 8 0,2-1-8 0,1-2 0 16,0 2-12-16,3 1 12 0,5-4-16 0,-11 4 5 15,3-1 1-15,-3-2 0 16,-3 2-38-16,2-2-8 0,-8-3-2 0,3 2 0 16,0 1-12-16,-6-3-2 0,0 3-1 0,5-3 0 15,-11 0-11-15,6 0-1 0,3 0-1 0,-9 0 0 16,-3-2 4-16,3 2 1 0,0-3 0 0,-3 3 0 15,-3 0-7-15,-3 0 0 0,0 0-1 0,-3 0 0 16,3 3 27-16,-9-3 6 0,-3 3 0 0,3-3 1 0,0 5 44 0,-3-2 11 0,-3 0 0 0,3 2 0 16,4 0 48-16,-1 1 12 0,3 2 3 0,0 0 0 15,6 0 42-15,0 0 9 0,0 0 2 0,0 0 0 16,0 0-48-16,0 0-8 0,6 8-3 0,6 0 0 16,-4 0 7-16,1 0 2 0,3 2 0 0,0-2 0 15,-3 3-24-15,3-1-5 0,-3-2-1 0,0 0 0 16,0 0-1-16,-6 0-1 0,-3-8 0 0,9 8 0 15,-9 3 19-15,3-4 4 0,-3 4 1 0,-3-3 0 16,-3 0-83-16,0 0-17 0,0 2-3 0</inkml:trace>
  <inkml:trace contextRef="#ctx0" brushRef="#br0" timeOffset="80730.39">4127 16626 1152 0,'-6'-5'51'0,"6"2"10"0,0 3-49 0,6-2-12 0,-3 2 0 0,6 0 0 16,0-3 176-16,6 1 32 0,0-1 6 0,6 3 2 16,0-5-94-16,2 2-18 0,4-2-4 0,3 2-1 15,6-2-47-15,2 2-10 0,4-2-2 0,3 0 0 16,2-3-16-16,1 2-4 0,0 1-1 0,-7-3 0 16,4 3-3-16,-3 2-1 0,-4-2 0 0,-2 0 0 15,0-1 2-15,-6 4 1 0,-1-4 0 0,-2 4 0 0,-6-4 7 16,-6 4 2-16,0-4 0 0,-6 4 0 0,-3-4-27 0,-6 6 0 15,6-5-12-15,-12 0 12 16,-3 0-99-16,3 2-12 0,-6 0-2 0,3 1-615 16,3 2-124-16</inkml:trace>
  <inkml:trace contextRef="#ctx0" brushRef="#br0" timeOffset="81292.64">4872 16362 806 0,'0'0'72'0,"0"0"-58"0,0 0-14 0,0 0 0 0,0 0 157 15,0 0 29-15,0 0 6 0,-3 5 0 0,0 3-48 0,3-3-9 16,3 3-3-16,-3 0 0 0,3 0-39 0,-3 0-8 16,5 0-1-16,-2 0-1 0,3 0-47 0,0 0-8 15,0 2-3-15,0-2 0 0,0 0 14 0,0-2 2 16,0 2 1-16,0-3 0 0,6 3-24 0,0-6-5 15,-3 1-1-15,3 0 0 0,-3-1-12 0,9 1 8 16,-10-3-8-16,1 0 0 0,3 0 11 0,-6 0-11 0,3 0 12 0,-9 0-12 16,0 0 0-16,0 0 0 0,0 0 0 0,0 0 0 15,0 0 16-15,0 0-3 0,-3 5-1 0,-3 3 0 16,0-2-12-16,-15 1-12 0,4 1 3 0,-7 3 0 31,6 2-71-31,-3-2-13 0,-3-3-3 0,3 5-964 0</inkml:trace>
  <inkml:trace contextRef="#ctx0" brushRef="#br0" timeOffset="81561.08">5360 15976 1670 0,'-15'-3'148'0,"15"3"-118"0,0 0-30 0,0 0 0 0,-6 3 92 0,6-3 12 15,0 0 2-15,0 5 1 0,0 3-22 0,3 0-4 16,0 2-1-16,0 6 0 0,3 0-25 0,-6 5-6 16,0 0-1-16,3 3 0 0,0-3-27 0,-3 6-5 15,0-1-2-15,-3 1 0 0,0-1 17 0,3 3 3 16,0-2 1-16,-9 2 0 0,3-5-8 0,0 2-2 16,0-5 0-16,0 0 0 0,0-2-13 0,0 0-2 15,0-1-1-15,0-5 0 16,0 0-129-16,3-2-25 0,0-3-6 0</inkml:trace>
  <inkml:trace contextRef="#ctx0" brushRef="#br0" timeOffset="81773.67">5443 15965 2127 0,'0'0'47'0,"0"0"9"0,0 0 3 0,0 0 1 0,0 0-48 0,0 0-12 0,-6 11 0 0,3-4 0 16,-3 4 90-16,3 2 16 0,3 3 3 0,0 0 1 15,0 5-45-15,0 0-9 0,0 1-1 0,3-1-1 16,0 0-38-16,-3 0-7 0,3 3-1 0,0 0-8 16,3-1 11-16,0 1-11 0,0-3 10 0,-3 1-10 15,3-1 8-15,-3-5-8 0,6 0 0 0,-9-3 9 32,3 0-116-32,0-2-23 0,-3-3-5 0</inkml:trace>
  <inkml:trace contextRef="#ctx0" brushRef="#br0" timeOffset="82165.5">5381 16018 1324 0,'-12'-13'118'0,"12"7"-94"15,-3 1-24-15,0 0 0 0,-3-3 130 0,3 5 22 16,3-2 4-16,3 0 0 0,-3 5-20 0,0 0-5 16,6-6-1-16,0 4 0 0,6-1-75 0,-4 0-15 15,7 3-4-15,-3 0 0 0,3 0-28 0,3 3-8 16,-3 0 0-16,3 2 0 0,0 0 0 0,-1 1 0 15,-2 1-11-15,3 4 11 0,-3-3 0 0,3 3 0 16,0 2 0-16,-6-3 0 0,-3 1 0 0,0 2 13 16,2 0-1-16,-5-2 0 0,-3 2-12 0,0-2 0 15,0 2 0-15,-6-2 0 0,0-3 0 0,-3 0 0 0,-3-1 12 0,1 1-3 16,-4 3-1-16,-3 0-8 0,0-6 12 0,0 3-4 16,0 0-8-16,-3-3 0 0,0-2 0 0,4-1-11 15,-4 4 11-15,6-4-13 0,-3 1 5 0,9 0 8 16,-3-1-14-16,6 1 5 0,0 5 1 0,3-8 0 15,3 5 8-15,3 0 0 0,0 3 0 0,0 0 0 16,3 3 0-16,0-3 0 0,6 0 0 0,-3 2 0 16,8 1 17-16,-5-1 6 0,0 4 1 0,6-6 0 15,-3 2 0-15,0-2 1 0,3-3 0 0,-1 3 0 16,4-2-5-16,-3-1-2 0,3 0 0 0,-3-2 0 16,-3-3-85-16,-1-3-17 0,22-2-3 15,-12-3-1-15</inkml:trace>
  <inkml:trace contextRef="#ctx0" brushRef="#br0" timeOffset="84708.04">6265 15531 403 0,'0'-5'36'0,"-3"-3"-36"0,6 3 0 0,-3-6 0 15,0 3 249-15,0 0 43 0,0-3 9 0,-3 1 2 16,-3 2-167-16,0-3-34 0,-3 3-6 0,0 1-2 16,0-1-34-16,0 2-8 0,-3-2 0 0,3 6-1 15,0-4-22-15,0 4-4 0,0-1-1 0,0 3 0 16,0 0-10-16,1 0-2 0,2 3-1 0,-3 2 0 15,0 0-11-15,0 3 0 0,3 3 0 0,0-1 0 16,0 4 0-16,-3-1 0 0,0 0 0 0,0 3 0 16,3 3 0-16,-3-1 0 0,0 3-9 0,3 3 9 15,-6 0 0-15,7 2 0 0,-4 3 0 0,3 1 0 16,0 4 10-16,3 0-10 0,0-2 10 0,0 5-10 0,3 0 0 16,0 0 0-16,3 3 0 0,0 0 0 0,0 2 0 0,3 3 0 15,0 2 0-15,0 1 0 0,-1 0 0 0,1-1 0 16,3 1 9-16,-3 2-9 0,-3-2 30 0,3 5 1 15,-3-3 0-15,-3 3 0 0,0 0 12 0,-3 2 2 16,0-2 1-16,-3-2 0 0,0-1-15 0,0 3-3 16,-3-3-1-16,4 3 0 0,-4 0-13 0,3-3-2 15,-6 0-1-15,9-2 0 0,-9-3-11 0,3-3 0 16,0-2 9-16,3-3-9 0,-3-2 0 0,3-4 8 16,6-4-8-16,-9-3 0 0,6-3 8 0,3 0-8 0,-3-8 8 0,6 0-8 15,-3-5 12-15,0-8-1 0,0 0-1 0,12-2 0 16,0-4-20-16,3-4-4 0,3-9-1 15,3-5-760-15,5-5-152 16</inkml:trace>
  <inkml:trace contextRef="#ctx0" brushRef="#br0" timeOffset="85132.47">6547 15621 2131 0,'-21'-16'94'0,"16"8"20"0,-1 3-91 0,0 0-23 0,0-1 0 0,0 1 0 16,3 0 0-16,3-3 0 0,-3 3 0 0,6-1-12 0,0 1 47 0,3 0 9 16,0-1 1-16,3 4 1 0,-1-1-32 15,4 0-6-15,0 1-8 0,3 2 11 0,0 2 4 0,3 1 1 16,0 0 0-16,0 2 0 0,-1 3 0 0,-2 3 0 15,0 2 0-15,0 5 0 0,-3 3 3 0,3 3 1 16,0 3 0-16,-3 7 0 0,-3 0-20 0,0 9 0 16,-3-1 0-16,-3 8 0 0,-3 1 10 0,-3 10-2 15,-9 2 0-15,0 8 0 0,-3 1 5 0,0 2 1 16,-3 3 0-16,0-1 0 0,-3 1 2 0,4 0 1 16,2 0 0-16,0-1 0 0,6-4-9 0,0-3-8 15,0-6 9-15,3 3-9 0,3-5 12 0,0-5-3 0,0-3-1 0,3-3 0 16,3-8 4-16,-3 1 0 0,3-4 0 0,-3-4 0 15,3-9-12-15,0 1 8 0,-3-1-8 0,0-5 8 16,-3 0 5-16,0-7 1 0,0-4 0 16,0 1 0-16,-6-1 6 0,0-4 2 0,0-4 0 0,0-2 0 31,-5 0-70-31,-1-5-15 0,-9-3-2 0,-3-3-1141 0</inkml:trace>
  <inkml:trace contextRef="#ctx0" brushRef="#br0" timeOffset="86675.4">6145 15843 1785 0,'0'0'159'0,"0"-5"-127"16,0 5-32-16,0 0 0 0,3-5 44 0,-3 5 2 0,3-6 1 0,-3 6 0 15,0 0 52-15,0 0 10 0,0-2 3 0,0 2 0 16,0 0-43-16,0 0-8 0,0 0-1 0,0 0-1 16,0 0-47-16,0 0-12 0,0 0 0 0,0 0-760 15,0 0-153-15</inkml:trace>
  <inkml:trace contextRef="#ctx0" brushRef="#br0" timeOffset="86896">6163 16402 2674 0,'0'0'59'0,"0"0"12"0,0 0 2 16,-3-3 3-16,-3 0-61 0,6 3-15 0,0 0 0 0,0 0 0 0,-3-5 20 0,3 5 2 16,0 0 0-16,0 0 0 0,0 0-3 0,0 0-1 15,6 0 0-15,0 3 0 16,6 2-104-16,-3 0-21 0,0-2-4 0,3 2-1 0</inkml:trace>
  <inkml:trace contextRef="#ctx0" brushRef="#br0" timeOffset="87099.98">6148 16719 2440 0,'0'0'108'0,"0"0"23"0,-5-3-105 0,5 3-26 0,0 0 0 0,0 0 0 15,0 0 13-15,0 0-2 0,0 0-1 0,0 0 0 16,0 0 13-16,0 0 2 0,0 0 1 0,5 8 0 15,4 0-9-15,0 3-1 0,3-3-1 0,0-3 0 32,0 3-188-32,6-3-38 0</inkml:trace>
  <inkml:trace contextRef="#ctx0" brushRef="#br0" timeOffset="87293.41">6032 17383 2188 0,'0'0'195'0,"-6"-3"-156"0,0 3-31 0,6 0-8 0,0 0 76 0,0 0 13 15,0 0 3-15,0 0 1 0,0 0-68 0,0 0-13 16,0 0-4-16,0 0 0 0,0 0 26 0,6 6 5 16,3-1 1-16,0-2 0 0,-3 2-40 0,3 0 0 15,0 1 0-15</inkml:trace>
  <inkml:trace contextRef="#ctx0" brushRef="#br0" timeOffset="89034.1">2112 18002 1209 0,'-18'-18'53'0,"15"12"12"0,-6-7-52 0,4 3-13 0,-1-1 0 0,6 6 0 15,-6-3 79-15,6 0 13 0,0 8 2 0,0 0 1 16,0 0-47-16,0 0-8 0,0 0-3 0,0 0 0 15,6 8 15-15,5 0 4 16,1 5 0-16,0 3 0 0,6 2-4 0,0 6-1 0,6 0 0 0,6 2 0 0,2-2-18 0,4 3-3 16,6-1-1-16,-4 1 0 0,7-1-14 0,12 1-3 15,-4-4-1-15,-5-4 0 0,5-1-11 0,7 4 8 16,-1-4-8-16,13 1 8 16,8-3-8-16,4-3 0 0,5-3 9 0,42 1-9 0,-6-6 0 0,0-2-15 15,0-6 3-15,-9-2 0 0,6-3-6 0,-36 0-1 16,7 3 0-16,2-3 0 0,12 0 9 0,-3 0 2 15,0 0 0-15,4-3 0 0,2 3 32 0,30-2 6 16,-15-1 2-16,-12 6 0 0,-12 0-10 0,-3-1-2 16,-6-2 0-16,-2 1 0 0,-10 1 8 0,0 1 2 15,1-6 0-15,-4 1 0 0,-2-1-19 0,-7-2-11 16,-2-3 12-16,-7 0-12 16,-8-2-24-16,-1-1-12 0,-5-2-3 0,-3 0 0 15,-4-6-1-15,-5-2-1 0,-3 0 0 0,-3 3 0 0,-7-1 41 0,-2 1 19 16,-6-1-2-16,-3-2 0 0,-3 5-17 0,-9 1-11 0,0-1 2 0,-6 3 0 15,0 2 9-15,-3 1 8 0,0 2-8 0,-5 0 11 16,2 5 9-16,0 1 1 0,3 2 1 0,0 0 0 16,0 3-2-16,3 2 0 0,-6 3 0 0,6 0 0 15,3 3-20-15,3-3-18 0,-5 5 3 0,2 0 1 32,3 3-50-32,0-3-9 0,0 3-3 0,0 0-553 0,0 3-111 0</inkml:trace>
  <inkml:trace contextRef="#ctx0" brushRef="#br0" timeOffset="89238.55">5925 17732 2070 0,'0'0'92'0,"-3"-2"18"0,3 2-88 0,0 0-22 16,0 0 0-16,0 0 0 0,0 0 15 0,0 0-2 15,0 0 0-15,9-6 0 0,-6 4 31 0,6 2 5 16,-3 2 2-16,3 4 0 0,0-1-32 0,0 3-7 15,3 3 0-15,-6-1-1 0,0 1-11 0,0 5 0 16,0-1 0-16,-3 1 0 0,-1 3 0 0,1 2 0 16,-3 0 9-16</inkml:trace>
  <inkml:trace contextRef="#ctx0" brushRef="#br0" timeOffset="92389.86">17575 15661 1209 0,'0'0'53'0,"0"0"12"0,0 0-52 0,0 0-13 16,0 0 0-16,9 2 0 0,0 6 132 0,-3 0 24 16,-6 3 5-16,-3 5 1 0,6 2-49 0,-3 3-9 15,-6 8-3-15,-3 3 0 0,6 0-34 0,-3 2-7 16,4 3-2-16,-4 0 0 0,-3 0-11 0,3 1-3 15,6 1 0-15,-3-2 0 0,0-2-20 0,0 2-4 0,6-6 0 0,0 1-1 16,3-5-11-16,-3-1-8 16,-3-2 9-16,3-3-9 0,3-5 0 0,0 0 0 0,-9 0 0 0,6-6 0 31,2-4-71-31,-5-6-13 0,0 0-4 0,0 0-980 0</inkml:trace>
  <inkml:trace contextRef="#ctx0" brushRef="#br0" timeOffset="92741.93">17489 15647 1094 0,'0'0'97'0,"0"0"-77"0,0 0-20 0,9-5 0 16,3 3 66-16,-3-4 10 0,-9 6 1 0,6-5 1 0,3 2 36 0,3-2 7 15,0 2 2-15,-3 1 0 0,-3-1-34 0,5 3-6 16,7 0-2-16,0 3 0 0,-6-3-18 0,6 2-4 16,6 1-1-16,-3 2 0 0,2 3-18 0,1 0-4 15,-6 3-1-15,3-1 0 0,0 4-5 0,-3-1-1 16,-4 0 0-16,-2 3 0 0,0 0-13 0,-3 0-2 16,-3 0-1-16,0 2 0 0,-3-2 6 0,0-3 1 15,-6 3 0-15,0-3 0 0,-6 0 3 0,0 3 1 16,-3-5 0-16,-3 2 0 0,-2 0-11 0,-1-2-1 15,-3 2-1-15,3-2 0 0,-6-1-11 0,3 1 10 16,-2 0-10-16,5-4 10 16,0 1-32-16,0-2-6 0,-3-1-2 0,6 0 0 15,3-2-127-15,0-3-26 0,-2 0-5 0</inkml:trace>
  <inkml:trace contextRef="#ctx0" brushRef="#br0" timeOffset="93090.09">18245 15478 576 0,'0'0'51'16,"6"-3"-41"-16,-6 3-10 0,6-5 0 16,0 3 231-16,0-1 44 0,-6 3 9 0,0 0 1 15,0 0-115-15,0 0-23 0,0 0-5 0,0 0-1 0,0 0-64 0,0 0-13 16,0 0-2-16,0 0-1 0,0 0-14 0,0 0-3 15,0 0-1-15,0 0 0 0,0 0-12 0,0 5-3 16,-6 3 0-16,3 0 0 0,-6 0-4 0,0 5-2 16,-6 0 0-16,0 6 0 0,-2 0-4 0,-1 7-1 15,0 0 0-15,0 6 0 0,-3-3 6 0,-3 6 1 16,4 2 0-16,2-3 0 0,0 1-9 0,6 2-2 16,3-6 0-16,3 4 0 0,3-4-13 0,3-1 9 15,6 1-9-15,0-2 8 0,3 1-8 0,3-4 8 16,6-5-8-16,5 0 8 0,1-2-8 0,3-6 0 15,9 0 0-15,0-5-11 16,5-2-117-16,4-4-24 0,59-10-5 0,-24-8-1 0</inkml:trace>
  <inkml:trace contextRef="#ctx0" brushRef="#br0" timeOffset="94399.15">18861 15674 1198 0,'0'0'53'0,"0"0"11"0,0 0-51 0,0 0-13 15,3-5 0-15,-3 5 0 0,0 0 124 0,0 0 21 16,3-8 5-16,-3 8 1 0,0 0-42 0,0 0-8 16,0-6-1-16,0 6-1 0,0 0-48 0,0 0-10 15,-3-2-1-15,-3-1-1 0,-3 0-19 0,1 3-3 16,-1 3-1-16,0 2 0 0,-3 1-7 0,0 2-1 15,0 0-8-15,0 2 12 0,0-2 0 0,0 5-1 16,3-2 0-16,0 2 0 0,6-5-11 0,0 5 0 16,0 1 0-16,3-1 0 0,3 3 0 0,6-3-9 15,0 0 9-15,3 0 0 0,3-2-9 0,0 2 9 16,3-2 0-16,-3-1-9 0,6 1 9 0,-4 2 0 0,4-5 0 16,-3 3 0-16,0-3 0 0,3 2 0 0,0 1 0 0,-4-1 0 15,-2-2 0-15,-3 3 14 0,0-3-2 0,-3 0 0 16,0 0 21-16,-6 0 4 0,0-3 1 0,-3-5 0 15,0 8-13-15,-6-3-2 0,-3 0-1 16,0 1 0-16,-3-1-5 0,-6 0-1 0,1-2 0 0,-4 2 0 16,0 1-16-16,0-1 0 0,-3-3-11 0,0 1 11 15,1 0-22-15,-1-1 2 0,3 1 1 0,0 0 0 32,3-3-93-32,6 0-18 0,0 0-4 0,6 0-867 0</inkml:trace>
  <inkml:trace contextRef="#ctx0" brushRef="#br0" timeOffset="94705.27">19222 15888 1591 0,'0'0'35'0,"0"0"7"0,0 0 2 0,0 0 0 0,0 0-35 0,0 0-9 15,0 0 0-15,0 0 0 0,0 0 109 0,0 0 20 16,0 0 4-16,0 0 1 0,0 0-55 0,2 8-11 15,1 0-3-15,0 0 0 0,-3 0-12 0,0 3-2 16,3-1-1-16,-3 3 0 0,0 1-22 0,0-1-5 16,0 0-1-16,-3 3 0 0,3 0 15 0,0 0 3 15,0 0 1-15,3-1 0 0,-3 4-23 0,0-6-5 16,0 3-1-16,3-3 0 0,0 3 4 0,0-5 1 16,0-1 0-16,3-2 0 0,-3-2-17 0,3-1 0 15,0 0 0-15,3-2 0 0,-3-1-12 0,-3-4-4 16,3-1 0-16,0-2 0 15,0 0-137-15,-3-1-28 0,3-2-6 0,-6 0-850 0</inkml:trace>
  <inkml:trace contextRef="#ctx0" brushRef="#br0" timeOffset="94845.98">19022 16071 1368 0,'15'2'60'0,"-3"1"13"0,0 0-58 0,6-3-15 0,2 0 0 0,1-3 0 15,0 3 104-15,0-3 17 0,3 1 4 0,0-3 1 16,-1-1-57-16,1 1-11 0,0 0-2 0,-3-1-629 16,0 1-126-16</inkml:trace>
  <inkml:trace contextRef="#ctx0" brushRef="#br0" timeOffset="95346.03">20004 15380 1324 0,'0'0'59'0,"0"0"12"0,0 0-57 0,0 0-14 0,0 0 0 0,0 0 0 16,0 0 172-16,0 0 32 0,3 8 7 0,0 5 1 16,3 1-89-16,-3 4-18 0,0 6-3 0,-3 0-1 0,3 5-23 0,-3 0-5 15,-3 3-1-15,0 2 0 0,0 3-36 16,-3-5-8-16,0 2-2 0,0-2 0 0,3 0 10 16,-3 0 3-16,-2-3 0 0,2-3 0 0,-3-2-39 0,3-3 0 15,0-2 0-15,0-3 0 0,3-1 8 0,-3-1 3 16,0-4 1-16,3 1 0 15,-3-6-63-15,6-5-12 0,0 0-2 0,0 0-778 16,0 0-155-16</inkml:trace>
  <inkml:trace contextRef="#ctx0" brushRef="#br0" timeOffset="95792.49">20725 15581 1350 0,'0'0'60'0,"0"0"12"0,0 0-58 0,0 0-14 0,3-5 0 0,0 0 0 16,-3-1 92-16,0 6 15 0,0-7 3 0,0 1 1 15,-3-2-21-15,0 3-4 0,0-3-1 0,-3 5 0 16,0-2-47-16,-3 5-10 0,0-3-1 0,-3 1-1 15,0 2 3-15,3 2 1 0,-6-2 0 0,3 3 0 16,1 2-20-16,-4 1-10 0,3-1 10 0,0 3-10 16,-3 3 21-16,0-1-1 0,3 1-1 0,0 2 0 0,3 3-7 15,6 0 0-15,-3 2-1 0,3 1 0 16,3-1-3-16,0 1-8 0,6 2 12 0,0-3-4 16,0 4-8-16,6-1 0 0,0 0 0 0,0-3 0 15,0 1 0-15,3-3 0 0,0 0 0 0,0 0 8 0,-4-1 10 16,4-1 2-16,0 2 0 0,-3-3 0 0,-3-3-7 0,0 4-1 15,0-4 0-15,0 1 0 0,-3-6 16 0,0 3 4 16,-6-3 0-16,0-5 0 0,0 8 0 0,-6 0 0 16,-3-5 0-16,0-1 0 0,-6 1-13 0,-3-3-3 15,-3 0 0-15,-2-3 0 0,-4 1-16 0,0-3 0 16,-6 2 8-16,0 0-8 0,-2-5-14 0,2 3-6 16,6 0-2-16,0 2 0 15,7-2-92-15,5-3-18 0,9 5-4 0</inkml:trace>
  <inkml:trace contextRef="#ctx0" brushRef="#br0" timeOffset="96768.51">19427 15970 633 0,'0'0'56'0,"0"0"-44"0,0 0-12 0,0 0 0 16,0 0 246-16,0 0 47 0,6 0 10 0,-6 0 1 15,0 0-142-15,0 0-29 0,6 6-5 0,-3 1-2 16,0 4-52-16,-3-3-10 0,3 5-3 0,-3 0 0 15,-3 1-15-15,3 2-3 0,0-1-1 0,0 4 0 16,0-6-22-16,0 0-4 0,0 1 0 0,0-4-1 16,0 1-15-16,3-3 0 0,-6 0 0 0,3-8 0 15,6 5-21-15,-6-5-7 0,0 0-2 0,0 0 0 16,0 0-118-16,0 0-23 0,0 0-5 0,0 0-459 16,-3-11-92-16</inkml:trace>
  <inkml:trace contextRef="#ctx0" brushRef="#br0" timeOffset="96935.13">19311 16087 403 0,'0'0'17'0,"0"0"5"0,0 0-22 0,0 0 0 16,0 0 0-16,6 0 0 0,0 0 231 0,3 2 41 15,3-2 9-15,-4 0 2 0,4-2-135 0,6 2-28 16,-3 0-4-16,3 0-2 0,0-3-42 0,0-2-8 16,-3 2-1-16,2-2-1 0,4 0-42 0,-6 2-9 15,0-5-2-15,0 3 0 16,-3-1-123-16,0 1-25 0</inkml:trace>
  <inkml:trace contextRef="#ctx0" brushRef="#br0" timeOffset="97118.72">19650 15864 748 0,'0'0'67'0,"0"0"-54"0,0 0-13 0,0 0 0 15,0 0 198-15,3 6 37 0,0 2 7 0,-3-3 2 16,3 3-84-16,0-3-17 0,0 6-3 0,0-1-1 15,0 1-42-15,0 2-8 0,0 0-1 0,0 1-1 16,3-1-34-16,-3 3-6 0,0-3-2 0,0 0 0 16,0 0-32-16,0 1-13 0,3-1 11 0,-3 0-784 15,3-2-157-15</inkml:trace>
  <inkml:trace contextRef="#ctx0" brushRef="#br0" timeOffset="97842.01">20924 15962 633 0,'0'0'56'0,"0"0"-44"15,0 0-12-15,6-5 0 0,0 0 175 0,0-1 33 16,-3 1 6-16,0 0 2 0,3 0-68 0,-3 2-14 15,-3 3-2-15,0 0-1 0,0 0-24 0,6-3-5 16,-6 3-1-16,0 0 0 0,0 0-21 0,0 0-5 16,3 11-1-16,0-3 0 0,-3 2-23 0,0 4-5 0,-3-1-1 15,0 3 0-15,-3 0-13 0,-3 2-4 0,3-2 0 0,-3 0 0 16,3 0-12-16,-3 0-4 0,3-1 0 0,-3-1 0 16,6-4-12-16,0 1 9 0,0-3-9 0,3 2 8 15,0-10-8-15,0 8 0 0,3-2 0 0,-3-6 0 16,6 5 0-16,-6-5 0 0,0 0-10 0,6 3 10 31,3-3-28-31,-3 0 1 0,0-6 0 0,0 1-791 0,0-3-158 0</inkml:trace>
  <inkml:trace contextRef="#ctx0" brushRef="#br0" timeOffset="98002.26">20772 16034 288 0,'0'0'25'0,"0"0"-25"0,0 0 0 0,0 0 0 0,0 0 310 0,0 0 57 16,0 0 11-16,0 0 2 0,0 0-196 0,6 8-39 15,0-3-8-15,0-2-1 0,6-1-56 16,0-2-12-16,0 3-1 0,3-3-1 0,0-3-32 0,5 1-6 16,1-1-2-16,3 0 0 15,0-2-127-15,3 2-26 0,-3-2-5 0</inkml:trace>
  <inkml:trace contextRef="#ctx0" brushRef="#br0" timeOffset="98195.44">21484 15954 1440 0,'0'0'128'0,"0"0"-103"0,0 0-25 0,0 0 0 16,0 0 204-16,0 0 35 0,0 0 7 0,-6 6 2 16,0-1-131-16,3 0-25 0,-3 1-6 0,0 1-1 15,0 1-44-15,-3 0-9 0,0 3-1 0,-3 0-1 31,0-1-92-31,0-2-18 0,-2 3-4 0,2-1-1052 0</inkml:trace>
  <inkml:trace contextRef="#ctx0" brushRef="#br0" timeOffset="98643.16">21921 15780 2174 0,'-9'-11'96'0,"6"9"20"0,0-6-92 0,-3 2-24 0,3 1 0 0,-5 0 0 0,2-1 88 0,-3 1 12 16,0 0 4-16,0 0 0 0,0 2-40 0,0 0-7 15,-3 3-1-15,3 0-1 0,0 0-44 0,0 3-11 16,-3 0 0-16,0 2 0 0,3 3 0 0,-2 0 0 16,-7 0 0-16,3 2 0 0,0 3 0 0,0 3 0 15,0 0-10-15,3 0 10 0,3 0-8 0,3-3 8 16,0 0 0-16,3 1-9 0,0-1-9 0,6-3-2 15,0 1 0-15,6 0 0 16,-3-6-14-16,3 3-3 0,3-5-1 0,0-3 0 16,3 0-11-16,0-3-3 0,0 0 0 0,3-2 0 15,-4 0 7-15,1-3 1 0,0 0 0 0,-3-3 0 0,-3 1 31 0,0-4 13 0,3 1-11 0,-3-3 11 16,0 3 0-16,0-3-9 0,-6 3 9 16,3-3 0-16,-3 3 28 0,3 2 10 0,-3 1 2 0,-3 2 1 15,0 8 12-15,0 0 3 0,0 0 0 0,0 0 0 16,0 0-34-16,0 0-6 0,0 0-2 0,0 0 0 15,0 8 3-15,0 0 1 0,-3 5 0 0,3-3 0 16,-3 4 11-16,3-1 3 0,-3 0 0 0,6 0 0 16,0 1-32-16,0 1 0 0,-1-1 0 0,4-1 0 15,0 0-39-15,0 0-13 0,3 1-4 0,0-1 0 16,3-3-169-16,0-2-35 16</inkml:trace>
  <inkml:trace contextRef="#ctx0" brushRef="#br0" timeOffset="98856.3">22204 15901 1825 0,'3'-15'80'0,"0"9"18"0,0-2-78 0,0 3-20 16,0 0 0-16,-3-3 0 0,0 8 126 0,0 0 22 15,0 0 4-15,0 0 0 0,0 0-45 0,0 0-10 16,0 0-1-16,0 8-1 0,-3 0-67 0,3 2-12 16,-3 1-4-16,0 2 0 0,0 3-3 0,3 0-1 15,0 0 0-15,0 0 0 0,-3 2-8 0,0-2 0 16,3 3 0-16,3-4 0 0,0-1 0 0,-3 2 0 15,0-3 0-15,0 0 0 0,3-2-19 0,0-4 1 16,6 1 0-16,0-2 0 16,0-1-157-16,3-2-31 0,0-6-6 0,-1 0-782 0</inkml:trace>
  <inkml:trace contextRef="#ctx0" brushRef="#br0" timeOffset="99004.03">21981 15965 2109 0,'0'0'93'0,"0"0"20"0,0 0-90 0,0 0-23 0,0 0 0 0,9 3 0 16,0-1 44-16,6-2 4 0,-1 3 0 0,7-3 1 16,6 0-17-16,3 0-4 0,3 0-1 0,-1-3 0 15,7 1-168-15,0-4-34 0,35-4-6 16,-14-1-695-16</inkml:trace>
  <inkml:trace contextRef="#ctx0" brushRef="#br0" timeOffset="99251.98">22615 15311 1785 0,'-15'-13'79'0,"9"11"17"0,0-1-77 0,6 3-19 15,0 0 0-15,0 0 0 0,0 0 110 0,6 11 18 16,3-1 4-16,3 6 1 0,0 5-75 0,3 3-15 16,-1 5-3-16,4 3-1 0,-3 5-13 0,6 3-2 15,0-1-1-15,0 6 0 0,0 3-9 0,2 2-2 16,-2 0 0-16,-3 3 0 0,0-5-2 0,0 2-1 15,-6-5 0-15,3 0 0 0,-9-3-1 0,-1 1-8 16,-2-6 12-16,-6 0-4 0,-2-3-8 0,-10-5 0 16,-6-2 0-16,-9-6 8 15,-9 0-155-15,-11-2-31 0,-66 5-6 0,14-14-2 0</inkml:trace>
  <inkml:trace contextRef="#ctx0" brushRef="#br0" timeOffset="100254.99">20385 16769 1548 0,'0'-8'34'0,"0"8"7"0,0 0 2 0,3-5 0 0,0 0-35 0,0-1-8 0,-3 1 0 0,3 0 0 15,-3 5 108-15,0 0 20 0,0 0 4 0,0 0 1 16,0 0-39-16,0 0-8 0,0 0-2 0,0 8 0 15,0 0-8-15,0 5-1 0,0 3-1 0,-6 2 0 16,0 4-11-16,3 1-3 0,0 4 0 0,-3 5 0 16,0-1-20-16,-2 1-4 0,5 5 0 0,-3 3-1 15,-3 2-24-15,0 3-11 0,0-3 10 0,0 3-10 16,-6 0 21-16,3 0-1 0,0 0-1 0,0-2 0 16,3-1 1-16,-3 3 0 0,1-3 0 0,-1 1 0 15,0-4-9-15,0-2-2 0,3 0 0 0,-6 1 0 16,3-4-9-16,0 0 0 0,0-2 9 0,0 0-9 15,1 0 8-15,-1-1-8 0,3 1 8 0,0-5-8 16,0-1 0-16,3-2 8 0,0-3-8 0,3-3 0 16,0-4-32-16,3-1-12 0,0-5-1 0,3-3-1 15,-3-5-122-15,12-5-25 0</inkml:trace>
  <inkml:trace contextRef="#ctx0" brushRef="#br0" timeOffset="100677.82">20356 16542 518 0,'0'0'23'0,"0"0"5"0,0 0-28 0,9-3 0 0,-1 0 0 0,1-2 0 16,0 0 200-16,3 2 34 0,0 1 7 0,0-1 2 16,-3 0-91-16,3 3-17 0,3 0-4 0,0 0-1 15,-3 3-34-15,-1 2-6 0,4-5-2 0,0 6 0 16,-3-1-12-16,3 3-2 0,-3-3-1 0,0 3 0 16,3 3-15-16,0-3-3 0,-1 5-1 0,4-3 0 15,-3 6-18-15,6 0-4 0,3 3-1 0,3-1 0 16,-1 1-13-16,1 2-2 0,6 3-1 0,0-1 0 15,2 1-15-15,-2 3 8 0,6-3-8 0,-3-3 0 16,-1 2 0-16,1-1 8 0,-3-4-8 0,2-2 0 16,4 0 0-16,-6-3 9 0,-9-2-9 0,0-3 8 0,-1 2-8 0,-2-4 0 15,-3-1 9-15,-3-3-9 0,-3 1 9 0,-3 0-9 16,0-3 12-16,-9 0-12 0,0 0 0 16,0 0 0-16,0 0-12 0,0 0 3 15,0-6-71-15,-6 4-13 0,6-1-3 0,-3 1-685 16,-3-1-137-16</inkml:trace>
  <inkml:trace contextRef="#ctx0" brushRef="#br0" timeOffset="100915.81">21308 16984 1659 0,'-12'2'73'0,"12"-2"16"0,3 6-71 0,-3-1-18 0,-6 0 0 0,3 0 0 15,3 6 49-15,0 0 7 0,-3 2 0 0,-3 3 1 16,3 2 41-16,0 9 8 0,0-4 2 0,0 7 0 15,0-4-57-15,0 3-11 0,0 0-3 0,-2 3 0 16,2-3 2-16,-3 0 0 0,3 0 0 0,0 0 0 16,3-2-5-16,-3-3-1 0,0 0 0 0,3-1 0 15,0-2-15-15,0-2-3 0,0-3-1 0,0 0 0 16,3-6-5-16,0-2-1 0,0 0 0 0,0-5 0 31,-3-3-121-31,6 0-25 0</inkml:trace>
  <inkml:trace contextRef="#ctx0" brushRef="#br0" timeOffset="101318.93">21144 17666 1954 0,'0'0'87'0,"0"0"17"0,0 0-83 16,0 0-21-16,-3-2 0 0,3 2 0 0,-6 0 90 0,0 0 14 0,1 2 2 0,-1 1 1 16,0 2-3-16,-3 0-1 0,-3 6 0 0,0 0 0 15,-6 2-55-15,-3 3-12 0,-9 2-1 0,-2 3-1 16,-1 3-13-16,-9 0-2 0,-5 3-1 0,-1 2 0 16,-6 2-6-16,1 4 0 15,-1-3-1-15,4-3 0 0,-1-3 3 0,3 1 1 0,4-4 0 0,5 1 0 16,0-5-6-16,7-1-1 0,5-5 0 0</inkml:trace>
  <inkml:trace contextRef="#ctx0" brushRef="#br0" timeOffset="101888.68">18632 16843 979 0,'-6'-5'43'0,"6"5"9"0,-3 0-41 0,3 0-11 0,0 0 0 0,9-3 0 0,3 1 241 0,3-1 47 15,9 1 8-15,0-1 3 0,2 0-186 0,10 3-37 16,3-2-7-16,8 2-1 16,4-3-25-16,6 6-5 0,2-1-1 0,4 1 0 15,-4 2-5-15,10-2-2 0,-1 2 0 0,6 0 0 0,4 1-13 0,-7 2-2 16,4-6-1-16,-1 4 0 0,4-1-14 0,2 0 0 15,-6-2 0-15,1-1 0 0,-7-2 0 0,-5 0 0 16,-1 0-11-16,-11 0 11 0,-7-2-25 0,-2-1 2 16,-12 0 1-16,-3-2 0 15,-9 0-105-15,-7 0-21 0,-11-3-4 0,-9 0-800 0</inkml:trace>
  <inkml:trace contextRef="#ctx0" brushRef="#br0" timeOffset="102076.1">20046 16727 1198 0,'18'0'53'0,"-12"3"11"0,6-1-51 0,-3-2-13 0,0 0 0 0,0 0 0 15,-1 3 140-15,-2-3 26 0,-6 0 5 0,0 0 1 16,0 0-12-16,0 0-3 0,0 0 0 0,0 0 0 16,3 5-45-16,0 3-10 0,0 0-2 0,-3 0 0 15,3 3-48-15,-3-1-11 0,0 1-1 0,0 2-1 16,0 0-28-16,3 0-11 0,-3 1 8 0,-3-1-8 15,0 3-94-15,-3-3-24 0,0 0-5 0</inkml:trace>
  <inkml:trace contextRef="#ctx0" brushRef="#br0" timeOffset="102578.11">18730 16499 864 0,'0'0'76'0,"-3"0"-60"15,-3-5-16-15,1 2 0 0,-4 3 208 0,0-2 40 0,0-1 7 0,0 3 1 16,-3 3-108-16,0-3-21 16,-3 5-5-16,0-2-1 0,3-1-38 0,0 1-8 0,-2 5-2 0,5 0 0 15,3 0-49-15,0 2-11 0,0-2-1 0,0 3-1 16,0 2-11-16,3-2 0 0,3-11-12 0,0 10 12 15,3 4-9-15,0-4 9 0,-3 1 0 0,3-1 0 16,3 4-11-16,0-1 11 0,0-3-10 0,3 4 10 16,2-1-8-16,-2 0 8 0,3 0 0 0,0 1-9 15,0-4 9-15,3 3 0 0,-6-2 0 0,0 0 0 16,0-1 0-16,-3 1 0 0,3-3 0 0,-6 0 0 16,0-3 0-16,-3-5 0 0,-3 5 0 0,0 0 0 15,-3 1 13-15,-3-4-1 0,-6-2-1 0,3 0 0 0,-6 3-3 16,0-3-8-16,0-3 12 0,1 1-4 15,2-4-104-15,3 1-22 0,0 0-4 0</inkml:trace>
  <inkml:trace contextRef="#ctx0" brushRef="#br0" timeOffset="102814.24">18951 16719 1555 0,'0'0'138'0,"0"0"-110"0,0 0-28 0,0 0 0 15,-3 5 136-15,0 3 23 16,0 0 4-16,-3 0 1 0,3 3-39 0,0 2-7 0,-3-2-2 0,0 2 0 16,3 3-60-16,0 0-13 0,0-3-3 0,0 3 0 15,0-1-9-15,0 1-3 0,0-2 0 0,3 1 0 16,3-1-16-16,0-1-3 0,0-2-1 0,0-4 0 16,-3-7-8-16,9 8 0 0,3-2 0 0,0-4 0 31,3-2-108-31,-3-5-20 0,2 0-4 0,1-3-627 0,0 0-125 0</inkml:trace>
  <inkml:trace contextRef="#ctx0" brushRef="#br0" timeOffset="102940.5">18870 16777 1209 0,'0'0'108'16,"-6"6"-87"-16,0-4-21 0,3 3 0 16,0 1 164-16,3-6 29 0,-3 8 6 0,6 0 1 0,3 2-79 0,3-2-15 15,3 0-3-15,6 3-1 16,3-1-153-16,6 1-30 0,-1-3-7 0,4 2 0 0</inkml:trace>
  <inkml:trace contextRef="#ctx0" brushRef="#br0" timeOffset="103468.81">18308 17645 1850 0,'0'0'82'0,"12"0"17"0,5 0-79 0,4-3-20 16,3-2 0-16,6 5 0 0,6-3 100 0,5 3 16 16,4-2 3-16,6-1 1 0,2 3-33 0,4-2-7 15,5 2 0-15,7 0-1 0,2-3-39 0,3 3-8 16,4 0-2-16,-4 0 0 0,4 0-18 0,-1 0-3 16,0 0-1-16,-2 3 0 0,-7 2-8 15,-5-3 0-15,-1-2 0 0,-5 0 0 0,-4 0-17 0,-5-2-6 16,0-1-1-16,-7 1 0 15,-5-4-88-15,-6 4-17 0,-6-4-4 0,-9 1-1 16,-1-3-83-16,-8 0-17 0,-6-10-3 0,-6 4-474 0</inkml:trace>
  <inkml:trace contextRef="#ctx0" brushRef="#br0" timeOffset="103615.17">19778 17449 345 0,'0'0'31'0,"0"0"-31"0,0 0 0 0,0 0 0 15,0 0 282-15,0 0 50 0,0 6 11 0,3 2 1 16,0-3-199-16,0 3-40 0,3 0-8 0,3 2-1 15,-3-2 7-15,3 5 1 0,3 3 1 0,-3-2 0 16,3 1-61-16,-3-1-13 0,2-1-3 0,1-3 0 16,-6 4-28-16,-3-6 0 0,0 2 0 0</inkml:trace>
  <inkml:trace contextRef="#ctx0" brushRef="#br0" timeOffset="104067.96">18454 17338 2714 0,'-12'-8'120'0,"6"3"25"0,0 2-116 15,-3 1-29-15,0-4 0 0,0 1 0 0,0 2 27 0,-3-2-1 16,0 2 0-16,0 1 0 0,-3 2 29 0,4 0 5 15,-4 0 2-15,0 2 0 0,0 6-42 0,-3-2-9 16,-3 4-2-16,0 1 0 0,1 5 1 0,2 0 0 16,-3-1 0-16,6 7 0 0,3-1-10 0,3-3 10 15,3 4-10-15,6-4 10 0,0 3-10 0,6 3 0 0,3-5 0 0,3-4 0 16,6 1-25-16,3-2 2 0,-1-7 1 16,4-1 0-1,0-4-30-15,-3-2-7 0,3-2-1 0,-3-4 0 16,2-4-12-16,-2 2-2 0,0-5-1 0,-3 2 0 15,0 1 23-15,-3-4 5 0,-3-2 1 0,-1 1 0 0,-2-4 36 0,0 3 10 0,-3 0 0 0,0 0 0 16,-6 3 20-16,0 0 8 0,3 2 1 0,-3 3 1 16,-3 0 19-16,6 6 4 0,-3 2 1 0,0 0 0 15,0 0-18-15,0 0-3 0,0 0-1 0,0 0 0 16,0 10-12-16,3 4-4 0,-6-4 0 0,3 6 0 16,3-3-3-16,0 3-1 0,0-5 0 0,0 5 0 15,3-3-12-15,3 3 0 0,-3 0 0 0,6-3-10 16,0 3-96-16,3-3-19 15,3-2-4-15,2-1-1019 0</inkml:trace>
  <inkml:trace contextRef="#ctx0" brushRef="#br0" timeOffset="104265.9">18927 17552 1440 0,'-6'-10'64'0,"6"10"12"0,-3-3-60 0,-3-2-16 16,3 0 0-16,3 5 0 0,-3-3 252 0,3 3 48 15,0 0 10-15,-6-3 2 0,0 6-186 0,0 2-37 16,3 1-7-16,0 2-2 0,0 5-52 0,0 0-12 15,0 3-1-15,0 2-1 0,0 1-14 0,3 2 11 16,0-2-11-16,0-1 10 0,0 1-10 0,3-3 0 16,0 2 0-16,0-5 8 0,3 0-8 0,0 1-9 15,3-4 9-15,0 1-13 16,0-6-92-16,0 0-19 0,3-7-3 0,0-1-1034 0</inkml:trace>
  <inkml:trace contextRef="#ctx0" brushRef="#br0" timeOffset="104398.06">18721 17595 2793 0,'0'0'124'0,"0"0"25"0,0 0-119 0,0 0-30 0,12-3 0 0,3 3 0 15,6 0 16-15,6-2-4 0,12-1 0 0,5 0 0 16,13-2-12-16,5 5 0 0,4-3 0 0,5 1-1260 16</inkml:trace>
  <inkml:trace contextRef="#ctx0" brushRef="#br0" timeOffset="104934.85">21016 17365 1555 0,'0'0'138'0,"-3"-3"-110"0,-3 0-28 0,1 3 0 16,-1-2 55-16,6 2 5 0,0 0 2 0,0 0 0 0,0 0 33 15,0 0 6-15,11 2 2 0,4 4 0 0,6-4-45 0,6 1-9 16,3 0-1-16,11-1-1 0,7 1 0 0,6-3 0 16,5 0 0-16,1 2 0 15,2-2-31-15,7 3-7 0,2 2-1 0,-2-2 0 16,2-3-8-16,-6 3 8 0,-2-1-8 0,-4 1 8 0,1 0-8 0,-6-3 0 16,-1 2 9-16,-8-2-9 0,-6-2 8 0,-4-1-8 15,-8 0 8-15,-3 1-8 0,-6-1 0 0,-3-2-8 16,-6 2 0-16,-7-2-745 15,-2-3-149-15</inkml:trace>
  <inkml:trace contextRef="#ctx0" brushRef="#br0" timeOffset="105154.05">22043 17293 1324 0,'0'0'118'0,"6"5"-94"0,-6-5-24 0,9 8 0 16,-3-2 132-16,3 4 21 0,3-2 5 0,0 0 1 15,3 3-35-15,0 2-8 0,0-2 0 0,-1 2-1 16,-2 0-33-16,0 0-6 0,0-2-2 0,-3 2 0 16,0-5-23-16,-6 3-5 0,-3-11-1 0,0 8 0 15,-3-1-21-15,-3-1-5 0,-6-1-1 0,-6 3 0 16,-3-5-219-16,-2 2-44 0,-31 0-9 16,18-5-2-16</inkml:trace>
  <inkml:trace contextRef="#ctx0" brushRef="#br0" timeOffset="105648.99">22689 17203 2419 0,'-9'-2'215'0,"-3"2"-172"16,3 0-35-16,1 0-8 0,-1 5 23 0,0 0 2 15,0 0 1-15,0 3 0 0,3 6-26 0,-3-1 0 16,6 3 8-16,-3 2-8 0,3 6 0 0,3 0 0 16,0 2 0-16,0 1 0 0,0 2 0 0,3-3 0 15,-3 6 0-15,3-3 0 0,-3 0 0 0,0 0 0 0,0-2 0 0,0-3 0 16,0-3 0-16,-3 0 0 0,0-2 0 0,3-6 0 16,-3 0 0-16,3-5 0 15,-3-3 0-15,3-5 8 0,0 0 4 0,0 0 1 0,0 0 0 0,0 0 0 16,0-8-23-16,3-5-5 0,0-3-1 0,0-2 0 31,0-4-36-31,0-1-7 0,0-1-1 0,3-3-1 0,-6-4 40 0,0-1 8 0,-6 0 1 0,3-5 1 16,-6 3 11-16,0-3 0 0,0 2 0 0,-3 1 0 15,3 2 0-15,0 3 0 0,-3 3 0 0,7 2 0 16,2 5 52-16,0 3 10 0,0 3 2 0,3 0 0 16,3 2-45-16,6 3-9 0,-1 3-2 0,7 2 0 15,0 1-8-15,6 2-11 0,0 2 3 0,6 4 0 16,-4 2 8-16,1 0 0 0,0 2 0 0,-3 6 0 15,0-3 0-15,-3 3 0 0,-3 0 0 0,-4 0 0 16,1 0 0-16,-3-3 0 0,-3 3 0 0,-3-3 0 0,-6 0 12 0,3-2 5 16,-6 2 1-16,-3-5 0 0,-3 3 6 0,-2-3 2 15,-4 0 0-15,0-3 0 0,-3-2-26 0,0-1 0 16,3 1 0-16,3-3-779 16,3 0-161-16</inkml:trace>
  <inkml:trace contextRef="#ctx0" brushRef="#br0" timeOffset="105870.85">23362 16793 1900 0,'-3'-3'169'0,"-3"1"-135"0,0-1-34 16,-3 6 0-16,-3-1 79 0,0 4 9 0,-6-1 1 0,-2 6 1 16,-1 5 29-16,-6 2 5 0,-3 3 2 0,3 6 0 15,1 2-41-15,-1 5-8 0,0 1-1 0,0-1-1 16,3 3-19-16,4 3-4 0,2-3-1 0,6 0 0 15,0 0-31-15,6-5-5 0,3-1-2 0,6 1 0 16,3-3-13-16,3 0 0 0,6-5-12 0,6-3 12 31,5-5-149-31,4-3-23 0,6-2-5 0</inkml:trace>
  <inkml:trace contextRef="#ctx0" brushRef="#br0" timeOffset="106201">23511 17119 1900 0,'-12'-11'84'0,"6"6"18"16,0-1-82-16,0 1-20 0,0 0 0 0,-3-3 0 0,3 3 152 0,0 2 25 15,0-2 6-15,-3 2 1 0,3 0-96 0,0 3-20 16,0 0-3-16,0 3-1 0,-2 5-46 0,2 0-10 16,-3 2-8-16,0 1 12 15,3 5-12-15,-3-3 0 0,3 3 0 0,0 0 0 0,3 2 0 0,0 1 0 16,3-1 0-16,0-2 0 0,0 0-15 0,3 0 2 15,0 0 0-15,6 0 0 16,-3-3-12-16,3 0-3 0,0-2 0 0,0 2 0 16,0-2 2-16,-1-1 0 0,4 1 0 0,-3-3 0 0,0-3 18 0,-3 3 8 15,-6-8-8-15,6 8 8 0,-6-8 0 0,0 0 0 16,0 0 9-16,-6 8-9 0,3-5 37 0,-9-1 1 16,0 1 0-16,-2-1 0 0,-1 1-14 0,-6-6-4 15,0 3 0-15,-3-2 0 0,3 2-20 0,1-3 0 0,2 1 0 0,3 2 0 31,3-3-158-31,3 3-30 0,3-5-5 0,6 5-2 0</inkml:trace>
  <inkml:trace contextRef="#ctx0" brushRef="#br0" timeOffset="106455.92">23743 17312 2404 0,'0'0'107'0,"-6"0"21"0,0 2-102 16,0 1-26-16,0 0 0 0,0 2 0 16,-3 3 41-16,3 2 3 0,-3 4 1 0,0-1 0 15,0 3 17-15,1 2 3 0,-1-2 1 0,3 3 0 0,0-1-46 0,0 1-10 16,0-1-2-16,-3 3 0 16,6-2 4-16,3-1 0 0,-3-2 0 0,6 0 0 0,0 0-12 0,0-3 0 15,3-2 0-15,0-3 0 0,3 0-17 0,3-3-6 16,0-5-1-16,2 3 0 15,1-3-120-15,3-3-24 0,-3-2-4 0,3-3-894 16</inkml:trace>
  <inkml:trace contextRef="#ctx0" brushRef="#br0" timeOffset="106603.96">23627 17513 1670 0,'0'0'148'0,"0"0"-118"0,0 0-30 0,0 0 0 15,0 0 144-15,0 0 22 0,0 0 5 0,0 0 1 16,0 0-71-16,6 5-13 0,6-2-4 0,3 2 0 15,2 0-60-15,1-2-12 0,6 0-2 0,0-1-783 16,0 1-157-16</inkml:trace>
  <inkml:trace contextRef="#ctx0" brushRef="#br0" timeOffset="106771.98">24017 17420 2332 0,'0'0'104'0,"-6"0"20"0,0 0-99 0,-3 3-25 0,0 2 0 0,3 0 0 16,-3-2 64-16,0 5 7 0,3 3 1 0,0-3 1 16,0 5-7-16,3 0-2 0,0 0 0 0,0 3 0 15,3 0-49-15,0-3-15 0,6 0 0 0,-3 3 8 16,0-5-96-16,3 2-20 0,-3-5-3 0,3 0-1036 16</inkml:trace>
  <inkml:trace contextRef="#ctx0" brushRef="#br0" timeOffset="106904.74">23847 17550 1785 0,'0'0'79'0,"0"0"17"0,0 0-77 0,0 0-19 15,0 0 0-15,6-3 0 0,0 1 106 0,6 2 18 16,0-3 3-16,3 3 1 0,3 3-84 0,5-3-17 16,4 0-3-16,3 0-1046 0</inkml:trace>
  <inkml:trace contextRef="#ctx0" brushRef="#br0" timeOffset="107065.45">24145 17513 2365 0,'-15'-6'104'0,"12"6"23"0,-3 0-102 0,0 0-25 0,0 6 0 0,0-4 0 16,0 1 84-16,3 2 11 0,-3 1 2 0,0 4 1 16,-3-2-23-16,3 5-5 0,3-2-1 0,3 2 0 15,0 0-53-15,0 3-16 0,3-5 0 0,0 2 8 16,3 0-132-16,0 1-27 0,3-4-5 15,0 1 0-15</inkml:trace>
  <inkml:trace contextRef="#ctx0" brushRef="#br0" timeOffset="108024.69">24722 16714 2073 0,'0'0'92'0,"0"0"19"0,0 0-89 0,3 10-22 0,0 1 0 0,6 7 0 0,0 1 64 0,0 10 9 16,0 5 2-16,0 6 0 0,0 10-31 0,-3 6-5 15,6 7-2-15,-3 4 0 0,-4-4-17 0,4 3-4 16,-3 0-1-16,0 3 0 0,-6-5-7 0,-6-3-8 16,-3-6 11-16,-5-5-11 15,-7-2-31-15,-6-6-13 0,-9-2-2 0,-8-6-1 0</inkml:trace>
  <inkml:trace contextRef="#ctx0" brushRef="#br0" timeOffset="110199.75">20769 17759 115 0,'0'0'10'0,"0"0"-10"16,0 0 0-16,3-5 0 0,0-1 294 0,3 1 57 16,3 0 11-16,-3-1 2 0,3 1-227 0,-3 0-45 15,0 0-10-15,3 2-2 0,-3 0 15 0,-6 3 2 16,0 0 1-16,0 0 0 0,0 0-15 0,3 8-3 15,-9 0-1-15,0 0 0 0,-6 5-3 0,0 0-1 16,-3 6 0-16,-3 2 0 0,3-2-30 0,-2 5-5 16,2-1-2-16,0 4 0 0,0-1-18 0,6-2-4 15,0 3-1-15,6-6 0 0,0 2-15 0,3-1 0 16,3-6 0-16,0-1 0 0,3-1 0 0,3-4 0 0,0-2 0 16,6-3 0-16,3-2 0 0,0-3-15 0,2-3 3 0,1-2 1 15,3 0 11-15,-3-6 0 0,3 1 0 0,-4-4 0 16,1 1 0-16,-3-5-13 0,3-1 1 0,-6-5 1 31,0 3-39-31,-3-5-8 0,0-1-2 0,-6 1 0 0,-3 2-56 16,-3 0-12-16,-6 3-3 0,-3 0 0 15,-3 8 54-15,-6-3 10 0,0 3 3 0,-3 2 0 0,3 3 96 0,-8 3 19 0,-4 5 4 0,0 0 1 16,0 0 16-16,3 5 3 0,4 3 1 0,5 0 0 16,0 0 23-16,9 2 5 0,3 1 0 0,6 2 1 15,9 0-66-15,6-2-14 0,9 0-2 0,8-3-1 16,10 2-22-16,9-7 0 0,8-3 0 0,7-3-1228 15</inkml:trace>
  <inkml:trace contextRef="#ctx0" brushRef="#br0" timeOffset="114591.08">2785 10007 806 0,'0'0'72'0,"6"-3"-58"0,0 0-14 0,-3 1 0 0,3-1 127 15,0 0 22-15,3 1 5 0,-6-4 1 0,6 4-60 0,-6-1-12 16,-3 3-3-16,0 0 0 0,8 3-25 0,-2-1-6 15,0 4-1-15,0 2 0 0,3 5-32 0,-3 3-8 16,0 5 0-16,3 0-8 0,-3 8 30 0,0 3-1 16,-3 2 0-16,3 9 0 0,-3 2-8 0,3 5-1 15,-6 5-1-15,0 4 0 0,-6 2-11 0,3-1-8 16,-3 4 12-16,0-1-12 0,0 1 8 0,-3-3-8 16,6-3 0-16,-9-3 0 0,6-7 0 0,-3-3 0 15,3-5 0-15,3-6 0 0,0-5 0 0,0-5 0 16,3-3 0-16,0-5 10 0,0-8-25 0,0-8-5 15,6 0 0-15,3-8-873 0</inkml:trace>
  <inkml:trace contextRef="#ctx0" brushRef="#br0" timeOffset="115670">2934 9991 403 0,'0'-19'17'0,"0"11"5"0,3-2-22 0,-3 2 0 0,6 2 0 0,0-2 0 16,3 6 263-16,5-1 48 0,1-2 9 0,6 2 3 15,0 1-251-15,9-1-51 0,0 0-9 0,5 1-3 16,1 4 31-16,3 1 5 0,8-3 2 0,-2 0 0 16,3 0-8-16,5 5-2 0,7-2 0 0,2 2 0 15,4-2-10-15,5-1-3 0,1 1 0 0,2-3 0 16,3 0-6-16,7 0-2 0,-1 0 0 0,6 0 0 15,7-3 0-15,2 1-1 0,3-1 0 0,3 3 0 0,0-5-6 0,9 2-1 16,-5-2 0-16,-1 2 0 0,-3 3-8 16,3 0 0-16,0-5 0 0,0 2 0 0,-2-2 0 15,-1 2 0-15,6-5 0 0,-6 3 8 0,-3 3-8 0,1-4 0 16,2 1 9-16,-3 0-9 0,-6 2 16 0,3-2-2 16,4-1 0-16,-4 4 0 0,-3-1-2 0,0 3-1 15,1-2 0-15,-1-1 0 0,-6 0-11 0,0 1 10 16,4-1-10-16,-4 0 10 0,-6-2-10 0,4 2 0 15,5 3 0-15,-3 0 0 0,-2-2 0 0,-1-1 8 16,-3 0-8-16,-2 1 0 0,5 2 0 0,-6 0 0 16,1 0 0-16,-1-3 0 0,-3 3 0 0,1 3 0 15,-4-1 8-15,-2-2-8 0,-1 0 0 0,3 0 8 0,-2 0-8 16,-1 0 8-16,1 0-8 0,-7 0 0 0,1 0 0 0,-4-2 0 16,7 2 0-16,-7-3 0 0,-5 3 0 0,-1 0 0 15,1-3 0-15,-4 3 0 0,-2 0 0 0,0 0 0 16,-1-2 0-16,4 2 0 0,-4 0 0 0,4 0 0 15,-3 2 0-15,2 1 0 0,-2-3 0 0,-4 0-11 16,1 0 11-16,3 3 0 0,-7-1-9 0,4 1 9 16,0 0-8-16,-1-1 8 0,1 4-10 0,-4-4 10 15,-2 1-17-15,0 0 2 0,-3-3 1 0,-4 2 0 16,1 1 14-16,3 0-11 0,-4-3 11 0,1 0-10 16,3 0 10-16,-4 0 0 0,7 0 0 0,-3 0 0 15,-3-3 0-15,2 0 0 0,1 3 0 0,0 0-8 16,-1-2-8-16,-2 2 0 0,0 0-1 0,0 0 0 0,2-3-6 0,-5 3-1 15,-3 0 0-15,-1 0 0 0,1 3 12 0,-6-3 1 16,-3 0 1-16,0 0 0 0,-6 0 10 0,2 0 0 16,-5 0 0-16,0 0 0 0,0 2 0 0,-3-2 0 15,0 3 0-15,-3-3 0 0,0 0 0 0,-6 0 0 16,9 3 0-16,-9-3 0 0,6 2 0 16,0 1 0-16,0-1 0 0,-6-2 0 0,6 6 0 0,0-1 0 15,0 3 0-15,0 3 0 0,0-1 0 0,-4 3 0 16,1 1-9-16,0 4 9 0,-3 3 0 0,3 3-11 15,-3 0 11-15,3 2-8 0,0 1 8 0,0 2 0 16,0-3-9-16,3 3 9 0,-3 1 0 0,6-1 0 0,0 2-9 16,0-1 9-16,0-4 0 0,-3 0 0 0,3 1 0 15,0 2 0-15,0 0 0 0,0 0 0 0,-3-2 0 0,0-1 0 16,0 3 15-16,-1-2 6 0,1 2 2 0,0 0 0 16,-3 0-23-16,3 3 0 0,-3 2 0 0,0-2 0 15,0-3 0-15,3 0 0 0,0 3 0 0,3-3 0 16,-3 0 0-16,0 0 0 0,0-2 0 15,0-4 0-15,0-1 0 0,-3-1 0 0,3-3 8 0,-3-4-8 16,0-1 10-16,0-3-2 0,-3-2-8 0,3 0 12 16,-3-2-12-16,0-6 11 0,0 0-11 0,0 0 10 15,0 0 8-15,0 0 2 0,-6-3 0 0,-3-2 0 16,0 2 8-16,-6-2 1 0,3-1 1 0,-3 1 0 16,-3 0-30-16,-3-1 8 0,-2 1-8 0,-7 3 0 15,-3-4 0-15,-3 1 0 0,-8 2 0 0,-4-2 0 16,-8 0-17-16,-7-1 0 0,-5 4 0 0,-7-1 0 15,-2-2-5-15,-9 5-1 0,-13-3 0 0,-5 1 0 0,-3 2 7 0,-9 2 2 16,-9 4 0-16,-9-1 0 16,-6 0-17-16,-3 3-3 0,-6-3-1 0,-8 1 0 0,-4 2 13 0,-9-3 2 15,-2 0 1-15,-4 0 0 0,-3 1 19 0,1-4 0 16,-7 1 8-16,7-3-8 0,-4 0 24 0,12 0-2 16,4 0 0-16,5-3 0 0,3 1-2 0,12 2 0 15,9 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a:latin typeface="Arial" pitchFamily="-112" charset="0"/>
                <a:ea typeface="ＭＳ Ｐゴシック" pitchFamily="-112" charset="-128"/>
                <a:cs typeface="ＭＳ Ｐゴシック" pitchFamily="-112" charset="-128"/>
              </a:defRPr>
            </a:lvl1pPr>
          </a:lstStyle>
          <a:p>
            <a:pPr>
              <a:defRPr/>
            </a:pPr>
            <a:fld id="{07DD8A4E-80D5-E442-8CCA-D5A1F77B1F24}" type="slidenum">
              <a:rPr lang="en-US"/>
              <a:pPr>
                <a:defRPr/>
              </a:pPr>
              <a:t>‹#›</a:t>
            </a:fld>
            <a:endParaRPr lang="en-US"/>
          </a:p>
        </p:txBody>
      </p:sp>
    </p:spTree>
    <p:extLst>
      <p:ext uri="{BB962C8B-B14F-4D97-AF65-F5344CB8AC3E}">
        <p14:creationId xmlns:p14="http://schemas.microsoft.com/office/powerpoint/2010/main" val="2430448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7DD8A4E-80D5-E442-8CCA-D5A1F77B1F24}" type="slidenum">
              <a:rPr lang="en-US" smtClean="0"/>
              <a:pPr>
                <a:defRPr/>
              </a:pPr>
              <a:t>1</a:t>
            </a:fld>
            <a:endParaRPr lang="en-US"/>
          </a:p>
        </p:txBody>
      </p:sp>
    </p:spTree>
    <p:extLst>
      <p:ext uri="{BB962C8B-B14F-4D97-AF65-F5344CB8AC3E}">
        <p14:creationId xmlns:p14="http://schemas.microsoft.com/office/powerpoint/2010/main" val="91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226055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Clustering - find groups within the data that are similar through some metric</a:t>
            </a:r>
          </a:p>
        </p:txBody>
      </p:sp>
    </p:spTree>
    <p:extLst>
      <p:ext uri="{BB962C8B-B14F-4D97-AF65-F5344CB8AC3E}">
        <p14:creationId xmlns:p14="http://schemas.microsoft.com/office/powerpoint/2010/main" val="420645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Find axes along which the data has most variation, this is part of the underlying structure of the data</a:t>
            </a:r>
          </a:p>
          <a:p>
            <a:pPr lvl="0">
              <a:spcBef>
                <a:spcPts val="0"/>
              </a:spcBef>
              <a:buNone/>
            </a:pPr>
            <a:r>
              <a:rPr lang="en"/>
              <a:t>Use this to reduce the dimensionality of the data such that the data has significant variation among each remaining dimension</a:t>
            </a:r>
          </a:p>
          <a:p>
            <a:pPr lvl="0" rtl="0">
              <a:spcBef>
                <a:spcPts val="0"/>
              </a:spcBef>
              <a:buNone/>
            </a:pPr>
            <a:r>
              <a:rPr lang="en"/>
              <a:t>Here is an example, take 3d data, finding 2 axes of variatiation and reducing dimensionality to 2d</a:t>
            </a:r>
          </a:p>
        </p:txBody>
      </p:sp>
    </p:spTree>
    <p:extLst>
      <p:ext uri="{BB962C8B-B14F-4D97-AF65-F5344CB8AC3E}">
        <p14:creationId xmlns:p14="http://schemas.microsoft.com/office/powerpoint/2010/main" val="164298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Finally, another example is density estimation, which is estimating the underlying distribution of your data.</a:t>
            </a:r>
          </a:p>
          <a:p>
            <a:pPr lvl="0">
              <a:spcBef>
                <a:spcPts val="0"/>
              </a:spcBef>
              <a:buNone/>
            </a:pPr>
            <a:r>
              <a:rPr lang="en"/>
              <a:t>For example, in top example, have points in 1-d, and we can try to fit a gaussian to the density</a:t>
            </a:r>
          </a:p>
          <a:p>
            <a:pPr lvl="0" rtl="0">
              <a:spcBef>
                <a:spcPts val="0"/>
              </a:spcBef>
              <a:buNone/>
            </a:pPr>
            <a:r>
              <a:rPr lang="en"/>
              <a:t>In the bottom example, have 2d data.  Again trying to estimate the density, and we model the density to be higher where more points are concentrated</a:t>
            </a:r>
          </a:p>
        </p:txBody>
      </p:sp>
    </p:spTree>
    <p:extLst>
      <p:ext uri="{BB962C8B-B14F-4D97-AF65-F5344CB8AC3E}">
        <p14:creationId xmlns:p14="http://schemas.microsoft.com/office/powerpoint/2010/main" val="93588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Today we’ll focus on generative models, a class of models for unsupervised learning that given training data, tries to generate new samples from the same distribution</a:t>
            </a:r>
          </a:p>
          <a:p>
            <a:pPr lvl="0" rtl="0">
              <a:spcBef>
                <a:spcPts val="0"/>
              </a:spcBef>
              <a:buNone/>
            </a:pPr>
            <a:endParaRPr/>
          </a:p>
        </p:txBody>
      </p:sp>
    </p:spTree>
    <p:extLst>
      <p:ext uri="{BB962C8B-B14F-4D97-AF65-F5344CB8AC3E}">
        <p14:creationId xmlns:p14="http://schemas.microsoft.com/office/powerpoint/2010/main" val="130569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Addresses the problem of density estimation, which is a core problem in unsup learning</a:t>
            </a:r>
          </a:p>
        </p:txBody>
      </p:sp>
    </p:spTree>
    <p:extLst>
      <p:ext uri="{BB962C8B-B14F-4D97-AF65-F5344CB8AC3E}">
        <p14:creationId xmlns:p14="http://schemas.microsoft.com/office/powerpoint/2010/main" val="2663621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106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If we look at types of generative models, can be organized into this taxonomy, where 2 major branches are, as mentioned earlier, explicit density models that explicitly define and solve for the underlying density function, and implicit density models that represent the underlying distribution implicitly through its samples</a:t>
            </a:r>
          </a:p>
        </p:txBody>
      </p:sp>
    </p:spTree>
    <p:extLst>
      <p:ext uri="{BB962C8B-B14F-4D97-AF65-F5344CB8AC3E}">
        <p14:creationId xmlns:p14="http://schemas.microsoft.com/office/powerpoint/2010/main" val="56519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goodfellow tutorial which has a good overview of this</a:t>
            </a:r>
          </a:p>
          <a:p>
            <a:pPr lvl="0">
              <a:spcBef>
                <a:spcPts val="0"/>
              </a:spcBef>
              <a:buNone/>
            </a:pPr>
            <a:r>
              <a:rPr lang="en"/>
              <a:t>Today discuss 3 most popular types of generative models</a:t>
            </a:r>
          </a:p>
        </p:txBody>
      </p:sp>
    </p:spTree>
    <p:extLst>
      <p:ext uri="{BB962C8B-B14F-4D97-AF65-F5344CB8AC3E}">
        <p14:creationId xmlns:p14="http://schemas.microsoft.com/office/powerpoint/2010/main" val="91715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Unsupervised learning problem</a:t>
            </a:r>
          </a:p>
          <a:p>
            <a:pPr lvl="0">
              <a:spcBef>
                <a:spcPts val="0"/>
              </a:spcBef>
              <a:buNone/>
            </a:pPr>
            <a:r>
              <a:rPr lang="en"/>
              <a:t>Generative models, type of unsupervised learning</a:t>
            </a:r>
          </a:p>
          <a:p>
            <a:pPr lvl="0">
              <a:spcBef>
                <a:spcPts val="0"/>
              </a:spcBef>
              <a:buNone/>
            </a:pPr>
            <a:r>
              <a:rPr lang="en"/>
              <a:t>3 types of generative models</a:t>
            </a:r>
          </a:p>
          <a:p>
            <a:pPr lvl="0">
              <a:spcBef>
                <a:spcPts val="0"/>
              </a:spcBef>
              <a:buNone/>
            </a:pPr>
            <a:r>
              <a:rPr lang="en"/>
              <a:t>PixelRNN and PixelCNN, type of fully visible belief networks</a:t>
            </a:r>
          </a:p>
        </p:txBody>
      </p:sp>
    </p:spTree>
    <p:extLst>
      <p:ext uri="{BB962C8B-B14F-4D97-AF65-F5344CB8AC3E}">
        <p14:creationId xmlns:p14="http://schemas.microsoft.com/office/powerpoint/2010/main" val="103915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Pielrnn and cnn type of fully visible belief network</a:t>
            </a:r>
          </a:p>
        </p:txBody>
      </p:sp>
    </p:spTree>
    <p:extLst>
      <p:ext uri="{BB962C8B-B14F-4D97-AF65-F5344CB8AC3E}">
        <p14:creationId xmlns:p14="http://schemas.microsoft.com/office/powerpoint/2010/main" val="179793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9688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281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028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26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9266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523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3" name="Shape 9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056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5909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2" name="Shape 10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13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this class so far, have talked about a lot of sup. Learning problems</a:t>
            </a:r>
          </a:p>
          <a:p>
            <a:pPr lvl="0">
              <a:spcBef>
                <a:spcPts val="0"/>
              </a:spcBef>
              <a:buNone/>
            </a:pPr>
            <a:r>
              <a:rPr lang="en"/>
              <a:t>Data x, y is a label, and label can take many different forms</a:t>
            </a:r>
          </a:p>
          <a:p>
            <a:pPr lvl="0">
              <a:spcBef>
                <a:spcPts val="0"/>
              </a:spcBef>
              <a:buNone/>
            </a:pPr>
            <a:endParaRPr/>
          </a:p>
        </p:txBody>
      </p:sp>
    </p:spTree>
    <p:extLst>
      <p:ext uri="{BB962C8B-B14F-4D97-AF65-F5344CB8AC3E}">
        <p14:creationId xmlns:p14="http://schemas.microsoft.com/office/powerpoint/2010/main" val="292166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99034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35836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56068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5" name="Shape 5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is it not computationally tractable?</a:t>
            </a:r>
          </a:p>
        </p:txBody>
      </p:sp>
    </p:spTree>
    <p:extLst>
      <p:ext uri="{BB962C8B-B14F-4D97-AF65-F5344CB8AC3E}">
        <p14:creationId xmlns:p14="http://schemas.microsoft.com/office/powerpoint/2010/main" val="1059698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50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193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47410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848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000">
              <a:solidFill>
                <a:schemeClr val="dk1"/>
              </a:solidFill>
              <a:highlight>
                <a:srgbClr val="FFFFFF"/>
              </a:highlight>
            </a:endParaRPr>
          </a:p>
          <a:p>
            <a:pPr lv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Generative model with latent variables to maximize training data</a:t>
            </a:r>
          </a:p>
          <a:p>
            <a:pPr lvl="0" rtl="0">
              <a:spcBef>
                <a:spcPts val="0"/>
              </a:spcBef>
              <a:buNone/>
            </a:pPr>
            <a:endParaRPr sz="1000">
              <a:solidFill>
                <a:schemeClr val="dk1"/>
              </a:solidFill>
              <a:highlight>
                <a:srgbClr val="FFFFFF"/>
              </a:highlight>
            </a:endParaRPr>
          </a:p>
          <a:p>
            <a:pPr lvl="0" rtl="0">
              <a:spcBef>
                <a:spcPts val="0"/>
              </a:spcBef>
              <a:buNone/>
            </a:pPr>
            <a:endParaRPr sz="1000">
              <a:solidFill>
                <a:schemeClr val="dk1"/>
              </a:solidFill>
              <a:highlight>
                <a:srgbClr val="FFFFFF"/>
              </a:highlight>
            </a:endParaRPr>
          </a:p>
          <a:p>
            <a:pPr lvl="0" rtl="0">
              <a:spcBef>
                <a:spcPts val="0"/>
              </a:spcBef>
              <a:buNone/>
            </a:pPr>
            <a:r>
              <a:rPr lang="en" sz="1000">
                <a:solidFill>
                  <a:schemeClr val="dk1"/>
                </a:solidFill>
                <a:highlight>
                  <a:srgbClr val="FFFFFF"/>
                </a:highlight>
              </a:rPr>
              <a:t>What is unsupervised learning?  Learning feature representations with unsupervised objectives, vs. learning generative models for data, etc…</a:t>
            </a:r>
          </a:p>
          <a:p>
            <a:pPr lvl="0">
              <a:spcBef>
                <a:spcPts val="0"/>
              </a:spcBef>
              <a:buNone/>
            </a:pPr>
            <a:r>
              <a:rPr lang="en" sz="1000">
                <a:solidFill>
                  <a:schemeClr val="dk1"/>
                </a:solidFill>
                <a:highlight>
                  <a:srgbClr val="FFFFFF"/>
                </a:highlight>
              </a:rPr>
              <a:t>Explicit density estimation (PixelCNN) vs. Autoencoder vs. VAE vs. GANs.  Compare and contrast.  In particular, VAE vs. GAN. What are advantages of VAE?  Are Autoencoders still used? In what context? Or why not?</a:t>
            </a:r>
          </a:p>
          <a:p>
            <a:pPr lvl="0" rtl="0">
              <a:spcBef>
                <a:spcPts val="0"/>
              </a:spcBef>
              <a:buNone/>
            </a:pPr>
            <a:r>
              <a:rPr lang="en" sz="1000">
                <a:solidFill>
                  <a:schemeClr val="dk1"/>
                </a:solidFill>
                <a:highlight>
                  <a:srgbClr val="FFFFFF"/>
                </a:highlight>
              </a:rPr>
              <a:t>What is current research, pros / cons of each?</a:t>
            </a:r>
          </a:p>
          <a:p>
            <a:pPr lvl="0" rtl="0">
              <a:spcBef>
                <a:spcPts val="0"/>
              </a:spcBef>
              <a:buNone/>
            </a:pPr>
            <a:endParaRPr sz="1000">
              <a:solidFill>
                <a:schemeClr val="dk1"/>
              </a:solidFill>
              <a:highlight>
                <a:srgbClr val="FFFFFF"/>
              </a:highlight>
            </a:endParaRPr>
          </a:p>
          <a:p>
            <a:pPr lvl="0" rtl="0">
              <a:spcBef>
                <a:spcPts val="0"/>
              </a:spcBef>
              <a:buNone/>
            </a:pPr>
            <a:endParaRPr/>
          </a:p>
        </p:txBody>
      </p:sp>
    </p:spTree>
    <p:extLst>
      <p:ext uri="{BB962C8B-B14F-4D97-AF65-F5344CB8AC3E}">
        <p14:creationId xmlns:p14="http://schemas.microsoft.com/office/powerpoint/2010/main" val="1445978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4" name="Shape 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948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3648863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2" name="Shape 6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19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3" name="Shape 6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7679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4067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0474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9658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880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1" name="Shape 7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192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3478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6" name="Shape 8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890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53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1497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905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9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59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 far talked about SL</a:t>
            </a:r>
            <a:endParaRPr dirty="0"/>
          </a:p>
          <a:p>
            <a:pPr marL="0" lvl="0" indent="0">
              <a:spcBef>
                <a:spcPts val="0"/>
              </a:spcBef>
              <a:spcAft>
                <a:spcPts val="0"/>
              </a:spcAft>
              <a:buNone/>
            </a:pPr>
            <a:r>
              <a:rPr lang="en" dirty="0"/>
              <a:t>Type of problem where have Data X, Labels Y, goals is to learn a function mapping from x to y</a:t>
            </a:r>
            <a:endParaRPr dirty="0"/>
          </a:p>
        </p:txBody>
      </p:sp>
    </p:spTree>
    <p:extLst>
      <p:ext uri="{BB962C8B-B14F-4D97-AF65-F5344CB8AC3E}">
        <p14:creationId xmlns:p14="http://schemas.microsoft.com/office/powerpoint/2010/main" val="91427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Unsupervised learning is a type of learning where we have unlabeled training data, and we want to learn some underlying hidden structure of the data</a:t>
            </a:r>
          </a:p>
        </p:txBody>
      </p:sp>
    </p:spTree>
    <p:extLst>
      <p:ext uri="{BB962C8B-B14F-4D97-AF65-F5344CB8AC3E}">
        <p14:creationId xmlns:p14="http://schemas.microsoft.com/office/powerpoint/2010/main" val="199464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summarize differences, sup uses labeled data to learn a function mapping from x to y</a:t>
            </a:r>
          </a:p>
          <a:p>
            <a:pPr lvl="0" rtl="0">
              <a:spcBef>
                <a:spcPts val="0"/>
              </a:spcBef>
              <a:buNone/>
            </a:pPr>
            <a:r>
              <a:rPr lang="en"/>
              <a:t>Unsup uses no labels, tries to learn some underlying hidden structure of the data, whether grouping, axes of variation, underlying density</a:t>
            </a:r>
          </a:p>
        </p:txBody>
      </p:sp>
    </p:spTree>
    <p:extLst>
      <p:ext uri="{BB962C8B-B14F-4D97-AF65-F5344CB8AC3E}">
        <p14:creationId xmlns:p14="http://schemas.microsoft.com/office/powerpoint/2010/main" val="403147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60C6FF14-906B-8C43-8206-00F0F407B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365AFEEC-C182-2D4A-848B-6A0ED98C1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03D168A2-5B33-FA46-93E8-3B51497323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buSzPct val="100000"/>
              <a:defRPr sz="30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600"/>
          </a:xfrm>
          <a:prstGeom prst="rect">
            <a:avLst/>
          </a:prstGeom>
          <a:noFill/>
          <a:ln>
            <a:noFill/>
          </a:ln>
        </p:spPr>
        <p:txBody>
          <a:bodyPr lIns="91425" tIns="91425" rIns="91425" bIns="91425" anchor="ctr" anchorCtr="0"/>
          <a:lstStyle>
            <a:lvl1pPr lvl="0" rtl="0">
              <a:spcBef>
                <a:spcPts val="0"/>
              </a:spcBef>
              <a:buSzPct val="100000"/>
              <a:buChar char="●"/>
              <a:defRPr sz="18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21" name="Shape 21"/>
          <p:cNvSpPr txBox="1">
            <a:spLocks noGrp="1"/>
          </p:cNvSpPr>
          <p:nvPr>
            <p:ph type="sldNum" idx="12"/>
          </p:nvPr>
        </p:nvSpPr>
        <p:spPr>
          <a:xfrm>
            <a:off x="66556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67260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2"/>
        <p:cNvGrpSpPr/>
        <p:nvPr/>
      </p:nvGrpSpPr>
      <p:grpSpPr>
        <a:xfrm>
          <a:off x="0" y="0"/>
          <a:ext cx="0" cy="0"/>
          <a:chOff x="0" y="0"/>
          <a:chExt cx="0" cy="0"/>
        </a:xfrm>
      </p:grpSpPr>
      <p:sp>
        <p:nvSpPr>
          <p:cNvPr id="16" name="Shape 16"/>
          <p:cNvSpPr txBox="1">
            <a:spLocks noGrp="1"/>
          </p:cNvSpPr>
          <p:nvPr>
            <p:ph type="sldNum" idx="12"/>
          </p:nvPr>
        </p:nvSpPr>
        <p:spPr>
          <a:xfrm>
            <a:off x="6503289" y="6223800"/>
            <a:ext cx="548700" cy="524800"/>
          </a:xfrm>
          <a:prstGeom prst="rect">
            <a:avLst/>
          </a:prstGeom>
        </p:spPr>
        <p:txBody>
          <a:bodyPr lIns="91425" tIns="91425" rIns="91425" bIns="91425" anchor="ctr" anchorCtr="0">
            <a:noAutofit/>
          </a:bodyPr>
          <a:lstStyle/>
          <a:p>
            <a:fld id="{00000000-1234-1234-1234-123412341234}" type="slidenum">
              <a:rPr lang="en" sz="2000">
                <a:solidFill>
                  <a:srgbClr val="FFFFFF"/>
                </a:solidFill>
              </a:rPr>
              <a:pPr/>
              <a:t>‹#›</a:t>
            </a:fld>
            <a:endParaRPr lang="en" sz="2000">
              <a:solidFill>
                <a:srgbClr val="FFFFFF"/>
              </a:solidFill>
            </a:endParaRPr>
          </a:p>
        </p:txBody>
      </p:sp>
    </p:spTree>
    <p:extLst>
      <p:ext uri="{BB962C8B-B14F-4D97-AF65-F5344CB8AC3E}">
        <p14:creationId xmlns:p14="http://schemas.microsoft.com/office/powerpoint/2010/main" val="118863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solidFill>
                  <a:schemeClr val="bg1">
                    <a:lumMod val="85000"/>
                  </a:schemeClr>
                </a:solidFill>
              </a:defRPr>
            </a:lvl1pPr>
          </a:lstStyle>
          <a:p>
            <a:pPr>
              <a:defRPr/>
            </a:pPr>
            <a:r>
              <a:rPr lang="en-US" dirty="0"/>
              <a:t>Research at TTI</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7134A590-6033-DE48-865B-A0558AEFC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6" name="Rectangle 6"/>
          <p:cNvSpPr>
            <a:spLocks noGrp="1" noChangeArrowheads="1"/>
          </p:cNvSpPr>
          <p:nvPr>
            <p:ph type="sldNum" sz="quarter" idx="12"/>
          </p:nvPr>
        </p:nvSpPr>
        <p:spPr>
          <a:ln/>
        </p:spPr>
        <p:txBody>
          <a:bodyPr/>
          <a:lstStyle>
            <a:lvl1pPr>
              <a:defRPr/>
            </a:lvl1pPr>
          </a:lstStyle>
          <a:p>
            <a:pPr>
              <a:defRPr/>
            </a:pPr>
            <a:fld id="{BCAD4A4B-0330-AF4E-991D-7D58C0870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t>Click to edit Master title style</a:t>
            </a:r>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56489279-66D6-F54A-8DF6-8569F0E44D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9" name="Rectangle 6"/>
          <p:cNvSpPr>
            <a:spLocks noGrp="1" noChangeArrowheads="1"/>
          </p:cNvSpPr>
          <p:nvPr>
            <p:ph type="sldNum" sz="quarter" idx="12"/>
          </p:nvPr>
        </p:nvSpPr>
        <p:spPr>
          <a:ln/>
        </p:spPr>
        <p:txBody>
          <a:bodyPr/>
          <a:lstStyle>
            <a:lvl1pPr>
              <a:defRPr/>
            </a:lvl1pPr>
          </a:lstStyle>
          <a:p>
            <a:pPr>
              <a:defRPr/>
            </a:pPr>
            <a:fld id="{902DD396-FCC9-5D4C-A19A-0D227FF654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5" name="Rectangle 6"/>
          <p:cNvSpPr>
            <a:spLocks noGrp="1" noChangeArrowheads="1"/>
          </p:cNvSpPr>
          <p:nvPr>
            <p:ph type="sldNum" sz="quarter" idx="12"/>
          </p:nvPr>
        </p:nvSpPr>
        <p:spPr>
          <a:ln/>
        </p:spPr>
        <p:txBody>
          <a:bodyPr/>
          <a:lstStyle>
            <a:lvl1pPr>
              <a:defRPr/>
            </a:lvl1pPr>
          </a:lstStyle>
          <a:p>
            <a:pPr>
              <a:defRPr/>
            </a:pPr>
            <a:fld id="{BA8D718F-682B-7343-BB3C-8AD7033243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4" name="Rectangle 6"/>
          <p:cNvSpPr>
            <a:spLocks noGrp="1" noChangeArrowheads="1"/>
          </p:cNvSpPr>
          <p:nvPr>
            <p:ph type="sldNum" sz="quarter" idx="12"/>
          </p:nvPr>
        </p:nvSpPr>
        <p:spPr>
          <a:ln/>
        </p:spPr>
        <p:txBody>
          <a:bodyPr/>
          <a:lstStyle>
            <a:lvl1pPr>
              <a:defRPr/>
            </a:lvl1pPr>
          </a:lstStyle>
          <a:p>
            <a:pPr>
              <a:defRPr/>
            </a:pPr>
            <a:fld id="{A51550E6-1DFF-B84C-BFE3-E4371400DA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8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7C01E281-1F8F-6944-BFC1-D0DAE21D9B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 Dhruv Batra </a:t>
            </a:r>
          </a:p>
        </p:txBody>
      </p:sp>
      <p:sp>
        <p:nvSpPr>
          <p:cNvPr id="7" name="Rectangle 6"/>
          <p:cNvSpPr>
            <a:spLocks noGrp="1" noChangeArrowheads="1"/>
          </p:cNvSpPr>
          <p:nvPr>
            <p:ph type="sldNum" sz="quarter" idx="12"/>
          </p:nvPr>
        </p:nvSpPr>
        <p:spPr>
          <a:ln/>
        </p:spPr>
        <p:txBody>
          <a:bodyPr/>
          <a:lstStyle>
            <a:lvl1pPr>
              <a:defRPr/>
            </a:lvl1pPr>
          </a:lstStyle>
          <a:p>
            <a:pPr>
              <a:defRPr/>
            </a:pPr>
            <a:fld id="{D6CCFAE8-AF25-AC44-B97D-AB359B592C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430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343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400">
                <a:latin typeface="Arial" pitchFamily="-112"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1524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400">
                <a:solidFill>
                  <a:schemeClr val="bg1">
                    <a:lumMod val="50000"/>
                  </a:schemeClr>
                </a:solidFill>
                <a:latin typeface="Arial" pitchFamily="-112" charset="0"/>
                <a:ea typeface="+mn-ea"/>
                <a:cs typeface="+mn-cs"/>
              </a:defRPr>
            </a:lvl1pPr>
          </a:lstStyle>
          <a:p>
            <a:pPr>
              <a:defRPr/>
            </a:pPr>
            <a:r>
              <a:rPr lang="en-US" b="1" dirty="0">
                <a:latin typeface="Arial Narrow" pitchFamily="-112" charset="0"/>
                <a:ea typeface="ＭＳ Ｐゴシック" pitchFamily="-112" charset="-128"/>
                <a:cs typeface="ＭＳ Ｐゴシック" pitchFamily="-112" charset="-128"/>
                <a:sym typeface="Symbol" pitchFamily="-112" charset="2"/>
              </a:rPr>
              <a:t>(C) Dhruv Batra </a:t>
            </a:r>
          </a:p>
        </p:txBody>
      </p:sp>
      <p:sp>
        <p:nvSpPr>
          <p:cNvPr id="1741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bg1">
                    <a:lumMod val="50000"/>
                  </a:schemeClr>
                </a:solidFill>
                <a:latin typeface="Arial" pitchFamily="-112" charset="0"/>
                <a:ea typeface="+mn-ea"/>
                <a:cs typeface="+mn-cs"/>
              </a:defRPr>
            </a:lvl1pPr>
          </a:lstStyle>
          <a:p>
            <a:pPr>
              <a:defRPr/>
            </a:pPr>
            <a:fld id="{2651A289-BEF2-FC49-AB93-B19BD27FB587}" type="slidenum">
              <a:rPr lang="en-US" smtClean="0"/>
              <a:pPr>
                <a:defRPr/>
              </a:pPr>
              <a:t>‹#›</a:t>
            </a:fld>
            <a:endParaRPr lang="en-US" dirty="0"/>
          </a:p>
        </p:txBody>
      </p:sp>
      <p:sp>
        <p:nvSpPr>
          <p:cNvPr id="7" name="Rectangle 5"/>
          <p:cNvSpPr>
            <a:spLocks noChangeArrowheads="1"/>
          </p:cNvSpPr>
          <p:nvPr userDrawn="1"/>
        </p:nvSpPr>
        <p:spPr bwMode="auto">
          <a:xfrm>
            <a:off x="0" y="0"/>
            <a:ext cx="9144000" cy="2286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sz="2400">
              <a:latin typeface="" pitchFamily="64" charset="0"/>
              <a:ea typeface="ＭＳ Ｐゴシック" pitchFamily="-112" charset="-128"/>
              <a:cs typeface="ＭＳ Ｐゴシック" pitchFamily="-112" charset="-128"/>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0" r:id="rId12"/>
    <p:sldLayoutId id="2147483728" r:id="rId13"/>
  </p:sldLayoutIdLst>
  <p:hf hdr="0" dt="0"/>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ustomXml" Target="../ink/ink13.xml"/><Relationship Id="rId5" Type="http://schemas.openxmlformats.org/officeDocument/2006/relationships/hyperlink" Target="https://creativecommons.org/publicdomain/zero/1.0/deed.en" TargetMode="External"/><Relationship Id="rId4" Type="http://schemas.openxmlformats.org/officeDocument/2006/relationships/hyperlink" Target="https://commons.wikimedia.org/wiki/File:ClusterAnalysis_Mouse.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hdthesis-bioinformatics-maxplanckinstitute-molecularplantphys.matthias-scholz.de/fig_pca_illu3d.png" TargetMode="External"/><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customXml" Target="../ink/ink14.xml"/><Relationship Id="rId5" Type="http://schemas.openxmlformats.org/officeDocument/2006/relationships/image" Target="../media/image20.png"/><Relationship Id="rId4" Type="http://schemas.openxmlformats.org/officeDocument/2006/relationships/hyperlink" Target="https://creativecommons.org/publicdomain/zero/1.0/deed.e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commons.wikimedia.org/wiki/File:Bivariate_example.png"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https://creativecommons.org/publicdomain/zero/1.0/deed.en" TargetMode="External"/><Relationship Id="rId10" Type="http://schemas.openxmlformats.org/officeDocument/2006/relationships/image" Target="../media/image25.png"/><Relationship Id="rId4" Type="http://schemas.openxmlformats.org/officeDocument/2006/relationships/hyperlink" Target="https://www.flickr.com/photos/omegatron/8533520357" TargetMode="External"/><Relationship Id="rId9" Type="http://schemas.openxmlformats.org/officeDocument/2006/relationships/customXml" Target="../ink/ink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customXml" Target="../ink/ink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customXml" Target="../ink/ink17.xml"/></Relationships>
</file>

<file path=ppt/slides/_rels/slide21.xml.rels><?xml version="1.0" encoding="UTF-8" standalone="yes"?>
<Relationships xmlns="http://schemas.openxmlformats.org/package/2006/relationships"><Relationship Id="rId8" Type="http://schemas.openxmlformats.org/officeDocument/2006/relationships/hyperlink" Target="https://phillipi.github.io/pix2pix/" TargetMode="External"/><Relationship Id="rId3" Type="http://schemas.openxmlformats.org/officeDocument/2006/relationships/image" Target="../media/image34.png"/><Relationship Id="rId7" Type="http://schemas.openxmlformats.org/officeDocument/2006/relationships/hyperlink" Target="https://arxiv.org/pdf/1703.10717.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arxiv.org/abs/1511.06434" TargetMode="External"/><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customXml" Target="../ink/ink18.xml"/></Relationships>
</file>

<file path=ppt/slides/_rels/slide2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customXml" Target="../ink/ink2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customXml" Target="../ink/ink23.xml"/><Relationship Id="rId5" Type="http://schemas.openxmlformats.org/officeDocument/2006/relationships/image" Target="NULL"/><Relationship Id="rId4" Type="http://schemas.openxmlformats.org/officeDocument/2006/relationships/customXml" Target="../ink/ink22.xml"/></Relationships>
</file>

<file path=ppt/slides/_rels/slide2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customXml" Target="../ink/ink26.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customXml" Target="../ink/ink28.xml"/></Relationships>
</file>

<file path=ppt/slides/_rels/slide38.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c.gatech.edu/classes/AY2021/cs7643_fal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customXml" Target="../ink/ink3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customXml" Target="../ink/ink33.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customXml" Target="../ink/ink34.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customXml" Target="../ink/ink36.xml"/><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customXml" Target="../ink/ink37.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customXml" Target="../ink/ink38.xml"/><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0.png"/><Relationship Id="rId7" Type="http://schemas.openxmlformats.org/officeDocument/2006/relationships/customXml" Target="../ink/ink39.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customXml" Target="../ink/ink40.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70.png"/></Relationships>
</file>

<file path=ppt/slides/_rels/slide55.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image" Target="../media/image60.png"/><Relationship Id="rId7"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71.png"/></Relationships>
</file>

<file path=ppt/slides/_rels/slide56.xml.rels><?xml version="1.0" encoding="UTF-8" standalone="yes"?>
<Relationships xmlns="http://schemas.openxmlformats.org/package/2006/relationships"><Relationship Id="rId2" Type="http://schemas.openxmlformats.org/officeDocument/2006/relationships/hyperlink" Target="https://cs.stanford.edu/people/karpathy/convnetjs/demo/autoencoder.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customXml" Target="../ink/ink43.xml"/><Relationship Id="rId5" Type="http://schemas.openxmlformats.org/officeDocument/2006/relationships/image" Target="../media/image66.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1.png"/><Relationship Id="rId9"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customXml" Target="../ink/ink45.xml"/><Relationship Id="rId5" Type="http://schemas.openxmlformats.org/officeDocument/2006/relationships/image" Target="../media/image66.pn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78.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customXml" Target="../ink/ink46.xml"/><Relationship Id="rId5" Type="http://schemas.openxmlformats.org/officeDocument/2006/relationships/image" Target="../media/image410.png"/><Relationship Id="rId4" Type="http://schemas.openxmlformats.org/officeDocument/2006/relationships/image" Target="../media/image400.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customXml" Target="../ink/ink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customXml" Target="../ink/ink50.xml"/></Relationships>
</file>

<file path=ppt/slides/_rels/slide6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customXml" Target="../ink/ink51.xml"/><Relationship Id="rId4" Type="http://schemas.openxmlformats.org/officeDocument/2006/relationships/image" Target="../media/image88.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ustomXml" Target="../ink/ink6.xml"/><Relationship Id="rId5" Type="http://schemas.openxmlformats.org/officeDocument/2006/relationships/hyperlink" Target="https://creativecommons.org/publicdomain/zero/1.0/deed.en" TargetMode="External"/><Relationship Id="rId4" Type="http://schemas.openxmlformats.org/officeDocument/2006/relationships/hyperlink" Target="https://pixabay.com/en/kitten-cute-feline-kitty-domestic-12466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creativecommons.org/publicdomain/zero/1.0/deed.en" TargetMode="External"/><Relationship Id="rId5" Type="http://schemas.openxmlformats.org/officeDocument/2006/relationships/hyperlink" Target="https://pixabay.com/en/luggage-antique-cat-1643010/" TargetMode="External"/><Relationship Id="rId4" Type="http://schemas.openxmlformats.org/officeDocument/2006/relationships/hyperlink" Target="https://github.com/karpathy/neuraltalk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3000"/>
          </a:xfrm>
        </p:spPr>
        <p:txBody>
          <a:bodyPr/>
          <a:lstStyle/>
          <a:p>
            <a:r>
              <a:rPr lang="en-US" dirty="0"/>
              <a:t>CS 4803 / 7643: Deep Learning</a:t>
            </a:r>
            <a:endParaRPr lang="en-US" sz="3200" dirty="0"/>
          </a:p>
        </p:txBody>
      </p:sp>
      <p:sp>
        <p:nvSpPr>
          <p:cNvPr id="16" name="Subtitle 3"/>
          <p:cNvSpPr>
            <a:spLocks noGrp="1"/>
          </p:cNvSpPr>
          <p:nvPr>
            <p:ph type="subTitle" idx="1"/>
          </p:nvPr>
        </p:nvSpPr>
        <p:spPr>
          <a:xfrm>
            <a:off x="0" y="4648200"/>
            <a:ext cx="9144000" cy="1752600"/>
          </a:xfrm>
        </p:spPr>
        <p:txBody>
          <a:bodyPr/>
          <a:lstStyle/>
          <a:p>
            <a:endParaRPr lang="en-US" dirty="0"/>
          </a:p>
          <a:p>
            <a:r>
              <a:rPr lang="en-US" sz="2800" dirty="0"/>
              <a:t>Dhruv Batra </a:t>
            </a:r>
          </a:p>
          <a:p>
            <a:r>
              <a:rPr lang="en-US" sz="2800" dirty="0"/>
              <a:t>Georgia Tech</a:t>
            </a:r>
          </a:p>
        </p:txBody>
      </p:sp>
      <p:sp>
        <p:nvSpPr>
          <p:cNvPr id="3" name="TextBox 2"/>
          <p:cNvSpPr txBox="1"/>
          <p:nvPr/>
        </p:nvSpPr>
        <p:spPr>
          <a:xfrm>
            <a:off x="1828800" y="2307610"/>
            <a:ext cx="6934200" cy="1569660"/>
          </a:xfrm>
          <a:prstGeom prst="rect">
            <a:avLst/>
          </a:prstGeom>
          <a:noFill/>
        </p:spPr>
        <p:txBody>
          <a:bodyPr wrap="square" rtlCol="0">
            <a:spAutoFit/>
          </a:bodyPr>
          <a:lstStyle/>
          <a:p>
            <a:pPr lvl="0" algn="l">
              <a:spcBef>
                <a:spcPct val="20000"/>
              </a:spcBef>
            </a:pPr>
            <a:r>
              <a:rPr lang="en-US" sz="2400" kern="0" dirty="0">
                <a:solidFill>
                  <a:prstClr val="black"/>
                </a:solidFill>
                <a:latin typeface="Arial"/>
                <a:ea typeface="Osaka"/>
                <a:cs typeface="Osaka"/>
              </a:rPr>
              <a:t>Topics: </a:t>
            </a:r>
          </a:p>
          <a:p>
            <a:pPr marL="742950" lvl="1" indent="-285750" algn="l">
              <a:spcBef>
                <a:spcPct val="20000"/>
              </a:spcBef>
              <a:buFontTx/>
              <a:buChar char="–"/>
            </a:pPr>
            <a:r>
              <a:rPr lang="en-US" sz="2000" kern="0" dirty="0">
                <a:solidFill>
                  <a:prstClr val="black"/>
                </a:solidFill>
                <a:latin typeface="Arial"/>
                <a:ea typeface="Osaka"/>
                <a:cs typeface="Osaka"/>
              </a:rPr>
              <a:t>Unsupervised Learning</a:t>
            </a:r>
          </a:p>
          <a:p>
            <a:pPr marL="742950" lvl="1" indent="-285750" algn="l">
              <a:spcBef>
                <a:spcPct val="20000"/>
              </a:spcBef>
              <a:buFontTx/>
              <a:buChar char="–"/>
            </a:pPr>
            <a:r>
              <a:rPr lang="en-US" sz="2000" kern="0" dirty="0">
                <a:solidFill>
                  <a:prstClr val="black"/>
                </a:solidFill>
                <a:latin typeface="Arial"/>
                <a:ea typeface="Osaka"/>
                <a:cs typeface="Osaka"/>
              </a:rPr>
              <a:t>Generative Models (</a:t>
            </a:r>
            <a:r>
              <a:rPr lang="en-US" sz="2000" kern="0" dirty="0" err="1">
                <a:solidFill>
                  <a:prstClr val="black"/>
                </a:solidFill>
                <a:latin typeface="Arial"/>
                <a:ea typeface="Osaka"/>
                <a:cs typeface="Osaka"/>
              </a:rPr>
              <a:t>PixelRNNs</a:t>
            </a:r>
            <a:r>
              <a:rPr lang="en-US" sz="2000" kern="0" dirty="0">
                <a:solidFill>
                  <a:prstClr val="black"/>
                </a:solidFill>
                <a:latin typeface="Arial"/>
                <a:ea typeface="Osaka"/>
                <a:cs typeface="Osaka"/>
              </a:rPr>
              <a:t>, VAEs)</a:t>
            </a:r>
          </a:p>
          <a:p>
            <a:pPr marL="742950" lvl="1" indent="-285750" algn="l">
              <a:spcBef>
                <a:spcPct val="20000"/>
              </a:spcBef>
              <a:buFontTx/>
              <a:buChar char="–"/>
            </a:pPr>
            <a:endParaRPr lang="en-US" sz="2000" kern="0" dirty="0">
              <a:solidFill>
                <a:prstClr val="black"/>
              </a:solidFill>
              <a:latin typeface="Arial"/>
              <a:ea typeface="Osaka"/>
              <a:cs typeface="Osaka"/>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EC86010-2B83-4166-80AD-5F2D914E206A}"/>
                  </a:ext>
                </a:extLst>
              </p14:cNvPr>
              <p14:cNvContentPartPr/>
              <p14:nvPr/>
            </p14:nvContentPartPr>
            <p14:xfrm>
              <a:off x="2673000" y="321120"/>
              <a:ext cx="6357960" cy="3173040"/>
            </p14:xfrm>
          </p:contentPart>
        </mc:Choice>
        <mc:Fallback>
          <p:pic>
            <p:nvPicPr>
              <p:cNvPr id="4" name="Ink 3">
                <a:extLst>
                  <a:ext uri="{FF2B5EF4-FFF2-40B4-BE49-F238E27FC236}">
                    <a16:creationId xmlns:a16="http://schemas.microsoft.com/office/drawing/2014/main" id="{1EC86010-2B83-4166-80AD-5F2D914E206A}"/>
                  </a:ext>
                </a:extLst>
              </p:cNvPr>
              <p:cNvPicPr/>
              <p:nvPr/>
            </p:nvPicPr>
            <p:blipFill>
              <a:blip r:embed="rId4"/>
              <a:stretch>
                <a:fillRect/>
              </a:stretch>
            </p:blipFill>
            <p:spPr>
              <a:xfrm>
                <a:off x="2663640" y="311760"/>
                <a:ext cx="6376680" cy="3191760"/>
              </a:xfrm>
              <a:prstGeom prst="rect">
                <a:avLst/>
              </a:prstGeom>
            </p:spPr>
          </p:pic>
        </mc:Fallback>
      </mc:AlternateContent>
    </p:spTree>
    <p:extLst>
      <p:ext uri="{BB962C8B-B14F-4D97-AF65-F5344CB8AC3E}">
        <p14:creationId xmlns:p14="http://schemas.microsoft.com/office/powerpoint/2010/main" val="26443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a:t>
            </a:r>
            <a:r>
              <a:rPr lang="en" dirty="0"/>
              <a:t>Reinforcement </a:t>
            </a:r>
            <a:r>
              <a:rPr lang="en" dirty="0">
                <a:solidFill>
                  <a:schemeClr val="tx1">
                    <a:alpha val="25000"/>
                  </a:schemeClr>
                </a:solidFill>
              </a:rPr>
              <a:t>vs Unsupervised </a:t>
            </a:r>
            <a:r>
              <a:rPr lang="en" dirty="0"/>
              <a:t>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689600"/>
            <a:ext cx="4301100" cy="3568200"/>
          </a:xfrm>
          <a:prstGeom prst="rect">
            <a:avLst/>
          </a:prstGeom>
        </p:spPr>
        <p:txBody>
          <a:bodyPr lIns="91425" tIns="91425" rIns="91425" bIns="91425" anchor="t" anchorCtr="0">
            <a:noAutofit/>
          </a:bodyPr>
          <a:lstStyle/>
          <a:p>
            <a:pPr>
              <a:buNone/>
            </a:pPr>
            <a:r>
              <a:rPr lang="en-US" sz="2000" b="1" dirty="0">
                <a:solidFill>
                  <a:schemeClr val="dk1"/>
                </a:solidFill>
              </a:rPr>
              <a:t>Reinforcement Learning</a:t>
            </a:r>
          </a:p>
          <a:p>
            <a:pPr>
              <a:buNone/>
            </a:pPr>
            <a:endParaRPr lang="en-US" sz="2000" dirty="0">
              <a:solidFill>
                <a:schemeClr val="dk1"/>
              </a:solidFill>
            </a:endParaRPr>
          </a:p>
          <a:p>
            <a:pPr>
              <a:buNone/>
            </a:pPr>
            <a:r>
              <a:rPr lang="en-US" sz="2000" b="1" dirty="0">
                <a:solidFill>
                  <a:schemeClr val="dk1"/>
                </a:solidFill>
              </a:rPr>
              <a:t>Given</a:t>
            </a:r>
            <a:r>
              <a:rPr lang="en-US" sz="2000" dirty="0">
                <a:solidFill>
                  <a:schemeClr val="dk1"/>
                </a:solidFill>
              </a:rPr>
              <a:t>: (e, r)</a:t>
            </a:r>
          </a:p>
          <a:p>
            <a:pPr>
              <a:buNone/>
            </a:pPr>
            <a:r>
              <a:rPr lang="en-US" sz="2000" dirty="0">
                <a:solidFill>
                  <a:schemeClr val="dk1"/>
                </a:solidFill>
              </a:rPr>
              <a:t>Environment e, Reward function r (evaluative feedback)</a:t>
            </a:r>
          </a:p>
          <a:p>
            <a:pPr>
              <a:buNone/>
            </a:pPr>
            <a:endParaRPr lang="en-US" sz="2000" dirty="0">
              <a:solidFill>
                <a:schemeClr val="dk1"/>
              </a:solidFill>
            </a:endParaRPr>
          </a:p>
          <a:p>
            <a:pPr>
              <a:buNone/>
            </a:pPr>
            <a:r>
              <a:rPr lang="en-US" sz="2000" b="1" dirty="0">
                <a:solidFill>
                  <a:schemeClr val="dk1"/>
                </a:solidFill>
              </a:rPr>
              <a:t>Goal</a:t>
            </a:r>
            <a:r>
              <a:rPr lang="en-US" sz="2000" dirty="0">
                <a:solidFill>
                  <a:schemeClr val="dk1"/>
                </a:solidFill>
              </a:rPr>
              <a:t>: Maximize expected reward</a:t>
            </a:r>
          </a:p>
          <a:p>
            <a:pPr>
              <a:buNone/>
            </a:pPr>
            <a:endParaRPr lang="en-US" sz="2000" dirty="0">
              <a:solidFill>
                <a:schemeClr val="dk1"/>
              </a:solidFill>
            </a:endParaRPr>
          </a:p>
          <a:p>
            <a:pPr>
              <a:buNone/>
            </a:pPr>
            <a:r>
              <a:rPr lang="en-US" sz="2000" b="1" dirty="0">
                <a:solidFill>
                  <a:schemeClr val="dk1"/>
                </a:solidFill>
              </a:rPr>
              <a:t>Examples</a:t>
            </a:r>
            <a:r>
              <a:rPr lang="en-US" sz="2000" dirty="0">
                <a:solidFill>
                  <a:schemeClr val="dk1"/>
                </a:solidFill>
              </a:rPr>
              <a:t>: Robotic control, video games, board games, etc.</a:t>
            </a:r>
          </a:p>
        </p:txBody>
      </p:sp>
      <p:pic>
        <p:nvPicPr>
          <p:cNvPr id="18" name="Shape 198">
            <a:extLst>
              <a:ext uri="{FF2B5EF4-FFF2-40B4-BE49-F238E27FC236}">
                <a16:creationId xmlns:a16="http://schemas.microsoft.com/office/drawing/2014/main" id="{4AB11FBA-E0DA-134A-B425-1F1CC3C57F4C}"/>
              </a:ext>
            </a:extLst>
          </p:cNvPr>
          <p:cNvPicPr preferRelativeResize="0"/>
          <p:nvPr/>
        </p:nvPicPr>
        <p:blipFill>
          <a:blip r:embed="rId3">
            <a:alphaModFix/>
          </a:blip>
          <a:stretch>
            <a:fillRect/>
          </a:stretch>
        </p:blipFill>
        <p:spPr>
          <a:xfrm>
            <a:off x="4648200" y="1676775"/>
            <a:ext cx="3504450" cy="3504450"/>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96C861-44A8-426C-8763-2AD823546456}"/>
                  </a:ext>
                </a:extLst>
              </p14:cNvPr>
              <p14:cNvContentPartPr/>
              <p14:nvPr/>
            </p14:nvContentPartPr>
            <p14:xfrm>
              <a:off x="368280" y="638280"/>
              <a:ext cx="8572680" cy="5983920"/>
            </p14:xfrm>
          </p:contentPart>
        </mc:Choice>
        <mc:Fallback>
          <p:pic>
            <p:nvPicPr>
              <p:cNvPr id="2" name="Ink 1">
                <a:extLst>
                  <a:ext uri="{FF2B5EF4-FFF2-40B4-BE49-F238E27FC236}">
                    <a16:creationId xmlns:a16="http://schemas.microsoft.com/office/drawing/2014/main" id="{6196C861-44A8-426C-8763-2AD823546456}"/>
                  </a:ext>
                </a:extLst>
              </p:cNvPr>
              <p:cNvPicPr/>
              <p:nvPr/>
            </p:nvPicPr>
            <p:blipFill>
              <a:blip r:embed="rId5"/>
              <a:stretch>
                <a:fillRect/>
              </a:stretch>
            </p:blipFill>
            <p:spPr>
              <a:xfrm>
                <a:off x="358920" y="628920"/>
                <a:ext cx="8591400" cy="6002640"/>
              </a:xfrm>
              <a:prstGeom prst="rect">
                <a:avLst/>
              </a:prstGeom>
            </p:spPr>
          </p:pic>
        </mc:Fallback>
      </mc:AlternateContent>
    </p:spTree>
    <p:extLst>
      <p:ext uri="{BB962C8B-B14F-4D97-AF65-F5344CB8AC3E}">
        <p14:creationId xmlns:p14="http://schemas.microsoft.com/office/powerpoint/2010/main" val="122315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7" name="Shape 59">
            <a:extLst>
              <a:ext uri="{FF2B5EF4-FFF2-40B4-BE49-F238E27FC236}">
                <a16:creationId xmlns:a16="http://schemas.microsoft.com/office/drawing/2014/main" id="{8360E70D-168E-CF44-9EEF-3A9B97116DB6}"/>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C2B6C0A-B521-4FD3-BF70-C042BD0F42B0}"/>
                  </a:ext>
                </a:extLst>
              </p14:cNvPr>
              <p14:cNvContentPartPr/>
              <p14:nvPr/>
            </p14:nvContentPartPr>
            <p14:xfrm>
              <a:off x="379080" y="2577600"/>
              <a:ext cx="3264120" cy="1279440"/>
            </p14:xfrm>
          </p:contentPart>
        </mc:Choice>
        <mc:Fallback>
          <p:pic>
            <p:nvPicPr>
              <p:cNvPr id="2" name="Ink 1">
                <a:extLst>
                  <a:ext uri="{FF2B5EF4-FFF2-40B4-BE49-F238E27FC236}">
                    <a16:creationId xmlns:a16="http://schemas.microsoft.com/office/drawing/2014/main" id="{4C2B6C0A-B521-4FD3-BF70-C042BD0F42B0}"/>
                  </a:ext>
                </a:extLst>
              </p:cNvPr>
              <p:cNvPicPr/>
              <p:nvPr/>
            </p:nvPicPr>
            <p:blipFill>
              <a:blip r:embed="rId4"/>
              <a:stretch>
                <a:fillRect/>
              </a:stretch>
            </p:blipFill>
            <p:spPr>
              <a:xfrm>
                <a:off x="369720" y="2568240"/>
                <a:ext cx="3282840" cy="1298160"/>
              </a:xfrm>
              <a:prstGeom prst="rect">
                <a:avLst/>
              </a:prstGeom>
            </p:spPr>
          </p:pic>
        </mc:Fallback>
      </mc:AlternateContent>
    </p:spTree>
    <p:extLst>
      <p:ext uri="{BB962C8B-B14F-4D97-AF65-F5344CB8AC3E}">
        <p14:creationId xmlns:p14="http://schemas.microsoft.com/office/powerpoint/2010/main" val="287527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133B935-EBA1-487E-B254-89BC52D28466}"/>
                  </a:ext>
                </a:extLst>
              </p14:cNvPr>
              <p14:cNvContentPartPr/>
              <p14:nvPr/>
            </p14:nvContentPartPr>
            <p14:xfrm>
              <a:off x="323280" y="1362240"/>
              <a:ext cx="8668080" cy="4208400"/>
            </p14:xfrm>
          </p:contentPart>
        </mc:Choice>
        <mc:Fallback>
          <p:pic>
            <p:nvPicPr>
              <p:cNvPr id="2" name="Ink 1">
                <a:extLst>
                  <a:ext uri="{FF2B5EF4-FFF2-40B4-BE49-F238E27FC236}">
                    <a16:creationId xmlns:a16="http://schemas.microsoft.com/office/drawing/2014/main" id="{F133B935-EBA1-487E-B254-89BC52D28466}"/>
                  </a:ext>
                </a:extLst>
              </p:cNvPr>
              <p:cNvPicPr/>
              <p:nvPr/>
            </p:nvPicPr>
            <p:blipFill>
              <a:blip r:embed="rId4"/>
              <a:stretch>
                <a:fillRect/>
              </a:stretch>
            </p:blipFill>
            <p:spPr>
              <a:xfrm>
                <a:off x="313920" y="1352880"/>
                <a:ext cx="8686800" cy="4227120"/>
              </a:xfrm>
              <a:prstGeom prst="rect">
                <a:avLst/>
              </a:prstGeom>
            </p:spPr>
          </p:pic>
        </mc:Fallback>
      </mc:AlternateContent>
    </p:spTree>
    <p:extLst>
      <p:ext uri="{BB962C8B-B14F-4D97-AF65-F5344CB8AC3E}">
        <p14:creationId xmlns:p14="http://schemas.microsoft.com/office/powerpoint/2010/main" val="328800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8" name="Shape 59">
            <a:extLst>
              <a:ext uri="{FF2B5EF4-FFF2-40B4-BE49-F238E27FC236}">
                <a16:creationId xmlns:a16="http://schemas.microsoft.com/office/drawing/2014/main" id="{E61DBF6C-7F3B-3942-AC19-5C37006435D1}"/>
              </a:ext>
            </a:extLst>
          </p:cNvPr>
          <p:cNvSpPr txBox="1">
            <a:spLocks/>
          </p:cNvSpPr>
          <p:nvPr/>
        </p:nvSpPr>
        <p:spPr bwMode="auto">
          <a:xfrm>
            <a:off x="0" y="228600"/>
            <a:ext cx="91440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kern="0" dirty="0">
                <a:solidFill>
                  <a:schemeClr val="tx1">
                    <a:alpha val="25000"/>
                  </a:schemeClr>
                </a:solidFill>
              </a:rPr>
              <a:t>Supervised vs Reinforcement vs</a:t>
            </a:r>
            <a:r>
              <a:rPr lang="en" kern="0" dirty="0"/>
              <a:t> Unsupervised Learning</a:t>
            </a:r>
          </a:p>
        </p:txBody>
      </p:sp>
      <p:sp>
        <p:nvSpPr>
          <p:cNvPr id="11" name="Shape 117">
            <a:extLst>
              <a:ext uri="{FF2B5EF4-FFF2-40B4-BE49-F238E27FC236}">
                <a16:creationId xmlns:a16="http://schemas.microsoft.com/office/drawing/2014/main" id="{3D926FB7-8C6A-9F48-A33B-F0DD836FCB7B}"/>
              </a:ext>
            </a:extLst>
          </p:cNvPr>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dirty="0">
                <a:solidFill>
                  <a:schemeClr val="dk1"/>
                </a:solidFill>
              </a:rPr>
              <a:t>Unsupervised Learning</a:t>
            </a:r>
          </a:p>
          <a:p>
            <a:pPr>
              <a:buNone/>
            </a:pPr>
            <a:endParaRPr sz="2000" dirty="0">
              <a:solidFill>
                <a:schemeClr val="dk1"/>
              </a:solidFill>
            </a:endParaRPr>
          </a:p>
          <a:p>
            <a:pPr>
              <a:buNone/>
            </a:pPr>
            <a:r>
              <a:rPr lang="en" sz="2000" b="1" dirty="0">
                <a:solidFill>
                  <a:schemeClr val="dk1"/>
                </a:solidFill>
              </a:rPr>
              <a:t>Data</a:t>
            </a:r>
            <a:r>
              <a:rPr lang="en" sz="2000" dirty="0">
                <a:solidFill>
                  <a:schemeClr val="dk1"/>
                </a:solidFill>
              </a:rPr>
              <a:t>: x</a:t>
            </a:r>
          </a:p>
          <a:p>
            <a:pPr>
              <a:buNone/>
            </a:pPr>
            <a:r>
              <a:rPr lang="en" sz="2000" dirty="0">
                <a:solidFill>
                  <a:schemeClr val="dk1"/>
                </a:solidFill>
              </a:rPr>
              <a:t>Just data, no labels!</a:t>
            </a:r>
          </a:p>
          <a:p>
            <a:pPr>
              <a:buNone/>
            </a:pPr>
            <a:endParaRPr sz="2000" dirty="0">
              <a:solidFill>
                <a:schemeClr val="dk1"/>
              </a:solidFill>
            </a:endParaRPr>
          </a:p>
          <a:p>
            <a:pPr>
              <a:buNone/>
            </a:pPr>
            <a:r>
              <a:rPr lang="en" sz="2000" b="1" dirty="0">
                <a:solidFill>
                  <a:schemeClr val="dk1"/>
                </a:solidFill>
              </a:rPr>
              <a:t>Goal</a:t>
            </a:r>
            <a:r>
              <a:rPr lang="en" sz="2000" dirty="0">
                <a:solidFill>
                  <a:schemeClr val="dk1"/>
                </a:solidFill>
              </a:rPr>
              <a:t>: Learn some underlying hidden </a:t>
            </a:r>
            <a:r>
              <a:rPr lang="en" sz="2000" i="1" dirty="0">
                <a:solidFill>
                  <a:schemeClr val="dk1"/>
                </a:solidFill>
              </a:rPr>
              <a:t>structure</a:t>
            </a:r>
            <a:r>
              <a:rPr lang="en" sz="2000" dirty="0">
                <a:solidFill>
                  <a:schemeClr val="dk1"/>
                </a:solidFill>
              </a:rPr>
              <a:t> of the data</a:t>
            </a:r>
          </a:p>
          <a:p>
            <a:pPr>
              <a:buNone/>
            </a:pPr>
            <a:endParaRPr sz="2000" dirty="0">
              <a:solidFill>
                <a:schemeClr val="dk1"/>
              </a:solidFill>
            </a:endParaRPr>
          </a:p>
          <a:p>
            <a:pPr>
              <a:buNone/>
            </a:pPr>
            <a:r>
              <a:rPr lang="en" sz="2000" b="1" dirty="0">
                <a:solidFill>
                  <a:schemeClr val="dk1"/>
                </a:solidFill>
              </a:rPr>
              <a:t>Examples</a:t>
            </a:r>
            <a:r>
              <a:rPr lang="en" sz="2000" dirty="0">
                <a:solidFill>
                  <a:schemeClr val="dk1"/>
                </a:solidFill>
              </a:rPr>
              <a:t>: Clustering, dimensionality reduction, feature learning, density estimation, etc.</a:t>
            </a:r>
          </a:p>
        </p:txBody>
      </p:sp>
      <p:sp>
        <p:nvSpPr>
          <p:cNvPr id="12" name="Shape 61">
            <a:extLst>
              <a:ext uri="{FF2B5EF4-FFF2-40B4-BE49-F238E27FC236}">
                <a16:creationId xmlns:a16="http://schemas.microsoft.com/office/drawing/2014/main" id="{B27B0073-F2CD-5443-B20F-CCB4F638B36E}"/>
              </a:ext>
            </a:extLst>
          </p:cNvPr>
          <p:cNvSpPr txBox="1">
            <a:spLocks/>
          </p:cNvSpPr>
          <p:nvPr/>
        </p:nvSpPr>
        <p:spPr bwMode="auto">
          <a:xfrm>
            <a:off x="4800600" y="1600200"/>
            <a:ext cx="4301100" cy="3568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US" sz="2000" b="1" kern="0" dirty="0"/>
              <a:t>Supervised Learning</a:t>
            </a:r>
          </a:p>
          <a:p>
            <a:pPr>
              <a:buFontTx/>
              <a:buNone/>
            </a:pPr>
            <a:endParaRPr lang="en-US" sz="2000" b="1" kern="0" dirty="0"/>
          </a:p>
          <a:p>
            <a:pPr>
              <a:buFontTx/>
              <a:buNone/>
            </a:pPr>
            <a:r>
              <a:rPr lang="en-US" sz="2000" b="1" kern="0" dirty="0"/>
              <a:t>Data</a:t>
            </a:r>
            <a:r>
              <a:rPr lang="en-US" sz="2000" kern="0" dirty="0"/>
              <a:t>: (x, y)</a:t>
            </a:r>
          </a:p>
          <a:p>
            <a:pPr>
              <a:buFontTx/>
              <a:buNone/>
            </a:pPr>
            <a:r>
              <a:rPr lang="en-US" sz="2000" kern="0" dirty="0"/>
              <a:t>x is data, y is label</a:t>
            </a:r>
          </a:p>
          <a:p>
            <a:pPr>
              <a:buFontTx/>
              <a:buNone/>
            </a:pPr>
            <a:endParaRPr lang="en-US" sz="2000" kern="0" dirty="0"/>
          </a:p>
          <a:p>
            <a:pPr>
              <a:buFontTx/>
              <a:buNone/>
            </a:pPr>
            <a:r>
              <a:rPr lang="en-US" sz="2000" b="1" kern="0" dirty="0"/>
              <a:t>Goal</a:t>
            </a:r>
            <a:r>
              <a:rPr lang="en-US" sz="2000" kern="0" dirty="0"/>
              <a:t>: Learn a </a:t>
            </a:r>
            <a:r>
              <a:rPr lang="en-US" sz="2000" i="1" kern="0" dirty="0"/>
              <a:t>function</a:t>
            </a:r>
            <a:r>
              <a:rPr lang="en-US" sz="2000" kern="0" dirty="0"/>
              <a:t> to map x </a:t>
            </a:r>
            <a:r>
              <a:rPr lang="en-US" sz="2000" kern="0" dirty="0">
                <a:sym typeface="Wingdings"/>
              </a:rPr>
              <a:t></a:t>
            </a:r>
            <a:r>
              <a:rPr lang="en-US" sz="2000" kern="0" dirty="0"/>
              <a:t> y</a:t>
            </a:r>
          </a:p>
          <a:p>
            <a:pPr>
              <a:buFontTx/>
              <a:buNone/>
            </a:pPr>
            <a:endParaRPr lang="en-US" sz="2000" kern="0" dirty="0"/>
          </a:p>
          <a:p>
            <a:pPr>
              <a:buFontTx/>
              <a:buNone/>
            </a:pPr>
            <a:endParaRPr lang="en-US" sz="2000" b="1" kern="0" dirty="0"/>
          </a:p>
          <a:p>
            <a:pPr>
              <a:buFontTx/>
              <a:buNone/>
            </a:pPr>
            <a:r>
              <a:rPr lang="en-US" sz="2000" b="1" kern="0" dirty="0"/>
              <a:t>Examples</a:t>
            </a:r>
            <a:r>
              <a:rPr lang="en-US" sz="2000" kern="0" dirty="0"/>
              <a:t>: Classification, regression, object detection, semantic segmentation, image captioning, etc.</a:t>
            </a:r>
          </a:p>
        </p:txBody>
      </p:sp>
      <p:sp>
        <p:nvSpPr>
          <p:cNvPr id="13" name="Shape 178">
            <a:extLst>
              <a:ext uri="{FF2B5EF4-FFF2-40B4-BE49-F238E27FC236}">
                <a16:creationId xmlns:a16="http://schemas.microsoft.com/office/drawing/2014/main" id="{88D065BA-5F7E-1445-9052-994711F11937}"/>
              </a:ext>
            </a:extLst>
          </p:cNvPr>
          <p:cNvSpPr txBox="1"/>
          <p:nvPr/>
        </p:nvSpPr>
        <p:spPr>
          <a:xfrm>
            <a:off x="2985325" y="2317500"/>
            <a:ext cx="22185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Holy grail: Solve unsupervised learning</a:t>
            </a:r>
            <a:endParaRPr sz="1400" kern="0">
              <a:solidFill>
                <a:srgbClr val="0000FF"/>
              </a:solidFill>
              <a:latin typeface="Arial"/>
              <a:cs typeface="Arial"/>
              <a:sym typeface="Arial"/>
            </a:endParaRPr>
          </a:p>
          <a:p>
            <a:pPr algn="l" eaLnBrk="1" fontAlgn="auto" hangingPunct="1">
              <a:spcBef>
                <a:spcPts val="0"/>
              </a:spcBef>
              <a:spcAft>
                <a:spcPts val="0"/>
              </a:spcAft>
              <a:buClr>
                <a:srgbClr val="000000"/>
              </a:buClr>
            </a:pPr>
            <a:r>
              <a:rPr lang="en" sz="1400" kern="0">
                <a:solidFill>
                  <a:srgbClr val="0000FF"/>
                </a:solidFill>
                <a:latin typeface="Arial"/>
                <a:cs typeface="Arial"/>
                <a:sym typeface="Arial"/>
              </a:rPr>
              <a:t>=&gt; understand structure of visual world</a:t>
            </a:r>
            <a:endParaRPr sz="1400" kern="0">
              <a:solidFill>
                <a:srgbClr val="0000FF"/>
              </a:solidFill>
              <a:latin typeface="Arial"/>
              <a:cs typeface="Arial"/>
              <a:sym typeface="Arial"/>
            </a:endParaRPr>
          </a:p>
        </p:txBody>
      </p:sp>
      <p:sp>
        <p:nvSpPr>
          <p:cNvPr id="14" name="Shape 182">
            <a:extLst>
              <a:ext uri="{FF2B5EF4-FFF2-40B4-BE49-F238E27FC236}">
                <a16:creationId xmlns:a16="http://schemas.microsoft.com/office/drawing/2014/main" id="{2A662042-EDE1-704F-B829-141BE6584F48}"/>
              </a:ext>
            </a:extLst>
          </p:cNvPr>
          <p:cNvSpPr txBox="1"/>
          <p:nvPr/>
        </p:nvSpPr>
        <p:spPr>
          <a:xfrm>
            <a:off x="685800" y="1998350"/>
            <a:ext cx="2796600" cy="4482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600" kern="0" dirty="0">
                <a:solidFill>
                  <a:srgbClr val="0000FF"/>
                </a:solidFill>
                <a:latin typeface="Arial"/>
                <a:cs typeface="Arial"/>
                <a:sym typeface="Arial"/>
              </a:rPr>
              <a:t>Training data is cheap</a:t>
            </a:r>
            <a:endParaRPr sz="1600" kern="0" dirty="0">
              <a:solidFill>
                <a:srgbClr val="0000FF"/>
              </a:solidFill>
              <a:latin typeface="Arial"/>
              <a:cs typeface="Arial"/>
              <a:sym typeface="Arial"/>
            </a:endParaRPr>
          </a:p>
        </p:txBody>
      </p:sp>
      <p:cxnSp>
        <p:nvCxnSpPr>
          <p:cNvPr id="15" name="Shape 183">
            <a:extLst>
              <a:ext uri="{FF2B5EF4-FFF2-40B4-BE49-F238E27FC236}">
                <a16:creationId xmlns:a16="http://schemas.microsoft.com/office/drawing/2014/main" id="{25926DF1-A296-2D48-9257-E037F3339D34}"/>
              </a:ext>
            </a:extLst>
          </p:cNvPr>
          <p:cNvCxnSpPr/>
          <p:nvPr/>
        </p:nvCxnSpPr>
        <p:spPr>
          <a:xfrm>
            <a:off x="2081100" y="2349550"/>
            <a:ext cx="63300" cy="261300"/>
          </a:xfrm>
          <a:prstGeom prst="straightConnector1">
            <a:avLst/>
          </a:prstGeom>
          <a:noFill/>
          <a:ln w="9525" cap="flat" cmpd="sng">
            <a:solidFill>
              <a:srgbClr val="0000FF"/>
            </a:solidFill>
            <a:prstDash val="solid"/>
            <a:round/>
            <a:headEnd type="none" w="med" len="med"/>
            <a:tailEnd type="triangle" w="med" len="med"/>
          </a:ln>
        </p:spPr>
      </p:cxnSp>
      <p:cxnSp>
        <p:nvCxnSpPr>
          <p:cNvPr id="16" name="Shape 184">
            <a:extLst>
              <a:ext uri="{FF2B5EF4-FFF2-40B4-BE49-F238E27FC236}">
                <a16:creationId xmlns:a16="http://schemas.microsoft.com/office/drawing/2014/main" id="{B5378286-10AC-A943-A791-43C9E4007384}"/>
              </a:ext>
            </a:extLst>
          </p:cNvPr>
          <p:cNvCxnSpPr/>
          <p:nvPr/>
        </p:nvCxnSpPr>
        <p:spPr>
          <a:xfrm flipH="1">
            <a:off x="4009200" y="3232500"/>
            <a:ext cx="320700" cy="425100"/>
          </a:xfrm>
          <a:prstGeom prst="straightConnector1">
            <a:avLst/>
          </a:prstGeom>
          <a:noFill/>
          <a:ln w="9525" cap="flat" cmpd="sng">
            <a:solidFill>
              <a:srgbClr val="0000FF"/>
            </a:solidFill>
            <a:prstDash val="solid"/>
            <a:round/>
            <a:headEnd type="none" w="med" len="med"/>
            <a:tailEnd type="triangle" w="med" len="med"/>
          </a:ln>
        </p:spPr>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C983B5D-52A1-46F4-9EB9-3E71F31802A5}"/>
                  </a:ext>
                </a:extLst>
              </p14:cNvPr>
              <p14:cNvContentPartPr/>
              <p14:nvPr/>
            </p14:nvContentPartPr>
            <p14:xfrm>
              <a:off x="856800" y="2309760"/>
              <a:ext cx="3433680" cy="323280"/>
            </p14:xfrm>
          </p:contentPart>
        </mc:Choice>
        <mc:Fallback>
          <p:pic>
            <p:nvPicPr>
              <p:cNvPr id="2" name="Ink 1">
                <a:extLst>
                  <a:ext uri="{FF2B5EF4-FFF2-40B4-BE49-F238E27FC236}">
                    <a16:creationId xmlns:a16="http://schemas.microsoft.com/office/drawing/2014/main" id="{0C983B5D-52A1-46F4-9EB9-3E71F31802A5}"/>
                  </a:ext>
                </a:extLst>
              </p:cNvPr>
              <p:cNvPicPr/>
              <p:nvPr/>
            </p:nvPicPr>
            <p:blipFill>
              <a:blip r:embed="rId4"/>
              <a:stretch>
                <a:fillRect/>
              </a:stretch>
            </p:blipFill>
            <p:spPr>
              <a:xfrm>
                <a:off x="847440" y="2300400"/>
                <a:ext cx="3452400" cy="342000"/>
              </a:xfrm>
              <a:prstGeom prst="rect">
                <a:avLst/>
              </a:prstGeom>
            </p:spPr>
          </p:pic>
        </mc:Fallback>
      </mc:AlternateContent>
    </p:spTree>
    <p:extLst>
      <p:ext uri="{BB962C8B-B14F-4D97-AF65-F5344CB8AC3E}">
        <p14:creationId xmlns:p14="http://schemas.microsoft.com/office/powerpoint/2010/main" val="41527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pic>
        <p:nvPicPr>
          <p:cNvPr id="126" name="Shape 126"/>
          <p:cNvPicPr preferRelativeResize="0"/>
          <p:nvPr/>
        </p:nvPicPr>
        <p:blipFill rotWithShape="1">
          <a:blip r:embed="rId3">
            <a:alphaModFix/>
          </a:blip>
          <a:srcRect l="37674" t="19802" r="35047" b="11198"/>
          <a:stretch/>
        </p:blipFill>
        <p:spPr>
          <a:xfrm>
            <a:off x="5611451" y="1925876"/>
            <a:ext cx="2467525" cy="2518374"/>
          </a:xfrm>
          <a:prstGeom prst="rect">
            <a:avLst/>
          </a:prstGeom>
          <a:noFill/>
          <a:ln>
            <a:noFill/>
          </a:ln>
        </p:spPr>
      </p:pic>
      <p:sp>
        <p:nvSpPr>
          <p:cNvPr id="127" name="Shape 127"/>
          <p:cNvSpPr txBox="1"/>
          <p:nvPr/>
        </p:nvSpPr>
        <p:spPr>
          <a:xfrm>
            <a:off x="54693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K-means clustering</a:t>
            </a:r>
          </a:p>
        </p:txBody>
      </p:sp>
      <p:sp>
        <p:nvSpPr>
          <p:cNvPr id="128" name="Shape 128"/>
          <p:cNvSpPr txBox="1"/>
          <p:nvPr/>
        </p:nvSpPr>
        <p:spPr>
          <a:xfrm>
            <a:off x="7838700" y="52094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4"/>
              </a:rPr>
              <a:t>This image</a:t>
            </a:r>
            <a:r>
              <a:rPr lang="en" sz="600" kern="0">
                <a:solidFill>
                  <a:srgbClr val="999999"/>
                </a:solidFill>
                <a:latin typeface="Arial"/>
                <a:ea typeface="Arial"/>
                <a:cs typeface="Arial"/>
                <a:sym typeface="Arial"/>
              </a:rPr>
              <a:t> is </a:t>
            </a:r>
            <a:r>
              <a:rPr lang="en" sz="600" u="sng" kern="0">
                <a:solidFill>
                  <a:srgbClr val="999999"/>
                </a:solidFill>
                <a:latin typeface="Arial"/>
                <a:ea typeface="Arial"/>
                <a:cs typeface="Arial"/>
                <a:sym typeface="Arial"/>
                <a:hlinkClick r:id="rId5"/>
              </a:rPr>
              <a:t>CC0 public domain</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D1E05D55-7963-5E49-99FA-1C0EAF534603}"/>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E0C5B77-5A04-4BD2-8202-40FEDC9F41BE}"/>
                  </a:ext>
                </a:extLst>
              </p14:cNvPr>
              <p14:cNvContentPartPr/>
              <p14:nvPr/>
            </p14:nvContentPartPr>
            <p14:xfrm>
              <a:off x="374760" y="824040"/>
              <a:ext cx="8716320" cy="4568400"/>
            </p14:xfrm>
          </p:contentPart>
        </mc:Choice>
        <mc:Fallback>
          <p:pic>
            <p:nvPicPr>
              <p:cNvPr id="2" name="Ink 1">
                <a:extLst>
                  <a:ext uri="{FF2B5EF4-FFF2-40B4-BE49-F238E27FC236}">
                    <a16:creationId xmlns:a16="http://schemas.microsoft.com/office/drawing/2014/main" id="{5E0C5B77-5A04-4BD2-8202-40FEDC9F41BE}"/>
                  </a:ext>
                </a:extLst>
              </p:cNvPr>
              <p:cNvPicPr/>
              <p:nvPr/>
            </p:nvPicPr>
            <p:blipFill>
              <a:blip r:embed="rId7"/>
              <a:stretch>
                <a:fillRect/>
              </a:stretch>
            </p:blipFill>
            <p:spPr>
              <a:xfrm>
                <a:off x="365400" y="814680"/>
                <a:ext cx="8735040" cy="4587120"/>
              </a:xfrm>
              <a:prstGeom prst="rect">
                <a:avLst/>
              </a:prstGeom>
            </p:spPr>
          </p:pic>
        </mc:Fallback>
      </mc:AlternateContent>
    </p:spTree>
    <p:extLst>
      <p:ext uri="{BB962C8B-B14F-4D97-AF65-F5344CB8AC3E}">
        <p14:creationId xmlns:p14="http://schemas.microsoft.com/office/powerpoint/2010/main" val="33047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36" name="Shape 136"/>
          <p:cNvSpPr txBox="1"/>
          <p:nvPr/>
        </p:nvSpPr>
        <p:spPr>
          <a:xfrm>
            <a:off x="5240725" y="4317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Principal Component Analysis </a:t>
            </a:r>
          </a:p>
          <a:p>
            <a:pPr eaLnBrk="1" fontAlgn="auto" hangingPunct="1">
              <a:spcBef>
                <a:spcPts val="0"/>
              </a:spcBef>
              <a:spcAft>
                <a:spcPts val="0"/>
              </a:spcAft>
            </a:pPr>
            <a:r>
              <a:rPr lang="en" sz="1800" kern="0">
                <a:solidFill>
                  <a:srgbClr val="000000"/>
                </a:solidFill>
                <a:latin typeface="Arial"/>
                <a:ea typeface="Arial"/>
                <a:cs typeface="Arial"/>
                <a:sym typeface="Arial"/>
              </a:rPr>
              <a:t>(Dimensionality reduction)</a:t>
            </a:r>
          </a:p>
        </p:txBody>
      </p:sp>
      <p:sp>
        <p:nvSpPr>
          <p:cNvPr id="137" name="Shape 137"/>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u="sng" kern="0">
                <a:solidFill>
                  <a:srgbClr val="999999"/>
                </a:solidFill>
                <a:latin typeface="Arial"/>
                <a:ea typeface="Arial"/>
                <a:cs typeface="Arial"/>
                <a:sym typeface="Arial"/>
                <a:hlinkClick r:id="rId3"/>
              </a:rPr>
              <a:t>This image</a:t>
            </a:r>
            <a:r>
              <a:rPr lang="en" sz="600" kern="0">
                <a:solidFill>
                  <a:srgbClr val="999999"/>
                </a:solidFill>
                <a:latin typeface="Arial"/>
                <a:ea typeface="Arial"/>
                <a:cs typeface="Arial"/>
                <a:sym typeface="Arial"/>
              </a:rPr>
              <a:t> from Matthias Scholz  is </a:t>
            </a:r>
            <a:r>
              <a:rPr lang="en" sz="600" u="sng" kern="0">
                <a:solidFill>
                  <a:srgbClr val="999999"/>
                </a:solidFill>
                <a:latin typeface="Arial"/>
                <a:ea typeface="Arial"/>
                <a:cs typeface="Arial"/>
                <a:sym typeface="Arial"/>
                <a:hlinkClick r:id="rId4"/>
              </a:rPr>
              <a:t>CC0 public domain</a:t>
            </a:r>
          </a:p>
        </p:txBody>
      </p:sp>
      <p:pic>
        <p:nvPicPr>
          <p:cNvPr id="138" name="Shape 138"/>
          <p:cNvPicPr preferRelativeResize="0"/>
          <p:nvPr/>
        </p:nvPicPr>
        <p:blipFill rotWithShape="1">
          <a:blip r:embed="rId5">
            <a:alphaModFix/>
          </a:blip>
          <a:srcRect l="2856" b="7868"/>
          <a:stretch/>
        </p:blipFill>
        <p:spPr>
          <a:xfrm>
            <a:off x="4272426" y="2027801"/>
            <a:ext cx="4554699" cy="1713425"/>
          </a:xfrm>
          <a:prstGeom prst="rect">
            <a:avLst/>
          </a:prstGeom>
          <a:noFill/>
          <a:ln>
            <a:noFill/>
          </a:ln>
        </p:spPr>
      </p:pic>
      <p:sp>
        <p:nvSpPr>
          <p:cNvPr id="139" name="Shape 139"/>
          <p:cNvSpPr txBox="1"/>
          <p:nvPr/>
        </p:nvSpPr>
        <p:spPr>
          <a:xfrm>
            <a:off x="44659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3-d</a:t>
            </a:r>
          </a:p>
        </p:txBody>
      </p:sp>
      <p:sp>
        <p:nvSpPr>
          <p:cNvPr id="140" name="Shape 140"/>
          <p:cNvSpPr txBox="1"/>
          <p:nvPr/>
        </p:nvSpPr>
        <p:spPr>
          <a:xfrm>
            <a:off x="6980500" y="3741225"/>
            <a:ext cx="17103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a:t>
            </a:r>
          </a:p>
        </p:txBody>
      </p:sp>
      <p:cxnSp>
        <p:nvCxnSpPr>
          <p:cNvPr id="141" name="Shape 141"/>
          <p:cNvCxnSpPr/>
          <p:nvPr/>
        </p:nvCxnSpPr>
        <p:spPr>
          <a:xfrm>
            <a:off x="6293475" y="3956912"/>
            <a:ext cx="609900" cy="0"/>
          </a:xfrm>
          <a:prstGeom prst="straightConnector1">
            <a:avLst/>
          </a:prstGeom>
          <a:noFill/>
          <a:ln w="28575" cap="flat" cmpd="sng">
            <a:solidFill>
              <a:schemeClr val="dk2"/>
            </a:solidFill>
            <a:prstDash val="solid"/>
            <a:round/>
            <a:headEnd type="none" w="lg" len="lg"/>
            <a:tailEnd type="triangle" w="lg" len="lg"/>
          </a:ln>
        </p:spPr>
      </p:cxnSp>
      <p:sp>
        <p:nvSpPr>
          <p:cNvPr id="1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A2B16079-4907-414E-87CE-37BEF7A7A43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B1B369AE-3BDC-415D-9267-71DE9D58667C}"/>
                  </a:ext>
                </a:extLst>
              </p14:cNvPr>
              <p14:cNvContentPartPr/>
              <p14:nvPr/>
            </p14:nvContentPartPr>
            <p14:xfrm>
              <a:off x="700560" y="1216440"/>
              <a:ext cx="7355520" cy="3578760"/>
            </p14:xfrm>
          </p:contentPart>
        </mc:Choice>
        <mc:Fallback>
          <p:pic>
            <p:nvPicPr>
              <p:cNvPr id="2" name="Ink 1">
                <a:extLst>
                  <a:ext uri="{FF2B5EF4-FFF2-40B4-BE49-F238E27FC236}">
                    <a16:creationId xmlns:a16="http://schemas.microsoft.com/office/drawing/2014/main" id="{B1B369AE-3BDC-415D-9267-71DE9D58667C}"/>
                  </a:ext>
                </a:extLst>
              </p:cNvPr>
              <p:cNvPicPr/>
              <p:nvPr/>
            </p:nvPicPr>
            <p:blipFill>
              <a:blip r:embed="rId7"/>
              <a:stretch>
                <a:fillRect/>
              </a:stretch>
            </p:blipFill>
            <p:spPr>
              <a:xfrm>
                <a:off x="691200" y="1207080"/>
                <a:ext cx="7374240" cy="3597480"/>
              </a:xfrm>
              <a:prstGeom prst="rect">
                <a:avLst/>
              </a:prstGeom>
            </p:spPr>
          </p:pic>
        </mc:Fallback>
      </mc:AlternateContent>
    </p:spTree>
    <p:extLst>
      <p:ext uri="{BB962C8B-B14F-4D97-AF65-F5344CB8AC3E}">
        <p14:creationId xmlns:p14="http://schemas.microsoft.com/office/powerpoint/2010/main" val="1757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312425" y="1752600"/>
            <a:ext cx="3960000" cy="3568200"/>
          </a:xfrm>
          <a:prstGeom prst="rect">
            <a:avLst/>
          </a:prstGeom>
        </p:spPr>
        <p:txBody>
          <a:bodyPr lIns="91425" tIns="91425" rIns="91425" bIns="91425" anchor="ctr" anchorCtr="0">
            <a:noAutofit/>
          </a:bodyPr>
          <a:lstStyle/>
          <a:p>
            <a:pPr>
              <a:buNone/>
            </a:pPr>
            <a:r>
              <a:rPr lang="en" sz="2000" b="1">
                <a:solidFill>
                  <a:schemeClr val="dk1"/>
                </a:solidFill>
              </a:rPr>
              <a:t>Unsupervised Learning</a:t>
            </a:r>
          </a:p>
          <a:p>
            <a:pPr>
              <a:buNone/>
            </a:pPr>
            <a:endParaRPr sz="2000">
              <a:solidFill>
                <a:schemeClr val="dk1"/>
              </a:solidFill>
            </a:endParaRPr>
          </a:p>
          <a:p>
            <a:pPr>
              <a:buNone/>
            </a:pPr>
            <a:r>
              <a:rPr lang="en" sz="2000" b="1">
                <a:solidFill>
                  <a:schemeClr val="dk1"/>
                </a:solidFill>
              </a:rPr>
              <a:t>Data</a:t>
            </a:r>
            <a:r>
              <a:rPr lang="en" sz="2000">
                <a:solidFill>
                  <a:schemeClr val="dk1"/>
                </a:solidFill>
              </a:rPr>
              <a:t>: x</a:t>
            </a:r>
          </a:p>
          <a:p>
            <a:pPr>
              <a:buNone/>
            </a:pPr>
            <a:r>
              <a:rPr lang="en" sz="2000">
                <a:solidFill>
                  <a:schemeClr val="dk1"/>
                </a:solidFill>
              </a:rPr>
              <a:t>Just data, no labels!</a:t>
            </a:r>
          </a:p>
          <a:p>
            <a:pPr>
              <a:buNone/>
            </a:pPr>
            <a:endParaRPr sz="2000">
              <a:solidFill>
                <a:schemeClr val="dk1"/>
              </a:solidFill>
            </a:endParaRPr>
          </a:p>
          <a:p>
            <a:pPr>
              <a:buNone/>
            </a:pPr>
            <a:r>
              <a:rPr lang="en" sz="2000" b="1">
                <a:solidFill>
                  <a:schemeClr val="dk1"/>
                </a:solidFill>
              </a:rPr>
              <a:t>Goal</a:t>
            </a:r>
            <a:r>
              <a:rPr lang="en" sz="2000">
                <a:solidFill>
                  <a:schemeClr val="dk1"/>
                </a:solidFill>
              </a:rPr>
              <a:t>: Learn some underlying hidden </a:t>
            </a:r>
            <a:r>
              <a:rPr lang="en" sz="2000" i="1">
                <a:solidFill>
                  <a:schemeClr val="dk1"/>
                </a:solidFill>
              </a:rPr>
              <a:t>structure</a:t>
            </a:r>
            <a:r>
              <a:rPr lang="en" sz="2000">
                <a:solidFill>
                  <a:schemeClr val="dk1"/>
                </a:solidFill>
              </a:rPr>
              <a:t> of the data</a:t>
            </a:r>
          </a:p>
          <a:p>
            <a:pPr>
              <a:buNone/>
            </a:pPr>
            <a:endParaRPr sz="2000">
              <a:solidFill>
                <a:schemeClr val="dk1"/>
              </a:solidFill>
            </a:endParaRPr>
          </a:p>
          <a:p>
            <a:pPr>
              <a:buNone/>
            </a:pPr>
            <a:r>
              <a:rPr lang="en" sz="2000" b="1">
                <a:solidFill>
                  <a:schemeClr val="dk1"/>
                </a:solidFill>
              </a:rPr>
              <a:t>Examples</a:t>
            </a:r>
            <a:r>
              <a:rPr lang="en" sz="2000">
                <a:solidFill>
                  <a:schemeClr val="dk1"/>
                </a:solidFill>
              </a:rPr>
              <a:t>: Clustering, dimensionality reduction, feature learning, density estimation, etc.</a:t>
            </a:r>
          </a:p>
        </p:txBody>
      </p:sp>
      <p:sp>
        <p:nvSpPr>
          <p:cNvPr id="158" name="Shape 158"/>
          <p:cNvSpPr txBox="1"/>
          <p:nvPr/>
        </p:nvSpPr>
        <p:spPr>
          <a:xfrm>
            <a:off x="5326075" y="45836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2-d density estimation</a:t>
            </a:r>
          </a:p>
        </p:txBody>
      </p:sp>
      <p:sp>
        <p:nvSpPr>
          <p:cNvPr id="159" name="Shape 159"/>
          <p:cNvSpPr txBox="1"/>
          <p:nvPr/>
        </p:nvSpPr>
        <p:spPr>
          <a:xfrm>
            <a:off x="7838700" y="5133275"/>
            <a:ext cx="13053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2-d density images </a:t>
            </a:r>
            <a:r>
              <a:rPr lang="en" sz="600" u="sng" kern="0">
                <a:solidFill>
                  <a:srgbClr val="1155CC"/>
                </a:solidFill>
                <a:latin typeface="Arial"/>
                <a:ea typeface="Arial"/>
                <a:cs typeface="Arial"/>
                <a:sym typeface="Arial"/>
                <a:hlinkClick r:id="rId3"/>
              </a:rPr>
              <a:t>left</a:t>
            </a:r>
            <a:r>
              <a:rPr lang="en" sz="600" kern="0">
                <a:solidFill>
                  <a:srgbClr val="999999"/>
                </a:solidFill>
                <a:latin typeface="Arial"/>
                <a:ea typeface="Arial"/>
                <a:cs typeface="Arial"/>
                <a:sym typeface="Arial"/>
              </a:rPr>
              <a:t> and </a:t>
            </a:r>
            <a:r>
              <a:rPr lang="en" sz="600" u="sng" kern="0">
                <a:solidFill>
                  <a:srgbClr val="1155CC"/>
                </a:solidFill>
                <a:latin typeface="Arial"/>
                <a:ea typeface="Arial"/>
                <a:cs typeface="Arial"/>
                <a:sym typeface="Arial"/>
                <a:hlinkClick r:id="rId4"/>
              </a:rPr>
              <a:t>right</a:t>
            </a:r>
            <a:r>
              <a:rPr lang="en" sz="600" kern="0">
                <a:solidFill>
                  <a:srgbClr val="999999"/>
                </a:solidFill>
                <a:latin typeface="Arial"/>
                <a:ea typeface="Arial"/>
                <a:cs typeface="Arial"/>
                <a:sym typeface="Arial"/>
              </a:rPr>
              <a:t> are </a:t>
            </a:r>
            <a:r>
              <a:rPr lang="en" sz="600" u="sng" kern="0">
                <a:solidFill>
                  <a:srgbClr val="999999"/>
                </a:solidFill>
                <a:latin typeface="Arial"/>
                <a:ea typeface="Arial"/>
                <a:cs typeface="Arial"/>
                <a:sym typeface="Arial"/>
                <a:hlinkClick r:id="rId5"/>
              </a:rPr>
              <a:t>CC0 public domain</a:t>
            </a:r>
          </a:p>
        </p:txBody>
      </p:sp>
      <p:sp>
        <p:nvSpPr>
          <p:cNvPr id="160" name="Shape 160"/>
          <p:cNvSpPr txBox="1"/>
          <p:nvPr/>
        </p:nvSpPr>
        <p:spPr>
          <a:xfrm>
            <a:off x="5650830" y="2670200"/>
            <a:ext cx="24702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1-d density estimation</a:t>
            </a:r>
          </a:p>
        </p:txBody>
      </p:sp>
      <p:pic>
        <p:nvPicPr>
          <p:cNvPr id="161" name="Shape 161"/>
          <p:cNvPicPr preferRelativeResize="0"/>
          <p:nvPr/>
        </p:nvPicPr>
        <p:blipFill>
          <a:blip r:embed="rId6">
            <a:alphaModFix/>
          </a:blip>
          <a:stretch>
            <a:fillRect/>
          </a:stretch>
        </p:blipFill>
        <p:spPr>
          <a:xfrm>
            <a:off x="4709925" y="1771850"/>
            <a:ext cx="4049274" cy="898350"/>
          </a:xfrm>
          <a:prstGeom prst="rect">
            <a:avLst/>
          </a:prstGeom>
          <a:noFill/>
          <a:ln>
            <a:noFill/>
          </a:ln>
        </p:spPr>
      </p:pic>
      <p:pic>
        <p:nvPicPr>
          <p:cNvPr id="162" name="Shape 162"/>
          <p:cNvPicPr preferRelativeResize="0"/>
          <p:nvPr/>
        </p:nvPicPr>
        <p:blipFill>
          <a:blip r:embed="rId7">
            <a:alphaModFix/>
          </a:blip>
          <a:stretch>
            <a:fillRect/>
          </a:stretch>
        </p:blipFill>
        <p:spPr>
          <a:xfrm>
            <a:off x="4702875" y="3162375"/>
            <a:ext cx="1999575" cy="1572400"/>
          </a:xfrm>
          <a:prstGeom prst="rect">
            <a:avLst/>
          </a:prstGeom>
          <a:noFill/>
          <a:ln>
            <a:noFill/>
          </a:ln>
        </p:spPr>
      </p:pic>
      <p:pic>
        <p:nvPicPr>
          <p:cNvPr id="163" name="Shape 163"/>
          <p:cNvPicPr preferRelativeResize="0"/>
          <p:nvPr/>
        </p:nvPicPr>
        <p:blipFill>
          <a:blip r:embed="rId8">
            <a:alphaModFix/>
          </a:blip>
          <a:stretch>
            <a:fillRect/>
          </a:stretch>
        </p:blipFill>
        <p:spPr>
          <a:xfrm>
            <a:off x="7051997" y="3272724"/>
            <a:ext cx="1541078" cy="1258025"/>
          </a:xfrm>
          <a:prstGeom prst="rect">
            <a:avLst/>
          </a:prstGeom>
          <a:noFill/>
          <a:ln>
            <a:noFill/>
          </a:ln>
        </p:spPr>
      </p:pic>
      <p:sp>
        <p:nvSpPr>
          <p:cNvPr id="164" name="Shape 164"/>
          <p:cNvSpPr txBox="1"/>
          <p:nvPr/>
        </p:nvSpPr>
        <p:spPr>
          <a:xfrm>
            <a:off x="4770925" y="2213150"/>
            <a:ext cx="4230000" cy="921600"/>
          </a:xfrm>
          <a:prstGeom prst="rect">
            <a:avLst/>
          </a:prstGeom>
          <a:noFill/>
          <a:ln>
            <a:noFill/>
          </a:ln>
        </p:spPr>
        <p:txBody>
          <a:bodyPr lIns="91425" tIns="91425" rIns="91425" bIns="91425" anchor="ctr" anchorCtr="0">
            <a:noAutofit/>
          </a:bodyPr>
          <a:lstStyle/>
          <a:p>
            <a:pPr algn="l" eaLnBrk="1" fontAlgn="auto" hangingPunct="1">
              <a:lnSpc>
                <a:spcPct val="115000"/>
              </a:lnSpc>
              <a:spcBef>
                <a:spcPts val="0"/>
              </a:spcBef>
              <a:spcAft>
                <a:spcPts val="0"/>
              </a:spcAft>
            </a:pPr>
            <a:r>
              <a:rPr lang="en" sz="600" kern="0">
                <a:solidFill>
                  <a:srgbClr val="999999"/>
                </a:solidFill>
                <a:latin typeface="Calibri"/>
                <a:ea typeface="Calibri"/>
                <a:cs typeface="Calibri"/>
                <a:sym typeface="Calibri"/>
              </a:rPr>
              <a:t>Figure copyright Ian Goodfellow, 2016. Reproduced with permission. </a:t>
            </a:r>
          </a:p>
        </p:txBody>
      </p:sp>
      <p:sp>
        <p:nvSpPr>
          <p:cNvPr id="1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59">
            <a:extLst>
              <a:ext uri="{FF2B5EF4-FFF2-40B4-BE49-F238E27FC236}">
                <a16:creationId xmlns:a16="http://schemas.microsoft.com/office/drawing/2014/main" id="{248935E9-B3AA-E14C-90B8-5DB86A9CA68C}"/>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solidFill>
                  <a:schemeClr val="tx1">
                    <a:alpha val="25000"/>
                  </a:schemeClr>
                </a:solidFill>
              </a:rPr>
              <a:t>Supervised vs Reinforcement vs</a:t>
            </a:r>
            <a:r>
              <a:rPr lang="en" dirty="0"/>
              <a:t> Unsupervised Learning</a:t>
            </a: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1B8D0BD4-A095-4EAF-98B2-DBC7D3AB3F78}"/>
                  </a:ext>
                </a:extLst>
              </p14:cNvPr>
              <p14:cNvContentPartPr/>
              <p14:nvPr/>
            </p14:nvContentPartPr>
            <p14:xfrm>
              <a:off x="378000" y="821880"/>
              <a:ext cx="8422560" cy="5435280"/>
            </p14:xfrm>
          </p:contentPart>
        </mc:Choice>
        <mc:Fallback>
          <p:pic>
            <p:nvPicPr>
              <p:cNvPr id="2" name="Ink 1">
                <a:extLst>
                  <a:ext uri="{FF2B5EF4-FFF2-40B4-BE49-F238E27FC236}">
                    <a16:creationId xmlns:a16="http://schemas.microsoft.com/office/drawing/2014/main" id="{1B8D0BD4-A095-4EAF-98B2-DBC7D3AB3F78}"/>
                  </a:ext>
                </a:extLst>
              </p:cNvPr>
              <p:cNvPicPr/>
              <p:nvPr/>
            </p:nvPicPr>
            <p:blipFill>
              <a:blip r:embed="rId10"/>
              <a:stretch>
                <a:fillRect/>
              </a:stretch>
            </p:blipFill>
            <p:spPr>
              <a:xfrm>
                <a:off x="368640" y="812520"/>
                <a:ext cx="8441280" cy="5454000"/>
              </a:xfrm>
              <a:prstGeom prst="rect">
                <a:avLst/>
              </a:prstGeom>
            </p:spPr>
          </p:pic>
        </mc:Fallback>
      </mc:AlternateContent>
    </p:spTree>
    <p:extLst>
      <p:ext uri="{BB962C8B-B14F-4D97-AF65-F5344CB8AC3E}">
        <p14:creationId xmlns:p14="http://schemas.microsoft.com/office/powerpoint/2010/main" val="405057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17</a:t>
            </a:fld>
            <a:endParaRPr lang="en-US"/>
          </a:p>
        </p:txBody>
      </p:sp>
      <p:sp>
        <p:nvSpPr>
          <p:cNvPr id="6" name="Rounded Rectangle 5"/>
          <p:cNvSpPr/>
          <p:nvPr/>
        </p:nvSpPr>
        <p:spPr bwMode="auto">
          <a:xfrm>
            <a:off x="3479045" y="1295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447800"/>
            <a:ext cx="1981200" cy="369332"/>
          </a:xfrm>
          <a:prstGeom prst="rect">
            <a:avLst/>
          </a:prstGeom>
          <a:noFill/>
        </p:spPr>
        <p:txBody>
          <a:bodyPr wrap="square" rtlCol="0">
            <a:spAutoFit/>
          </a:bodyPr>
          <a:lstStyle/>
          <a:p>
            <a:r>
              <a:rPr lang="en-US" sz="1800" dirty="0"/>
              <a:t>Classification</a:t>
            </a:r>
          </a:p>
        </p:txBody>
      </p:sp>
      <p:sp>
        <p:nvSpPr>
          <p:cNvPr id="10" name="Right Arrow 9"/>
          <p:cNvSpPr/>
          <p:nvPr/>
        </p:nvSpPr>
        <p:spPr bwMode="auto">
          <a:xfrm>
            <a:off x="24122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1524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4478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447800"/>
            <a:ext cx="312906" cy="369332"/>
          </a:xfrm>
          <a:prstGeom prst="rect">
            <a:avLst/>
          </a:prstGeom>
          <a:noFill/>
        </p:spPr>
        <p:txBody>
          <a:bodyPr wrap="none" rtlCol="0">
            <a:spAutoFit/>
          </a:bodyPr>
          <a:lstStyle/>
          <a:p>
            <a:r>
              <a:rPr lang="en-US" sz="1800" dirty="0"/>
              <a:t>y</a:t>
            </a:r>
          </a:p>
        </p:txBody>
      </p:sp>
      <p:sp>
        <p:nvSpPr>
          <p:cNvPr id="15" name="Rounded Rectangle 14"/>
          <p:cNvSpPr/>
          <p:nvPr/>
        </p:nvSpPr>
        <p:spPr bwMode="auto">
          <a:xfrm>
            <a:off x="3479045" y="2286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438400"/>
            <a:ext cx="1981200" cy="369332"/>
          </a:xfrm>
          <a:prstGeom prst="rect">
            <a:avLst/>
          </a:prstGeom>
          <a:noFill/>
        </p:spPr>
        <p:txBody>
          <a:bodyPr wrap="square" rtlCol="0">
            <a:spAutoFit/>
          </a:bodyPr>
          <a:lstStyle/>
          <a:p>
            <a:r>
              <a:rPr lang="en-US" sz="1800" dirty="0"/>
              <a:t>Regression</a:t>
            </a:r>
          </a:p>
        </p:txBody>
      </p:sp>
      <p:sp>
        <p:nvSpPr>
          <p:cNvPr id="17" name="Right Arrow 16"/>
          <p:cNvSpPr/>
          <p:nvPr/>
        </p:nvSpPr>
        <p:spPr bwMode="auto">
          <a:xfrm>
            <a:off x="24122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2514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4384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438400"/>
            <a:ext cx="312906" cy="369332"/>
          </a:xfrm>
          <a:prstGeom prst="rect">
            <a:avLst/>
          </a:prstGeom>
          <a:noFill/>
        </p:spPr>
        <p:txBody>
          <a:bodyPr wrap="none" rtlCol="0">
            <a:spAutoFit/>
          </a:bodyPr>
          <a:lstStyle/>
          <a:p>
            <a:r>
              <a:rPr lang="en-US" sz="1800" dirty="0"/>
              <a:t>y</a:t>
            </a:r>
          </a:p>
        </p:txBody>
      </p:sp>
      <p:sp>
        <p:nvSpPr>
          <p:cNvPr id="21" name="TextBox 20"/>
          <p:cNvSpPr txBox="1"/>
          <p:nvPr/>
        </p:nvSpPr>
        <p:spPr>
          <a:xfrm>
            <a:off x="7517645" y="1497507"/>
            <a:ext cx="843112" cy="307777"/>
          </a:xfrm>
          <a:prstGeom prst="rect">
            <a:avLst/>
          </a:prstGeom>
          <a:noFill/>
        </p:spPr>
        <p:txBody>
          <a:bodyPr wrap="none" rtlCol="0">
            <a:spAutoFit/>
          </a:bodyPr>
          <a:lstStyle/>
          <a:p>
            <a:r>
              <a:rPr lang="en-US" sz="1400" dirty="0"/>
              <a:t>Discrete</a:t>
            </a:r>
          </a:p>
        </p:txBody>
      </p:sp>
      <p:sp>
        <p:nvSpPr>
          <p:cNvPr id="22" name="TextBox 21"/>
          <p:cNvSpPr txBox="1"/>
          <p:nvPr/>
        </p:nvSpPr>
        <p:spPr>
          <a:xfrm>
            <a:off x="7441445" y="2488107"/>
            <a:ext cx="1092955" cy="307777"/>
          </a:xfrm>
          <a:prstGeom prst="rect">
            <a:avLst/>
          </a:prstGeom>
          <a:noFill/>
        </p:spPr>
        <p:txBody>
          <a:bodyPr wrap="none" rtlCol="0">
            <a:spAutoFit/>
          </a:bodyPr>
          <a:lstStyle/>
          <a:p>
            <a:r>
              <a:rPr lang="en-US" sz="1400" dirty="0"/>
              <a:t>Continuous</a:t>
            </a:r>
          </a:p>
        </p:txBody>
      </p:sp>
      <p:sp>
        <p:nvSpPr>
          <p:cNvPr id="23" name="Rounded Rectangle 22"/>
          <p:cNvSpPr/>
          <p:nvPr/>
        </p:nvSpPr>
        <p:spPr bwMode="auto">
          <a:xfrm>
            <a:off x="3479045" y="4038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191000"/>
            <a:ext cx="1981200" cy="369332"/>
          </a:xfrm>
          <a:prstGeom prst="rect">
            <a:avLst/>
          </a:prstGeom>
          <a:noFill/>
        </p:spPr>
        <p:txBody>
          <a:bodyPr wrap="square" rtlCol="0">
            <a:spAutoFit/>
          </a:bodyPr>
          <a:lstStyle/>
          <a:p>
            <a:r>
              <a:rPr lang="en-US" sz="1800" dirty="0"/>
              <a:t>Clustering</a:t>
            </a:r>
          </a:p>
        </p:txBody>
      </p:sp>
      <p:sp>
        <p:nvSpPr>
          <p:cNvPr id="25" name="Right Arrow 24"/>
          <p:cNvSpPr/>
          <p:nvPr/>
        </p:nvSpPr>
        <p:spPr bwMode="auto">
          <a:xfrm>
            <a:off x="24122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4267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191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62057" y="4191000"/>
            <a:ext cx="300082" cy="369332"/>
          </a:xfrm>
          <a:prstGeom prst="rect">
            <a:avLst/>
          </a:prstGeom>
          <a:noFill/>
        </p:spPr>
        <p:txBody>
          <a:bodyPr wrap="none" rtlCol="0">
            <a:spAutoFit/>
          </a:bodyPr>
          <a:lstStyle/>
          <a:p>
            <a:r>
              <a:rPr lang="en-US" sz="1800" dirty="0"/>
              <a:t>c</a:t>
            </a:r>
          </a:p>
        </p:txBody>
      </p:sp>
      <p:sp>
        <p:nvSpPr>
          <p:cNvPr id="29" name="TextBox 28"/>
          <p:cNvSpPr txBox="1"/>
          <p:nvPr/>
        </p:nvSpPr>
        <p:spPr>
          <a:xfrm>
            <a:off x="7556761" y="4240707"/>
            <a:ext cx="841897" cy="307777"/>
          </a:xfrm>
          <a:prstGeom prst="rect">
            <a:avLst/>
          </a:prstGeom>
          <a:noFill/>
        </p:spPr>
        <p:txBody>
          <a:bodyPr wrap="none" rtlCol="0">
            <a:spAutoFit/>
          </a:bodyPr>
          <a:lstStyle/>
          <a:p>
            <a:r>
              <a:rPr lang="en-US" sz="1400" dirty="0"/>
              <a:t>Discrete</a:t>
            </a:r>
          </a:p>
        </p:txBody>
      </p:sp>
      <p:sp>
        <p:nvSpPr>
          <p:cNvPr id="30" name="Rounded Rectangle 29"/>
          <p:cNvSpPr/>
          <p:nvPr/>
        </p:nvSpPr>
        <p:spPr bwMode="auto">
          <a:xfrm>
            <a:off x="3497646" y="4953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4992469"/>
            <a:ext cx="1981200" cy="646331"/>
          </a:xfrm>
          <a:prstGeom prst="rect">
            <a:avLst/>
          </a:prstGeom>
          <a:noFill/>
        </p:spPr>
        <p:txBody>
          <a:bodyPr wrap="square" rtlCol="0">
            <a:spAutoFit/>
          </a:bodyPr>
          <a:lstStyle/>
          <a:p>
            <a:r>
              <a:rPr lang="en-US" sz="1800" dirty="0"/>
              <a:t>Dimensionality</a:t>
            </a:r>
            <a:br>
              <a:rPr lang="en-US" sz="1800" dirty="0"/>
            </a:br>
            <a:r>
              <a:rPr lang="en-US" sz="1800" dirty="0"/>
              <a:t>Reduction</a:t>
            </a:r>
          </a:p>
        </p:txBody>
      </p:sp>
      <p:sp>
        <p:nvSpPr>
          <p:cNvPr id="32" name="Right Arrow 31"/>
          <p:cNvSpPr/>
          <p:nvPr/>
        </p:nvSpPr>
        <p:spPr bwMode="auto">
          <a:xfrm>
            <a:off x="24308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181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105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80658" y="5105400"/>
            <a:ext cx="300082" cy="369332"/>
          </a:xfrm>
          <a:prstGeom prst="rect">
            <a:avLst/>
          </a:prstGeom>
          <a:noFill/>
        </p:spPr>
        <p:txBody>
          <a:bodyPr wrap="none" rtlCol="0">
            <a:spAutoFit/>
          </a:bodyPr>
          <a:lstStyle/>
          <a:p>
            <a:r>
              <a:rPr lang="en-US" sz="1800" dirty="0"/>
              <a:t>z</a:t>
            </a:r>
          </a:p>
        </p:txBody>
      </p:sp>
      <p:sp>
        <p:nvSpPr>
          <p:cNvPr id="36" name="TextBox 35"/>
          <p:cNvSpPr txBox="1"/>
          <p:nvPr/>
        </p:nvSpPr>
        <p:spPr>
          <a:xfrm>
            <a:off x="7449834" y="5155107"/>
            <a:ext cx="1092955" cy="307777"/>
          </a:xfrm>
          <a:prstGeom prst="rect">
            <a:avLst/>
          </a:prstGeom>
          <a:noFill/>
        </p:spPr>
        <p:txBody>
          <a:bodyPr wrap="none" rtlCol="0">
            <a:spAutoFit/>
          </a:bodyPr>
          <a:lstStyle/>
          <a:p>
            <a:r>
              <a:rPr lang="en-US" sz="1400" dirty="0"/>
              <a:t>Continuous</a:t>
            </a:r>
          </a:p>
        </p:txBody>
      </p:sp>
      <p:sp>
        <p:nvSpPr>
          <p:cNvPr id="8" name="TextBox 7"/>
          <p:cNvSpPr txBox="1"/>
          <p:nvPr/>
        </p:nvSpPr>
        <p:spPr>
          <a:xfrm>
            <a:off x="0" y="838200"/>
            <a:ext cx="3007855" cy="461665"/>
          </a:xfrm>
          <a:prstGeom prst="rect">
            <a:avLst/>
          </a:prstGeom>
          <a:noFill/>
        </p:spPr>
        <p:txBody>
          <a:bodyPr wrap="none" rtlCol="0">
            <a:spAutoFit/>
          </a:bodyPr>
          <a:lstStyle/>
          <a:p>
            <a:r>
              <a:rPr lang="en-US" sz="2400" dirty="0"/>
              <a:t>Supervised Learning</a:t>
            </a:r>
          </a:p>
        </p:txBody>
      </p:sp>
      <p:sp>
        <p:nvSpPr>
          <p:cNvPr id="37" name="TextBox 36"/>
          <p:cNvSpPr txBox="1"/>
          <p:nvPr/>
        </p:nvSpPr>
        <p:spPr>
          <a:xfrm>
            <a:off x="0" y="3352800"/>
            <a:ext cx="3349895" cy="461665"/>
          </a:xfrm>
          <a:prstGeom prst="rect">
            <a:avLst/>
          </a:prstGeom>
          <a:noFill/>
        </p:spPr>
        <p:txBody>
          <a:bodyPr wrap="none" rtlCol="0">
            <a:spAutoFit/>
          </a:bodyPr>
          <a:lstStyle/>
          <a:p>
            <a:r>
              <a:rPr lang="en-US" sz="2400" dirty="0"/>
              <a:t>Unsupervised Learning</a:t>
            </a:r>
          </a:p>
        </p:txBody>
      </p:sp>
      <p:sp>
        <p:nvSpPr>
          <p:cNvPr id="38" name="Rounded Rectangle 37">
            <a:extLst>
              <a:ext uri="{FF2B5EF4-FFF2-40B4-BE49-F238E27FC236}">
                <a16:creationId xmlns:a16="http://schemas.microsoft.com/office/drawing/2014/main" id="{D36785C5-0E93-F34E-86F9-BD93B73DE76B}"/>
              </a:ext>
            </a:extLst>
          </p:cNvPr>
          <p:cNvSpPr/>
          <p:nvPr/>
        </p:nvSpPr>
        <p:spPr bwMode="auto">
          <a:xfrm>
            <a:off x="3479045" y="5862249"/>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CD45F908-8C1D-4B4E-B73B-A46B1A2BF51B}"/>
              </a:ext>
            </a:extLst>
          </p:cNvPr>
          <p:cNvSpPr txBox="1"/>
          <p:nvPr/>
        </p:nvSpPr>
        <p:spPr>
          <a:xfrm>
            <a:off x="3479045" y="5901718"/>
            <a:ext cx="1981200" cy="646331"/>
          </a:xfrm>
          <a:prstGeom prst="rect">
            <a:avLst/>
          </a:prstGeom>
          <a:noFill/>
        </p:spPr>
        <p:txBody>
          <a:bodyPr wrap="square" rtlCol="0">
            <a:spAutoFit/>
          </a:bodyPr>
          <a:lstStyle/>
          <a:p>
            <a:r>
              <a:rPr lang="en-US" sz="1800" dirty="0"/>
              <a:t>Density </a:t>
            </a:r>
            <a:br>
              <a:rPr lang="en-US" sz="1800" dirty="0"/>
            </a:br>
            <a:r>
              <a:rPr lang="en-US" sz="1800" dirty="0"/>
              <a:t>Estimation</a:t>
            </a:r>
          </a:p>
        </p:txBody>
      </p:sp>
      <p:sp>
        <p:nvSpPr>
          <p:cNvPr id="40" name="Right Arrow 39">
            <a:extLst>
              <a:ext uri="{FF2B5EF4-FFF2-40B4-BE49-F238E27FC236}">
                <a16:creationId xmlns:a16="http://schemas.microsoft.com/office/drawing/2014/main" id="{776C0140-745F-A344-8137-590A63CDBC65}"/>
              </a:ext>
            </a:extLst>
          </p:cNvPr>
          <p:cNvSpPr/>
          <p:nvPr/>
        </p:nvSpPr>
        <p:spPr bwMode="auto">
          <a:xfrm>
            <a:off x="24122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1" name="Right Arrow 40">
            <a:extLst>
              <a:ext uri="{FF2B5EF4-FFF2-40B4-BE49-F238E27FC236}">
                <a16:creationId xmlns:a16="http://schemas.microsoft.com/office/drawing/2014/main" id="{DC2E2DE8-63E9-0F44-ABCC-75EAED7D1E18}"/>
              </a:ext>
            </a:extLst>
          </p:cNvPr>
          <p:cNvSpPr/>
          <p:nvPr/>
        </p:nvSpPr>
        <p:spPr bwMode="auto">
          <a:xfrm>
            <a:off x="5536445" y="6090849"/>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2" name="TextBox 41">
            <a:extLst>
              <a:ext uri="{FF2B5EF4-FFF2-40B4-BE49-F238E27FC236}">
                <a16:creationId xmlns:a16="http://schemas.microsoft.com/office/drawing/2014/main" id="{F1783EFD-2B6C-C94A-9D62-A4FC324804CE}"/>
              </a:ext>
            </a:extLst>
          </p:cNvPr>
          <p:cNvSpPr txBox="1"/>
          <p:nvPr/>
        </p:nvSpPr>
        <p:spPr>
          <a:xfrm>
            <a:off x="1864289" y="6014649"/>
            <a:ext cx="300082" cy="369332"/>
          </a:xfrm>
          <a:prstGeom prst="rect">
            <a:avLst/>
          </a:prstGeom>
          <a:noFill/>
        </p:spPr>
        <p:txBody>
          <a:bodyPr wrap="none" rtlCol="0">
            <a:spAutoFit/>
          </a:bodyPr>
          <a:lstStyle/>
          <a:p>
            <a:r>
              <a:rPr lang="en-US" sz="1800" dirty="0"/>
              <a:t>x</a:t>
            </a:r>
          </a:p>
        </p:txBody>
      </p:sp>
      <p:sp>
        <p:nvSpPr>
          <p:cNvPr id="43" name="TextBox 42">
            <a:extLst>
              <a:ext uri="{FF2B5EF4-FFF2-40B4-BE49-F238E27FC236}">
                <a16:creationId xmlns:a16="http://schemas.microsoft.com/office/drawing/2014/main" id="{9747265C-84F0-0740-9839-FBF0D41A3F84}"/>
              </a:ext>
            </a:extLst>
          </p:cNvPr>
          <p:cNvSpPr txBox="1"/>
          <p:nvPr/>
        </p:nvSpPr>
        <p:spPr>
          <a:xfrm>
            <a:off x="6620992" y="6014649"/>
            <a:ext cx="582212" cy="369332"/>
          </a:xfrm>
          <a:prstGeom prst="rect">
            <a:avLst/>
          </a:prstGeom>
          <a:noFill/>
        </p:spPr>
        <p:txBody>
          <a:bodyPr wrap="none" rtlCol="0">
            <a:spAutoFit/>
          </a:bodyPr>
          <a:lstStyle/>
          <a:p>
            <a:r>
              <a:rPr lang="en-US" sz="1800" dirty="0"/>
              <a:t>p(x)</a:t>
            </a:r>
          </a:p>
        </p:txBody>
      </p:sp>
      <p:sp>
        <p:nvSpPr>
          <p:cNvPr id="44" name="TextBox 43">
            <a:extLst>
              <a:ext uri="{FF2B5EF4-FFF2-40B4-BE49-F238E27FC236}">
                <a16:creationId xmlns:a16="http://schemas.microsoft.com/office/drawing/2014/main" id="{2AF346E2-19A1-254E-830A-8DBB1290AFE3}"/>
              </a:ext>
            </a:extLst>
          </p:cNvPr>
          <p:cNvSpPr txBox="1"/>
          <p:nvPr/>
        </p:nvSpPr>
        <p:spPr>
          <a:xfrm>
            <a:off x="7437340" y="6064356"/>
            <a:ext cx="1080745" cy="307777"/>
          </a:xfrm>
          <a:prstGeom prst="rect">
            <a:avLst/>
          </a:prstGeom>
          <a:noFill/>
        </p:spPr>
        <p:txBody>
          <a:bodyPr wrap="none" rtlCol="0">
            <a:spAutoFit/>
          </a:bodyPr>
          <a:lstStyle/>
          <a:p>
            <a:r>
              <a:rPr lang="en-US" sz="1400" dirty="0"/>
              <a:t>On simplex</a:t>
            </a:r>
          </a:p>
        </p:txBody>
      </p:sp>
    </p:spTree>
    <p:extLst>
      <p:ext uri="{BB962C8B-B14F-4D97-AF65-F5344CB8AC3E}">
        <p14:creationId xmlns:p14="http://schemas.microsoft.com/office/powerpoint/2010/main" val="373166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pic>
        <p:nvPicPr>
          <p:cNvPr id="191" name="Shape 191"/>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92" name="Shape 192"/>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93" name="Shape 193"/>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4" name="Shape 194"/>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195" name="Shape 195"/>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196" name="Shape 196"/>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197" name="Shape 197"/>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198" name="Shape 198"/>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00" name="Shape 200"/>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5" name="Shape 215">
            <a:extLst>
              <a:ext uri="{FF2B5EF4-FFF2-40B4-BE49-F238E27FC236}">
                <a16:creationId xmlns:a16="http://schemas.microsoft.com/office/drawing/2014/main" id="{07B827E1-872C-C64A-AADB-AC2F8CA2BEC8}"/>
              </a:ext>
            </a:extLst>
          </p:cNvPr>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02AE7147-7A9F-47B2-9069-FFEC3849C981}"/>
                  </a:ext>
                </a:extLst>
              </p14:cNvPr>
              <p14:cNvContentPartPr/>
              <p14:nvPr/>
            </p14:nvContentPartPr>
            <p14:xfrm>
              <a:off x="432360" y="240840"/>
              <a:ext cx="6942240" cy="3852360"/>
            </p14:xfrm>
          </p:contentPart>
        </mc:Choice>
        <mc:Fallback>
          <p:pic>
            <p:nvPicPr>
              <p:cNvPr id="2" name="Ink 1">
                <a:extLst>
                  <a:ext uri="{FF2B5EF4-FFF2-40B4-BE49-F238E27FC236}">
                    <a16:creationId xmlns:a16="http://schemas.microsoft.com/office/drawing/2014/main" id="{02AE7147-7A9F-47B2-9069-FFEC3849C981}"/>
                  </a:ext>
                </a:extLst>
              </p:cNvPr>
              <p:cNvPicPr/>
              <p:nvPr/>
            </p:nvPicPr>
            <p:blipFill>
              <a:blip r:embed="rId10"/>
              <a:stretch>
                <a:fillRect/>
              </a:stretch>
            </p:blipFill>
            <p:spPr>
              <a:xfrm>
                <a:off x="423000" y="231480"/>
                <a:ext cx="6960960" cy="3871080"/>
              </a:xfrm>
              <a:prstGeom prst="rect">
                <a:avLst/>
              </a:prstGeom>
            </p:spPr>
          </p:pic>
        </mc:Fallback>
      </mc:AlternateContent>
    </p:spTree>
    <p:extLst>
      <p:ext uri="{BB962C8B-B14F-4D97-AF65-F5344CB8AC3E}">
        <p14:creationId xmlns:p14="http://schemas.microsoft.com/office/powerpoint/2010/main" val="285848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noAutofit/>
          </a:bodyPr>
          <a:lstStyle/>
          <a:p>
            <a:r>
              <a:rPr lang="en-US" sz="3200" dirty="0"/>
              <a:t>Generative Classification vs Discriminative Classification vs </a:t>
            </a:r>
            <a:br>
              <a:rPr lang="en-US" sz="3200" dirty="0"/>
            </a:br>
            <a:r>
              <a:rPr lang="en-US" sz="3200" dirty="0"/>
              <a:t>Density Estimation</a:t>
            </a:r>
          </a:p>
        </p:txBody>
      </p:sp>
      <p:sp>
        <p:nvSpPr>
          <p:cNvPr id="3" name="Content Placeholder 2"/>
          <p:cNvSpPr>
            <a:spLocks noGrp="1"/>
          </p:cNvSpPr>
          <p:nvPr>
            <p:ph idx="1"/>
          </p:nvPr>
        </p:nvSpPr>
        <p:spPr/>
        <p:txBody>
          <a:bodyPr/>
          <a:lstStyle/>
          <a:p>
            <a:endParaRPr lang="en-US" dirty="0"/>
          </a:p>
          <a:p>
            <a:endParaRPr lang="en-US" dirty="0"/>
          </a:p>
          <a:p>
            <a:r>
              <a:rPr lang="en-US" dirty="0"/>
              <a:t>Generative Classification</a:t>
            </a:r>
            <a:endParaRPr lang="en-US" dirty="0">
              <a:solidFill>
                <a:srgbClr val="008000"/>
              </a:solidFill>
            </a:endParaRPr>
          </a:p>
          <a:p>
            <a:pPr lvl="1"/>
            <a:r>
              <a:rPr lang="en-US" dirty="0"/>
              <a:t>Model p(x, y); estimate p(</a:t>
            </a:r>
            <a:r>
              <a:rPr lang="en-US" dirty="0" err="1"/>
              <a:t>x|y</a:t>
            </a:r>
            <a:r>
              <a:rPr lang="en-US" dirty="0"/>
              <a:t>) and p(y)</a:t>
            </a:r>
          </a:p>
          <a:p>
            <a:pPr lvl="1"/>
            <a:r>
              <a:rPr lang="en-US" dirty="0"/>
              <a:t>Use Bayes Rule to predict y</a:t>
            </a:r>
          </a:p>
          <a:p>
            <a:pPr lvl="1"/>
            <a:r>
              <a:rPr lang="en-US" dirty="0" err="1">
                <a:solidFill>
                  <a:srgbClr val="008000"/>
                </a:solidFill>
              </a:rPr>
              <a:t>E.g</a:t>
            </a:r>
            <a:r>
              <a:rPr lang="en-US" dirty="0">
                <a:solidFill>
                  <a:srgbClr val="008000"/>
                </a:solidFill>
              </a:rPr>
              <a:t> Na</a:t>
            </a:r>
            <a:r>
              <a:rPr lang="fr-FR" dirty="0" err="1">
                <a:solidFill>
                  <a:srgbClr val="008000"/>
                </a:solidFill>
              </a:rPr>
              <a:t>ï</a:t>
            </a:r>
            <a:r>
              <a:rPr lang="en-US" dirty="0" err="1">
                <a:solidFill>
                  <a:srgbClr val="008000"/>
                </a:solidFill>
              </a:rPr>
              <a:t>ve</a:t>
            </a:r>
            <a:r>
              <a:rPr lang="en-US" dirty="0">
                <a:solidFill>
                  <a:srgbClr val="008000"/>
                </a:solidFill>
              </a:rPr>
              <a:t> Bayes</a:t>
            </a:r>
            <a:endParaRPr lang="en-US" dirty="0"/>
          </a:p>
          <a:p>
            <a:endParaRPr lang="en-US" dirty="0"/>
          </a:p>
          <a:p>
            <a:r>
              <a:rPr lang="en-US" dirty="0"/>
              <a:t>Discriminative Classification</a:t>
            </a:r>
          </a:p>
          <a:p>
            <a:pPr lvl="1"/>
            <a:r>
              <a:rPr lang="en-US" dirty="0"/>
              <a:t>Estimate p(</a:t>
            </a:r>
            <a:r>
              <a:rPr lang="en-US" dirty="0" err="1"/>
              <a:t>y|x</a:t>
            </a:r>
            <a:r>
              <a:rPr lang="en-US" dirty="0"/>
              <a:t>) directly </a:t>
            </a:r>
            <a:endParaRPr lang="en-US" dirty="0">
              <a:solidFill>
                <a:srgbClr val="008000"/>
              </a:solidFill>
            </a:endParaRPr>
          </a:p>
          <a:p>
            <a:pPr lvl="1"/>
            <a:r>
              <a:rPr lang="en-US" dirty="0">
                <a:solidFill>
                  <a:srgbClr val="008000"/>
                </a:solidFill>
              </a:rPr>
              <a:t>E.g. Logistic Regression</a:t>
            </a:r>
            <a:endParaRPr lang="en-US" dirty="0"/>
          </a:p>
          <a:p>
            <a:endParaRPr lang="en-US" dirty="0"/>
          </a:p>
          <a:p>
            <a:r>
              <a:rPr lang="en-US" dirty="0"/>
              <a:t>Density Estimation</a:t>
            </a:r>
          </a:p>
          <a:p>
            <a:pPr lvl="1"/>
            <a:r>
              <a:rPr lang="en-US" dirty="0"/>
              <a:t>Model p(x)</a:t>
            </a:r>
          </a:p>
          <a:p>
            <a:pPr lvl="1"/>
            <a:r>
              <a:rPr lang="en-US" dirty="0">
                <a:solidFill>
                  <a:srgbClr val="008000"/>
                </a:solidFill>
              </a:rPr>
              <a:t>E.g. VAEs</a:t>
            </a: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19</a:t>
            </a:fld>
            <a:endParaRPr lang="en-US"/>
          </a:p>
        </p:txBody>
      </p:sp>
    </p:spTree>
    <p:extLst>
      <p:ext uri="{BB962C8B-B14F-4D97-AF65-F5344CB8AC3E}">
        <p14:creationId xmlns:p14="http://schemas.microsoft.com/office/powerpoint/2010/main" val="6824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Grades Released</a:t>
            </a:r>
          </a:p>
          <a:p>
            <a:pPr lvl="1"/>
            <a:r>
              <a:rPr lang="en-US" dirty="0"/>
              <a:t>Regrade requests close: 11/25, 11:59pm</a:t>
            </a:r>
          </a:p>
          <a:p>
            <a:pPr lvl="1"/>
            <a:endParaRPr lang="en-US" dirty="0"/>
          </a:p>
          <a:p>
            <a:r>
              <a:rPr lang="en-US" dirty="0"/>
              <a:t>Grade histogram: 7643</a:t>
            </a:r>
          </a:p>
          <a:p>
            <a:pPr lvl="1"/>
            <a:r>
              <a:rPr lang="en-US" dirty="0"/>
              <a:t>Max possible: 42 (22+20) (regular credit) + 5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2</a:t>
            </a:fld>
            <a:endParaRPr lang="en-US"/>
          </a:p>
        </p:txBody>
      </p:sp>
      <p:pic>
        <p:nvPicPr>
          <p:cNvPr id="6" name="Picture 5">
            <a:extLst>
              <a:ext uri="{FF2B5EF4-FFF2-40B4-BE49-F238E27FC236}">
                <a16:creationId xmlns:a16="http://schemas.microsoft.com/office/drawing/2014/main" id="{71AA0D8A-CE55-7E41-A9E2-45DFF8AEB75A}"/>
              </a:ext>
            </a:extLst>
          </p:cNvPr>
          <p:cNvPicPr>
            <a:picLocks noChangeAspect="1"/>
          </p:cNvPicPr>
          <p:nvPr/>
        </p:nvPicPr>
        <p:blipFill>
          <a:blip r:embed="rId2"/>
          <a:stretch>
            <a:fillRect/>
          </a:stretch>
        </p:blipFill>
        <p:spPr>
          <a:xfrm>
            <a:off x="0" y="3580089"/>
            <a:ext cx="9144000" cy="2668311"/>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97F261FF-47F1-476B-A9C7-42D892FFE36E}"/>
                  </a:ext>
                </a:extLst>
              </p14:cNvPr>
              <p14:cNvContentPartPr/>
              <p14:nvPr/>
            </p14:nvContentPartPr>
            <p14:xfrm>
              <a:off x="1932840" y="6168240"/>
              <a:ext cx="502920" cy="20520"/>
            </p14:xfrm>
          </p:contentPart>
        </mc:Choice>
        <mc:Fallback>
          <p:pic>
            <p:nvPicPr>
              <p:cNvPr id="7" name="Ink 6">
                <a:extLst>
                  <a:ext uri="{FF2B5EF4-FFF2-40B4-BE49-F238E27FC236}">
                    <a16:creationId xmlns:a16="http://schemas.microsoft.com/office/drawing/2014/main" id="{97F261FF-47F1-476B-A9C7-42D892FFE36E}"/>
                  </a:ext>
                </a:extLst>
              </p:cNvPr>
              <p:cNvPicPr/>
              <p:nvPr/>
            </p:nvPicPr>
            <p:blipFill>
              <a:blip r:embed="rId4"/>
              <a:stretch>
                <a:fillRect/>
              </a:stretch>
            </p:blipFill>
            <p:spPr>
              <a:xfrm>
                <a:off x="1923480" y="6158880"/>
                <a:ext cx="521640" cy="39240"/>
              </a:xfrm>
              <a:prstGeom prst="rect">
                <a:avLst/>
              </a:prstGeom>
            </p:spPr>
          </p:pic>
        </mc:Fallback>
      </mc:AlternateContent>
    </p:spTree>
    <p:extLst>
      <p:ext uri="{BB962C8B-B14F-4D97-AF65-F5344CB8AC3E}">
        <p14:creationId xmlns:p14="http://schemas.microsoft.com/office/powerpoint/2010/main" val="204932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Generative Models</a:t>
            </a:r>
          </a:p>
        </p:txBody>
      </p:sp>
      <p:sp>
        <p:nvSpPr>
          <p:cNvPr id="215" name="Shape 215"/>
          <p:cNvSpPr txBox="1"/>
          <p:nvPr/>
        </p:nvSpPr>
        <p:spPr>
          <a:xfrm>
            <a:off x="2054100" y="3619100"/>
            <a:ext cx="45534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dirty="0">
                <a:solidFill>
                  <a:srgbClr val="000000"/>
                </a:solidFill>
                <a:latin typeface="Arial"/>
                <a:ea typeface="Arial"/>
                <a:cs typeface="Arial"/>
                <a:sym typeface="Arial"/>
              </a:rPr>
              <a:t>Want to learn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model</a:t>
            </a:r>
            <a:r>
              <a:rPr lang="en" sz="1800" kern="0" dirty="0">
                <a:solidFill>
                  <a:srgbClr val="000000"/>
                </a:solidFill>
                <a:latin typeface="Arial"/>
                <a:ea typeface="Arial"/>
                <a:cs typeface="Arial"/>
                <a:sym typeface="Arial"/>
              </a:rPr>
              <a:t>(x) similar to </a:t>
            </a:r>
            <a:r>
              <a:rPr lang="en" sz="1800" kern="0" dirty="0" err="1">
                <a:solidFill>
                  <a:srgbClr val="000000"/>
                </a:solidFill>
                <a:latin typeface="Arial"/>
                <a:ea typeface="Arial"/>
                <a:cs typeface="Arial"/>
                <a:sym typeface="Arial"/>
              </a:rPr>
              <a:t>p</a:t>
            </a:r>
            <a:r>
              <a:rPr lang="en" sz="1800" kern="0" baseline="-25000" dirty="0" err="1">
                <a:solidFill>
                  <a:srgbClr val="000000"/>
                </a:solidFill>
                <a:latin typeface="Arial"/>
                <a:ea typeface="Arial"/>
                <a:cs typeface="Arial"/>
                <a:sym typeface="Arial"/>
              </a:rPr>
              <a:t>data</a:t>
            </a:r>
            <a:r>
              <a:rPr lang="en" sz="1800" kern="0" dirty="0">
                <a:solidFill>
                  <a:srgbClr val="000000"/>
                </a:solidFill>
                <a:latin typeface="Arial"/>
                <a:ea typeface="Arial"/>
                <a:cs typeface="Arial"/>
                <a:sym typeface="Arial"/>
              </a:rPr>
              <a:t>(x)</a:t>
            </a:r>
          </a:p>
        </p:txBody>
      </p:sp>
      <p:sp>
        <p:nvSpPr>
          <p:cNvPr id="217" name="Shape 217"/>
          <p:cNvSpPr txBox="1"/>
          <p:nvPr/>
        </p:nvSpPr>
        <p:spPr>
          <a:xfrm>
            <a:off x="213550" y="4267200"/>
            <a:ext cx="9015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dirty="0">
                <a:solidFill>
                  <a:srgbClr val="000000"/>
                </a:solidFill>
                <a:latin typeface="Arial"/>
                <a:ea typeface="Arial"/>
                <a:cs typeface="Arial"/>
                <a:sym typeface="Arial"/>
              </a:rPr>
              <a:t>Addresses density estimation, a core problem in unsupervised learning</a:t>
            </a:r>
          </a:p>
          <a:p>
            <a:pPr algn="l" eaLnBrk="1" fontAlgn="auto" hangingPunct="1">
              <a:spcBef>
                <a:spcPts val="0"/>
              </a:spcBef>
              <a:spcAft>
                <a:spcPts val="0"/>
              </a:spcAft>
            </a:pPr>
            <a:endParaRPr lang="en-US" sz="18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1800" b="1" kern="0" dirty="0">
                <a:solidFill>
                  <a:srgbClr val="000000"/>
                </a:solidFill>
                <a:latin typeface="Arial"/>
                <a:ea typeface="Arial"/>
                <a:cs typeface="Arial"/>
                <a:sym typeface="Arial"/>
              </a:rPr>
              <a:t>Several flavors:</a:t>
            </a:r>
            <a:r>
              <a:rPr lang="en" sz="1800" kern="0" dirty="0">
                <a:solidFill>
                  <a:srgbClr val="000000"/>
                </a:solidFill>
                <a:latin typeface="Arial"/>
                <a:ea typeface="Arial"/>
                <a:cs typeface="Arial"/>
                <a:sym typeface="Arial"/>
              </a:rPr>
              <a:t> </a:t>
            </a:r>
          </a:p>
          <a:p>
            <a:pPr marL="457200" indent="-330200" algn="l" eaLnBrk="1" fontAlgn="auto" hangingPunct="1">
              <a:spcBef>
                <a:spcPts val="0"/>
              </a:spcBef>
              <a:spcAft>
                <a:spcPts val="0"/>
              </a:spcAft>
              <a:buSzPct val="100000"/>
              <a:buFontTx/>
              <a:buChar char="-"/>
            </a:pPr>
            <a:r>
              <a:rPr lang="en" sz="1600" kern="0" dirty="0">
                <a:solidFill>
                  <a:srgbClr val="000000"/>
                </a:solidFill>
                <a:latin typeface="Arial"/>
                <a:ea typeface="Arial"/>
                <a:cs typeface="Arial"/>
                <a:sym typeface="Arial"/>
              </a:rPr>
              <a:t>Explicit density estimation: explicitly define and solve for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a:t>
            </a:r>
          </a:p>
          <a:p>
            <a:pPr marL="457200" indent="-342900" algn="l" eaLnBrk="1" fontAlgn="auto" hangingPunct="1">
              <a:spcBef>
                <a:spcPts val="0"/>
              </a:spcBef>
              <a:spcAft>
                <a:spcPts val="0"/>
              </a:spcAft>
              <a:buSzPct val="112500"/>
              <a:buFontTx/>
              <a:buChar char="-"/>
            </a:pPr>
            <a:r>
              <a:rPr lang="en" sz="1600" kern="0" dirty="0">
                <a:solidFill>
                  <a:srgbClr val="000000"/>
                </a:solidFill>
                <a:latin typeface="Arial"/>
                <a:ea typeface="Arial"/>
                <a:cs typeface="Arial"/>
                <a:sym typeface="Arial"/>
              </a:rPr>
              <a:t>Implicit density estimation: learn model that can sample from </a:t>
            </a:r>
            <a:r>
              <a:rPr lang="en" sz="1600" kern="0" dirty="0" err="1">
                <a:solidFill>
                  <a:srgbClr val="000000"/>
                </a:solidFill>
                <a:latin typeface="Arial"/>
                <a:ea typeface="Arial"/>
                <a:cs typeface="Arial"/>
                <a:sym typeface="Arial"/>
              </a:rPr>
              <a:t>p</a:t>
            </a:r>
            <a:r>
              <a:rPr lang="en" sz="1600" kern="0" baseline="-25000" dirty="0" err="1">
                <a:solidFill>
                  <a:srgbClr val="000000"/>
                </a:solidFill>
                <a:latin typeface="Arial"/>
                <a:ea typeface="Arial"/>
                <a:cs typeface="Arial"/>
                <a:sym typeface="Arial"/>
              </a:rPr>
              <a:t>model</a:t>
            </a:r>
            <a:r>
              <a:rPr lang="en" sz="1600" kern="0" dirty="0">
                <a:solidFill>
                  <a:srgbClr val="000000"/>
                </a:solidFill>
                <a:latin typeface="Arial"/>
                <a:ea typeface="Arial"/>
                <a:cs typeface="Arial"/>
                <a:sym typeface="Arial"/>
              </a:rPr>
              <a:t>(x) w/o explicitly defining it</a:t>
            </a:r>
            <a:r>
              <a:rPr lang="en" sz="1800" kern="0" dirty="0">
                <a:solidFill>
                  <a:srgbClr val="000000"/>
                </a:solidFill>
                <a:latin typeface="Arial"/>
                <a:ea typeface="Arial"/>
                <a:cs typeface="Arial"/>
                <a:sym typeface="Arial"/>
              </a:rPr>
              <a:t> </a:t>
            </a:r>
          </a:p>
        </p:txBody>
      </p:sp>
      <p:sp>
        <p:nvSpPr>
          <p:cNvPr id="1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pic>
        <p:nvPicPr>
          <p:cNvPr id="16" name="Shape 191">
            <a:extLst>
              <a:ext uri="{FF2B5EF4-FFF2-40B4-BE49-F238E27FC236}">
                <a16:creationId xmlns:a16="http://schemas.microsoft.com/office/drawing/2014/main" id="{025ED194-0CF0-E64F-BAE1-9C5B1B176F25}"/>
              </a:ext>
            </a:extLst>
          </p:cNvPr>
          <p:cNvPicPr preferRelativeResize="0"/>
          <p:nvPr/>
        </p:nvPicPr>
        <p:blipFill rotWithShape="1">
          <a:blip r:embed="rId3">
            <a:alphaModFix/>
          </a:blip>
          <a:srcRect b="4397"/>
          <a:stretch/>
        </p:blipFill>
        <p:spPr>
          <a:xfrm>
            <a:off x="1701200" y="1738695"/>
            <a:ext cx="649482" cy="595942"/>
          </a:xfrm>
          <a:prstGeom prst="rect">
            <a:avLst/>
          </a:prstGeom>
          <a:noFill/>
          <a:ln>
            <a:noFill/>
          </a:ln>
        </p:spPr>
      </p:pic>
      <p:pic>
        <p:nvPicPr>
          <p:cNvPr id="17" name="Shape 192">
            <a:extLst>
              <a:ext uri="{FF2B5EF4-FFF2-40B4-BE49-F238E27FC236}">
                <a16:creationId xmlns:a16="http://schemas.microsoft.com/office/drawing/2014/main" id="{3C828F51-E822-3F44-A7A2-B79245487ADC}"/>
              </a:ext>
            </a:extLst>
          </p:cNvPr>
          <p:cNvPicPr preferRelativeResize="0"/>
          <p:nvPr/>
        </p:nvPicPr>
        <p:blipFill rotWithShape="1">
          <a:blip r:embed="rId4">
            <a:alphaModFix/>
          </a:blip>
          <a:srcRect t="3855"/>
          <a:stretch/>
        </p:blipFill>
        <p:spPr>
          <a:xfrm>
            <a:off x="2298099" y="1967477"/>
            <a:ext cx="603989" cy="548614"/>
          </a:xfrm>
          <a:prstGeom prst="rect">
            <a:avLst/>
          </a:prstGeom>
          <a:noFill/>
          <a:ln>
            <a:noFill/>
          </a:ln>
        </p:spPr>
      </p:pic>
      <p:pic>
        <p:nvPicPr>
          <p:cNvPr id="18" name="Shape 193">
            <a:extLst>
              <a:ext uri="{FF2B5EF4-FFF2-40B4-BE49-F238E27FC236}">
                <a16:creationId xmlns:a16="http://schemas.microsoft.com/office/drawing/2014/main" id="{04CF6411-6FAD-4045-B8E4-0DA4D4FBA8D8}"/>
              </a:ext>
            </a:extLst>
          </p:cNvPr>
          <p:cNvPicPr preferRelativeResize="0"/>
          <p:nvPr/>
        </p:nvPicPr>
        <p:blipFill>
          <a:blip r:embed="rId5">
            <a:alphaModFix/>
          </a:blip>
          <a:stretch>
            <a:fillRect/>
          </a:stretch>
        </p:blipFill>
        <p:spPr>
          <a:xfrm>
            <a:off x="1326026" y="2151107"/>
            <a:ext cx="558519" cy="528243"/>
          </a:xfrm>
          <a:prstGeom prst="rect">
            <a:avLst/>
          </a:prstGeom>
          <a:noFill/>
          <a:ln>
            <a:noFill/>
          </a:ln>
        </p:spPr>
      </p:pic>
      <p:pic>
        <p:nvPicPr>
          <p:cNvPr id="19" name="Shape 194">
            <a:extLst>
              <a:ext uri="{FF2B5EF4-FFF2-40B4-BE49-F238E27FC236}">
                <a16:creationId xmlns:a16="http://schemas.microsoft.com/office/drawing/2014/main" id="{64BECBDB-5F3C-4B49-8474-8DB7176C5069}"/>
              </a:ext>
            </a:extLst>
          </p:cNvPr>
          <p:cNvPicPr preferRelativeResize="0"/>
          <p:nvPr/>
        </p:nvPicPr>
        <p:blipFill>
          <a:blip r:embed="rId6">
            <a:alphaModFix/>
          </a:blip>
          <a:stretch>
            <a:fillRect/>
          </a:stretch>
        </p:blipFill>
        <p:spPr>
          <a:xfrm>
            <a:off x="5565646" y="1693425"/>
            <a:ext cx="649482" cy="556688"/>
          </a:xfrm>
          <a:prstGeom prst="rect">
            <a:avLst/>
          </a:prstGeom>
          <a:noFill/>
          <a:ln>
            <a:noFill/>
          </a:ln>
        </p:spPr>
      </p:pic>
      <p:pic>
        <p:nvPicPr>
          <p:cNvPr id="20" name="Shape 195">
            <a:extLst>
              <a:ext uri="{FF2B5EF4-FFF2-40B4-BE49-F238E27FC236}">
                <a16:creationId xmlns:a16="http://schemas.microsoft.com/office/drawing/2014/main" id="{9C8F921D-0233-7042-8502-DCEBECD0FB72}"/>
              </a:ext>
            </a:extLst>
          </p:cNvPr>
          <p:cNvPicPr preferRelativeResize="0"/>
          <p:nvPr/>
        </p:nvPicPr>
        <p:blipFill>
          <a:blip r:embed="rId7">
            <a:alphaModFix/>
          </a:blip>
          <a:stretch>
            <a:fillRect/>
          </a:stretch>
        </p:blipFill>
        <p:spPr>
          <a:xfrm>
            <a:off x="5059711" y="2120933"/>
            <a:ext cx="558519" cy="527672"/>
          </a:xfrm>
          <a:prstGeom prst="rect">
            <a:avLst/>
          </a:prstGeom>
          <a:noFill/>
          <a:ln>
            <a:noFill/>
          </a:ln>
        </p:spPr>
      </p:pic>
      <p:pic>
        <p:nvPicPr>
          <p:cNvPr id="21" name="Shape 196">
            <a:extLst>
              <a:ext uri="{FF2B5EF4-FFF2-40B4-BE49-F238E27FC236}">
                <a16:creationId xmlns:a16="http://schemas.microsoft.com/office/drawing/2014/main" id="{D25D479E-E7ED-E443-AFD0-9145AEDC4E0C}"/>
              </a:ext>
            </a:extLst>
          </p:cNvPr>
          <p:cNvPicPr preferRelativeResize="0"/>
          <p:nvPr/>
        </p:nvPicPr>
        <p:blipFill rotWithShape="1">
          <a:blip r:embed="rId8">
            <a:alphaModFix/>
          </a:blip>
          <a:srcRect t="2391"/>
          <a:stretch/>
        </p:blipFill>
        <p:spPr>
          <a:xfrm>
            <a:off x="6037436" y="2043842"/>
            <a:ext cx="603989" cy="548614"/>
          </a:xfrm>
          <a:prstGeom prst="rect">
            <a:avLst/>
          </a:prstGeom>
          <a:noFill/>
          <a:ln>
            <a:noFill/>
          </a:ln>
        </p:spPr>
      </p:pic>
      <p:sp>
        <p:nvSpPr>
          <p:cNvPr id="22" name="Shape 197">
            <a:extLst>
              <a:ext uri="{FF2B5EF4-FFF2-40B4-BE49-F238E27FC236}">
                <a16:creationId xmlns:a16="http://schemas.microsoft.com/office/drawing/2014/main" id="{BF84C33A-ED98-884F-9977-570D5718F43A}"/>
              </a:ext>
            </a:extLst>
          </p:cNvPr>
          <p:cNvSpPr txBox="1"/>
          <p:nvPr/>
        </p:nvSpPr>
        <p:spPr>
          <a:xfrm>
            <a:off x="51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Training data ~ p</a:t>
            </a:r>
            <a:r>
              <a:rPr lang="en" sz="1600" kern="0" baseline="-25000">
                <a:solidFill>
                  <a:srgbClr val="000000"/>
                </a:solidFill>
                <a:latin typeface="Arial"/>
                <a:ea typeface="Arial"/>
                <a:cs typeface="Arial"/>
                <a:sym typeface="Arial"/>
              </a:rPr>
              <a:t>data</a:t>
            </a:r>
            <a:r>
              <a:rPr lang="en" sz="1600" kern="0">
                <a:solidFill>
                  <a:srgbClr val="000000"/>
                </a:solidFill>
                <a:latin typeface="Arial"/>
                <a:ea typeface="Arial"/>
                <a:cs typeface="Arial"/>
                <a:sym typeface="Arial"/>
              </a:rPr>
              <a:t>(x)</a:t>
            </a:r>
          </a:p>
        </p:txBody>
      </p:sp>
      <p:sp>
        <p:nvSpPr>
          <p:cNvPr id="23" name="Shape 198">
            <a:extLst>
              <a:ext uri="{FF2B5EF4-FFF2-40B4-BE49-F238E27FC236}">
                <a16:creationId xmlns:a16="http://schemas.microsoft.com/office/drawing/2014/main" id="{F2F9D426-F18C-E845-94DF-FBDB54379C62}"/>
              </a:ext>
            </a:extLst>
          </p:cNvPr>
          <p:cNvSpPr txBox="1"/>
          <p:nvPr/>
        </p:nvSpPr>
        <p:spPr>
          <a:xfrm>
            <a:off x="4328350" y="2743750"/>
            <a:ext cx="32721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Generated samples ~ p</a:t>
            </a:r>
            <a:r>
              <a:rPr lang="en" sz="1600" kern="0" baseline="-25000">
                <a:solidFill>
                  <a:srgbClr val="000000"/>
                </a:solidFill>
                <a:latin typeface="Arial"/>
                <a:ea typeface="Arial"/>
                <a:cs typeface="Arial"/>
                <a:sym typeface="Arial"/>
              </a:rPr>
              <a:t>model</a:t>
            </a:r>
            <a:r>
              <a:rPr lang="en" sz="1600" kern="0">
                <a:solidFill>
                  <a:srgbClr val="000000"/>
                </a:solidFill>
                <a:latin typeface="Arial"/>
                <a:ea typeface="Arial"/>
                <a:cs typeface="Arial"/>
                <a:sym typeface="Arial"/>
              </a:rPr>
              <a:t>(x)</a:t>
            </a:r>
          </a:p>
        </p:txBody>
      </p:sp>
      <p:sp>
        <p:nvSpPr>
          <p:cNvPr id="24" name="Shape 200">
            <a:extLst>
              <a:ext uri="{FF2B5EF4-FFF2-40B4-BE49-F238E27FC236}">
                <a16:creationId xmlns:a16="http://schemas.microsoft.com/office/drawing/2014/main" id="{586B3494-9A81-AC47-A710-1D6DE30FCF46}"/>
              </a:ext>
            </a:extLst>
          </p:cNvPr>
          <p:cNvSpPr txBox="1"/>
          <p:nvPr/>
        </p:nvSpPr>
        <p:spPr>
          <a:xfrm>
            <a:off x="528300" y="1219200"/>
            <a:ext cx="76968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buClr>
                <a:srgbClr val="000000"/>
              </a:buClr>
              <a:buSzPct val="55000"/>
            </a:pPr>
            <a:r>
              <a:rPr lang="en" sz="2000" kern="0" dirty="0">
                <a:solidFill>
                  <a:srgbClr val="000000"/>
                </a:solidFill>
                <a:latin typeface="Arial"/>
                <a:ea typeface="Arial"/>
                <a:cs typeface="Arial"/>
                <a:sym typeface="Arial"/>
              </a:rPr>
              <a:t>Given training data, generate new samples from same distribution</a:t>
            </a:r>
          </a:p>
          <a:p>
            <a:pPr algn="l" eaLnBrk="1" fontAlgn="auto" hangingPunct="1">
              <a:spcBef>
                <a:spcPts val="0"/>
              </a:spcBef>
              <a:spcAft>
                <a:spcPts val="0"/>
              </a:spcAft>
            </a:pPr>
            <a:endParaRPr sz="1400" kern="0" dirty="0">
              <a:solidFill>
                <a:srgbClr val="000000"/>
              </a:solidFill>
              <a:latin typeface="Arial"/>
              <a:ea typeface="Arial"/>
              <a:cs typeface="Arial"/>
              <a:sym typeface="Arial"/>
            </a:endParaRP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F3DC237B-18C5-495C-8C88-5B490EB2DDB8}"/>
                  </a:ext>
                </a:extLst>
              </p14:cNvPr>
              <p14:cNvContentPartPr/>
              <p14:nvPr/>
            </p14:nvContentPartPr>
            <p14:xfrm>
              <a:off x="239760" y="4578840"/>
              <a:ext cx="8468640" cy="1838520"/>
            </p14:xfrm>
          </p:contentPart>
        </mc:Choice>
        <mc:Fallback>
          <p:pic>
            <p:nvPicPr>
              <p:cNvPr id="2" name="Ink 1">
                <a:extLst>
                  <a:ext uri="{FF2B5EF4-FFF2-40B4-BE49-F238E27FC236}">
                    <a16:creationId xmlns:a16="http://schemas.microsoft.com/office/drawing/2014/main" id="{F3DC237B-18C5-495C-8C88-5B490EB2DDB8}"/>
                  </a:ext>
                </a:extLst>
              </p:cNvPr>
              <p:cNvPicPr/>
              <p:nvPr/>
            </p:nvPicPr>
            <p:blipFill>
              <a:blip r:embed="rId10"/>
              <a:stretch>
                <a:fillRect/>
              </a:stretch>
            </p:blipFill>
            <p:spPr>
              <a:xfrm>
                <a:off x="230400" y="4569480"/>
                <a:ext cx="8487360" cy="1857240"/>
              </a:xfrm>
              <a:prstGeom prst="rect">
                <a:avLst/>
              </a:prstGeom>
            </p:spPr>
          </p:pic>
        </mc:Fallback>
      </mc:AlternateContent>
    </p:spTree>
    <p:extLst>
      <p:ext uri="{BB962C8B-B14F-4D97-AF65-F5344CB8AC3E}">
        <p14:creationId xmlns:p14="http://schemas.microsoft.com/office/powerpoint/2010/main" val="360486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Why Generative Models?</a:t>
            </a:r>
          </a:p>
        </p:txBody>
      </p:sp>
      <p:sp>
        <p:nvSpPr>
          <p:cNvPr id="224" name="Shape 224"/>
          <p:cNvSpPr txBox="1"/>
          <p:nvPr/>
        </p:nvSpPr>
        <p:spPr>
          <a:xfrm>
            <a:off x="397900" y="1765950"/>
            <a:ext cx="8289000" cy="493200"/>
          </a:xfrm>
          <a:prstGeom prst="rect">
            <a:avLst/>
          </a:prstGeom>
          <a:noFill/>
          <a:ln>
            <a:noFill/>
          </a:ln>
        </p:spPr>
        <p:txBody>
          <a:bodyPr lIns="91425" tIns="91425" rIns="91425" bIns="91425" anchor="t" anchorCtr="0">
            <a:noAutofit/>
          </a:bodyPr>
          <a:lstStyle/>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Realistic samples for artwork, super-resolution, colorization, etc.</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Generative models of time-series data can be used for simulation and planning (reinforcement learning applications!)</a:t>
            </a:r>
          </a:p>
          <a:p>
            <a:pPr marL="457200" indent="-342900" algn="l" eaLnBrk="1" fontAlgn="auto" hangingPunct="1">
              <a:spcBef>
                <a:spcPts val="0"/>
              </a:spcBef>
              <a:spcAft>
                <a:spcPts val="0"/>
              </a:spcAft>
              <a:buClr>
                <a:srgbClr val="000000"/>
              </a:buClr>
              <a:buSzPct val="100000"/>
              <a:buFontTx/>
              <a:buChar char="-"/>
            </a:pPr>
            <a:r>
              <a:rPr lang="en" sz="1800" kern="0">
                <a:solidFill>
                  <a:srgbClr val="000000"/>
                </a:solidFill>
                <a:latin typeface="Arial"/>
                <a:ea typeface="Arial"/>
                <a:cs typeface="Arial"/>
                <a:sym typeface="Arial"/>
              </a:rPr>
              <a:t>Training generative models can also enable inference of  latent representations that can be useful as general features</a:t>
            </a:r>
          </a:p>
        </p:txBody>
      </p:sp>
      <p:pic>
        <p:nvPicPr>
          <p:cNvPr id="225" name="Shape 225"/>
          <p:cNvPicPr preferRelativeResize="0"/>
          <p:nvPr/>
        </p:nvPicPr>
        <p:blipFill>
          <a:blip r:embed="rId3">
            <a:alphaModFix/>
          </a:blip>
          <a:stretch>
            <a:fillRect/>
          </a:stretch>
        </p:blipFill>
        <p:spPr>
          <a:xfrm>
            <a:off x="614076" y="2188600"/>
            <a:ext cx="2703325" cy="1819324"/>
          </a:xfrm>
          <a:prstGeom prst="rect">
            <a:avLst/>
          </a:prstGeom>
          <a:noFill/>
          <a:ln>
            <a:noFill/>
          </a:ln>
        </p:spPr>
      </p:pic>
      <p:pic>
        <p:nvPicPr>
          <p:cNvPr id="226" name="Shape 226"/>
          <p:cNvPicPr preferRelativeResize="0"/>
          <p:nvPr/>
        </p:nvPicPr>
        <p:blipFill>
          <a:blip r:embed="rId4">
            <a:alphaModFix/>
          </a:blip>
          <a:stretch>
            <a:fillRect/>
          </a:stretch>
        </p:blipFill>
        <p:spPr>
          <a:xfrm>
            <a:off x="6758176" y="2188599"/>
            <a:ext cx="1775899" cy="1783650"/>
          </a:xfrm>
          <a:prstGeom prst="rect">
            <a:avLst/>
          </a:prstGeom>
          <a:noFill/>
          <a:ln>
            <a:noFill/>
          </a:ln>
        </p:spPr>
      </p:pic>
      <p:pic>
        <p:nvPicPr>
          <p:cNvPr id="227" name="Shape 227"/>
          <p:cNvPicPr preferRelativeResize="0"/>
          <p:nvPr/>
        </p:nvPicPr>
        <p:blipFill>
          <a:blip r:embed="rId5">
            <a:alphaModFix/>
          </a:blip>
          <a:stretch>
            <a:fillRect/>
          </a:stretch>
        </p:blipFill>
        <p:spPr>
          <a:xfrm>
            <a:off x="3525907" y="2188600"/>
            <a:ext cx="3018693" cy="1819324"/>
          </a:xfrm>
          <a:prstGeom prst="rect">
            <a:avLst/>
          </a:prstGeom>
          <a:noFill/>
          <a:ln>
            <a:noFill/>
          </a:ln>
        </p:spPr>
      </p:pic>
      <p:sp>
        <p:nvSpPr>
          <p:cNvPr id="228" name="Shape 228"/>
          <p:cNvSpPr txBox="1"/>
          <p:nvPr/>
        </p:nvSpPr>
        <p:spPr>
          <a:xfrm>
            <a:off x="90425" y="5268175"/>
            <a:ext cx="5397900" cy="258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999999"/>
                </a:solidFill>
                <a:latin typeface="Arial"/>
                <a:ea typeface="Arial"/>
                <a:cs typeface="Arial"/>
                <a:sym typeface="Arial"/>
              </a:rPr>
              <a:t>FIgures from L-R are copyright: (1) </a:t>
            </a:r>
            <a:r>
              <a:rPr lang="en" sz="600" u="sng" kern="0">
                <a:solidFill>
                  <a:srgbClr val="1155CC"/>
                </a:solidFill>
                <a:latin typeface="Arial"/>
                <a:ea typeface="Arial"/>
                <a:cs typeface="Arial"/>
                <a:sym typeface="Arial"/>
                <a:hlinkClick r:id="rId6"/>
              </a:rPr>
              <a:t>Alec Radford et al. 2016</a:t>
            </a:r>
            <a:r>
              <a:rPr lang="en" sz="600" kern="0">
                <a:solidFill>
                  <a:srgbClr val="999999"/>
                </a:solidFill>
                <a:latin typeface="Arial"/>
                <a:ea typeface="Arial"/>
                <a:cs typeface="Arial"/>
                <a:sym typeface="Arial"/>
              </a:rPr>
              <a:t>; (2) </a:t>
            </a:r>
            <a:r>
              <a:rPr lang="en" sz="600" u="sng" kern="0">
                <a:solidFill>
                  <a:srgbClr val="1155CC"/>
                </a:solidFill>
                <a:latin typeface="Arial"/>
                <a:ea typeface="Arial"/>
                <a:cs typeface="Arial"/>
                <a:sym typeface="Arial"/>
                <a:hlinkClick r:id="rId7"/>
              </a:rPr>
              <a:t>David Berthelot et al. 2017;</a:t>
            </a:r>
            <a:r>
              <a:rPr lang="en" sz="600" kern="0">
                <a:solidFill>
                  <a:srgbClr val="999999"/>
                </a:solidFill>
                <a:latin typeface="Arial"/>
                <a:ea typeface="Arial"/>
                <a:cs typeface="Arial"/>
                <a:sym typeface="Arial"/>
              </a:rPr>
              <a:t> </a:t>
            </a:r>
            <a:r>
              <a:rPr lang="en" sz="600" u="sng" kern="0">
                <a:solidFill>
                  <a:srgbClr val="1155CC"/>
                </a:solidFill>
                <a:latin typeface="Arial"/>
                <a:ea typeface="Arial"/>
                <a:cs typeface="Arial"/>
                <a:sym typeface="Arial"/>
                <a:hlinkClick r:id="rId8"/>
              </a:rPr>
              <a:t>Phillip Isola et al. 2017</a:t>
            </a:r>
            <a:r>
              <a:rPr lang="en" sz="600" kern="0">
                <a:solidFill>
                  <a:srgbClr val="999999"/>
                </a:solidFill>
                <a:latin typeface="Arial"/>
                <a:ea typeface="Arial"/>
                <a:cs typeface="Arial"/>
                <a:sym typeface="Arial"/>
              </a:rPr>
              <a:t>. Reproduced with authors permission. </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25B820B8-F599-4F6E-A784-F28EF8839060}"/>
                  </a:ext>
                </a:extLst>
              </p14:cNvPr>
              <p14:cNvContentPartPr/>
              <p14:nvPr/>
            </p14:nvContentPartPr>
            <p14:xfrm>
              <a:off x="1338120" y="575280"/>
              <a:ext cx="7724160" cy="4620960"/>
            </p14:xfrm>
          </p:contentPart>
        </mc:Choice>
        <mc:Fallback>
          <p:pic>
            <p:nvPicPr>
              <p:cNvPr id="2" name="Ink 1">
                <a:extLst>
                  <a:ext uri="{FF2B5EF4-FFF2-40B4-BE49-F238E27FC236}">
                    <a16:creationId xmlns:a16="http://schemas.microsoft.com/office/drawing/2014/main" id="{25B820B8-F599-4F6E-A784-F28EF8839060}"/>
                  </a:ext>
                </a:extLst>
              </p:cNvPr>
              <p:cNvPicPr/>
              <p:nvPr/>
            </p:nvPicPr>
            <p:blipFill>
              <a:blip r:embed="rId10"/>
              <a:stretch>
                <a:fillRect/>
              </a:stretch>
            </p:blipFill>
            <p:spPr>
              <a:xfrm>
                <a:off x="1328760" y="565920"/>
                <a:ext cx="7742880" cy="4639680"/>
              </a:xfrm>
              <a:prstGeom prst="rect">
                <a:avLst/>
              </a:prstGeom>
            </p:spPr>
          </p:pic>
        </mc:Fallback>
      </mc:AlternateContent>
    </p:spTree>
    <p:extLst>
      <p:ext uri="{BB962C8B-B14F-4D97-AF65-F5344CB8AC3E}">
        <p14:creationId xmlns:p14="http://schemas.microsoft.com/office/powerpoint/2010/main" val="353281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35" name="Shape 235"/>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36" name="Shape 236"/>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37" name="Shape 237"/>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38" name="Shape 238"/>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39" name="Shape 239"/>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40" name="Shape 240"/>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41" name="Shape 241"/>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2" name="Shape 242"/>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43" name="Shape 243"/>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44" name="Shape 244"/>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45" name="Shape 24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46" name="Shape 24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47" name="Shape 24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48" name="Shape 24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49" name="Shape 249"/>
          <p:cNvCxnSpPr>
            <a:stCxn id="236" idx="2"/>
            <a:endCxn id="239"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50" name="Shape 250"/>
          <p:cNvCxnSpPr>
            <a:endCxn id="240"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51" name="Shape 251"/>
          <p:cNvCxnSpPr>
            <a:endCxn id="236"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52" name="Shape 252"/>
          <p:cNvCxnSpPr>
            <a:stCxn id="235" idx="2"/>
            <a:endCxn id="237"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53" name="Shape 253"/>
          <p:cNvCxnSpPr>
            <a:stCxn id="237" idx="2"/>
            <a:endCxn id="241"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54" name="Shape 25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55" name="Shape 255"/>
          <p:cNvCxnSpPr>
            <a:endCxn id="243"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56" name="Shape 256"/>
          <p:cNvCxnSpPr>
            <a:endCxn id="242"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57" name="Shape 25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8DCEE15-E976-465C-9B18-1FCA40CA5037}"/>
                  </a:ext>
                </a:extLst>
              </p14:cNvPr>
              <p14:cNvContentPartPr/>
              <p14:nvPr/>
            </p14:nvContentPartPr>
            <p14:xfrm>
              <a:off x="253440" y="781920"/>
              <a:ext cx="8439120" cy="5449680"/>
            </p14:xfrm>
          </p:contentPart>
        </mc:Choice>
        <mc:Fallback>
          <p:pic>
            <p:nvPicPr>
              <p:cNvPr id="2" name="Ink 1">
                <a:extLst>
                  <a:ext uri="{FF2B5EF4-FFF2-40B4-BE49-F238E27FC236}">
                    <a16:creationId xmlns:a16="http://schemas.microsoft.com/office/drawing/2014/main" id="{48DCEE15-E976-465C-9B18-1FCA40CA5037}"/>
                  </a:ext>
                </a:extLst>
              </p:cNvPr>
              <p:cNvPicPr/>
              <p:nvPr/>
            </p:nvPicPr>
            <p:blipFill>
              <a:blip r:embed="rId4"/>
              <a:stretch>
                <a:fillRect/>
              </a:stretch>
            </p:blipFill>
            <p:spPr>
              <a:xfrm>
                <a:off x="244080" y="772560"/>
                <a:ext cx="8457840" cy="5468400"/>
              </a:xfrm>
              <a:prstGeom prst="rect">
                <a:avLst/>
              </a:prstGeom>
            </p:spPr>
          </p:pic>
        </mc:Fallback>
      </mc:AlternateContent>
    </p:spTree>
    <p:extLst>
      <p:ext uri="{BB962C8B-B14F-4D97-AF65-F5344CB8AC3E}">
        <p14:creationId xmlns:p14="http://schemas.microsoft.com/office/powerpoint/2010/main" val="89610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78925" y="3817575"/>
            <a:ext cx="2775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500" kern="0">
                <a:solidFill>
                  <a:srgbClr val="000000"/>
                </a:solidFill>
                <a:latin typeface="Arial"/>
                <a:ea typeface="Arial"/>
                <a:cs typeface="Arial"/>
                <a:sym typeface="Arial"/>
              </a:rPr>
              <a:t>Fully Visible Belief Nets</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NADE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MADE</a:t>
            </a:r>
          </a:p>
          <a:p>
            <a:pPr marL="457200" indent="-323850" algn="l" eaLnBrk="1" fontAlgn="auto" hangingPunct="1">
              <a:spcBef>
                <a:spcPts val="0"/>
              </a:spcBef>
              <a:spcAft>
                <a:spcPts val="0"/>
              </a:spcAft>
              <a:buSzPct val="100000"/>
              <a:buFontTx/>
              <a:buChar char="-"/>
            </a:pPr>
            <a:r>
              <a:rPr lang="en" sz="1500" kern="0">
                <a:solidFill>
                  <a:srgbClr val="000000"/>
                </a:solidFill>
                <a:latin typeface="Arial"/>
                <a:ea typeface="Arial"/>
                <a:cs typeface="Arial"/>
                <a:sym typeface="Arial"/>
              </a:rPr>
              <a:t>PixelRNN/CNN</a:t>
            </a:r>
          </a:p>
          <a:p>
            <a:pPr algn="l" eaLnBrk="1" fontAlgn="auto" hangingPunct="1">
              <a:spcBef>
                <a:spcPts val="0"/>
              </a:spcBef>
              <a:spcAft>
                <a:spcPts val="0"/>
              </a:spcAft>
            </a:pPr>
            <a:r>
              <a:rPr lang="en" sz="1500" kern="0">
                <a:solidFill>
                  <a:srgbClr val="000000"/>
                </a:solidFill>
                <a:latin typeface="Arial"/>
                <a:ea typeface="Arial"/>
                <a:cs typeface="Arial"/>
                <a:sym typeface="Arial"/>
              </a:rPr>
              <a:t>Change of variables models (nonlinear ICA)</a:t>
            </a:r>
          </a:p>
        </p:txBody>
      </p:sp>
      <p:sp>
        <p:nvSpPr>
          <p:cNvPr id="263" name="Shape 263"/>
          <p:cNvSpPr/>
          <p:nvPr/>
        </p:nvSpPr>
        <p:spPr>
          <a:xfrm>
            <a:off x="668050" y="4567275"/>
            <a:ext cx="14130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64" name="Shape 264"/>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a:t>Taxonomy of Generative Models</a:t>
            </a:r>
          </a:p>
        </p:txBody>
      </p:sp>
      <p:sp>
        <p:nvSpPr>
          <p:cNvPr id="266" name="Shape 266"/>
          <p:cNvSpPr/>
          <p:nvPr/>
        </p:nvSpPr>
        <p:spPr>
          <a:xfrm>
            <a:off x="3283775" y="1977050"/>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b="1" kern="0">
                <a:solidFill>
                  <a:srgbClr val="000000"/>
                </a:solidFill>
                <a:latin typeface="Arial"/>
                <a:ea typeface="Arial"/>
                <a:cs typeface="Arial"/>
                <a:sym typeface="Arial"/>
              </a:rPr>
              <a:t>Generative models</a:t>
            </a:r>
          </a:p>
        </p:txBody>
      </p:sp>
      <p:sp>
        <p:nvSpPr>
          <p:cNvPr id="267" name="Shape 267"/>
          <p:cNvSpPr/>
          <p:nvPr/>
        </p:nvSpPr>
        <p:spPr>
          <a:xfrm>
            <a:off x="12467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Explicit density</a:t>
            </a:r>
          </a:p>
        </p:txBody>
      </p:sp>
      <p:sp>
        <p:nvSpPr>
          <p:cNvPr id="268" name="Shape 268"/>
          <p:cNvSpPr/>
          <p:nvPr/>
        </p:nvSpPr>
        <p:spPr>
          <a:xfrm>
            <a:off x="4737675" y="267752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Implicit density</a:t>
            </a:r>
          </a:p>
        </p:txBody>
      </p:sp>
      <p:sp>
        <p:nvSpPr>
          <p:cNvPr id="269" name="Shape 269"/>
          <p:cNvSpPr/>
          <p:nvPr/>
        </p:nvSpPr>
        <p:spPr>
          <a:xfrm>
            <a:off x="6844650" y="1399125"/>
            <a:ext cx="1478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Direct</a:t>
            </a:r>
          </a:p>
        </p:txBody>
      </p:sp>
      <p:sp>
        <p:nvSpPr>
          <p:cNvPr id="270" name="Shape 270"/>
          <p:cNvSpPr/>
          <p:nvPr/>
        </p:nvSpPr>
        <p:spPr>
          <a:xfrm>
            <a:off x="228600" y="3460375"/>
            <a:ext cx="23700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Tractable density</a:t>
            </a:r>
          </a:p>
        </p:txBody>
      </p:sp>
      <p:sp>
        <p:nvSpPr>
          <p:cNvPr id="271" name="Shape 271"/>
          <p:cNvSpPr/>
          <p:nvPr/>
        </p:nvSpPr>
        <p:spPr>
          <a:xfrm>
            <a:off x="3030925" y="3460375"/>
            <a:ext cx="27144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Approximate density</a:t>
            </a:r>
          </a:p>
        </p:txBody>
      </p:sp>
      <p:sp>
        <p:nvSpPr>
          <p:cNvPr id="272" name="Shape 272"/>
          <p:cNvSpPr/>
          <p:nvPr/>
        </p:nvSpPr>
        <p:spPr>
          <a:xfrm>
            <a:off x="6442225" y="334412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3" name="Shape 273"/>
          <p:cNvSpPr/>
          <p:nvPr/>
        </p:nvSpPr>
        <p:spPr>
          <a:xfrm>
            <a:off x="2954725" y="4222375"/>
            <a:ext cx="1733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Variational</a:t>
            </a:r>
          </a:p>
        </p:txBody>
      </p:sp>
      <p:sp>
        <p:nvSpPr>
          <p:cNvPr id="274" name="Shape 274"/>
          <p:cNvSpPr/>
          <p:nvPr/>
        </p:nvSpPr>
        <p:spPr>
          <a:xfrm>
            <a:off x="5164525" y="4222375"/>
            <a:ext cx="2111700" cy="3936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Markov Chain</a:t>
            </a:r>
          </a:p>
        </p:txBody>
      </p:sp>
      <p:sp>
        <p:nvSpPr>
          <p:cNvPr id="275" name="Shape 275"/>
          <p:cNvSpPr txBox="1"/>
          <p:nvPr/>
        </p:nvSpPr>
        <p:spPr>
          <a:xfrm>
            <a:off x="2669675" y="4602675"/>
            <a:ext cx="29232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Variational Autoencoder</a:t>
            </a:r>
          </a:p>
        </p:txBody>
      </p:sp>
      <p:sp>
        <p:nvSpPr>
          <p:cNvPr id="276" name="Shape 276"/>
          <p:cNvSpPr txBox="1"/>
          <p:nvPr/>
        </p:nvSpPr>
        <p:spPr>
          <a:xfrm>
            <a:off x="5260475" y="4602675"/>
            <a:ext cx="2067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Boltzmann Machine</a:t>
            </a:r>
          </a:p>
        </p:txBody>
      </p:sp>
      <p:sp>
        <p:nvSpPr>
          <p:cNvPr id="277" name="Shape 277"/>
          <p:cNvSpPr txBox="1"/>
          <p:nvPr/>
        </p:nvSpPr>
        <p:spPr>
          <a:xfrm>
            <a:off x="7249975" y="36939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GSN</a:t>
            </a:r>
          </a:p>
        </p:txBody>
      </p:sp>
      <p:sp>
        <p:nvSpPr>
          <p:cNvPr id="278" name="Shape 278"/>
          <p:cNvSpPr txBox="1"/>
          <p:nvPr/>
        </p:nvSpPr>
        <p:spPr>
          <a:xfrm>
            <a:off x="7326175" y="1712775"/>
            <a:ext cx="6486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GAN</a:t>
            </a:r>
          </a:p>
        </p:txBody>
      </p:sp>
      <p:cxnSp>
        <p:nvCxnSpPr>
          <p:cNvPr id="279" name="Shape 279"/>
          <p:cNvCxnSpPr>
            <a:stCxn id="267" idx="2"/>
            <a:endCxn id="270" idx="0"/>
          </p:cNvCxnSpPr>
          <p:nvPr/>
        </p:nvCxnSpPr>
        <p:spPr>
          <a:xfrm flipH="1">
            <a:off x="1413575" y="3071125"/>
            <a:ext cx="1018200" cy="389400"/>
          </a:xfrm>
          <a:prstGeom prst="straightConnector1">
            <a:avLst/>
          </a:prstGeom>
          <a:noFill/>
          <a:ln w="19050" cap="flat" cmpd="sng">
            <a:solidFill>
              <a:schemeClr val="dk2"/>
            </a:solidFill>
            <a:prstDash val="solid"/>
            <a:round/>
            <a:headEnd type="none" w="lg" len="lg"/>
            <a:tailEnd type="triangle" w="lg" len="lg"/>
          </a:ln>
        </p:spPr>
      </p:cxnSp>
      <p:cxnSp>
        <p:nvCxnSpPr>
          <p:cNvPr id="280" name="Shape 280"/>
          <p:cNvCxnSpPr>
            <a:endCxn id="271" idx="0"/>
          </p:cNvCxnSpPr>
          <p:nvPr/>
        </p:nvCxnSpPr>
        <p:spPr>
          <a:xfrm>
            <a:off x="2431825" y="3070975"/>
            <a:ext cx="1956300" cy="389400"/>
          </a:xfrm>
          <a:prstGeom prst="straightConnector1">
            <a:avLst/>
          </a:prstGeom>
          <a:noFill/>
          <a:ln w="19050" cap="flat" cmpd="sng">
            <a:solidFill>
              <a:schemeClr val="dk2"/>
            </a:solidFill>
            <a:prstDash val="solid"/>
            <a:round/>
            <a:headEnd type="none" w="lg" len="lg"/>
            <a:tailEnd type="triangle" w="lg" len="lg"/>
          </a:ln>
        </p:spPr>
      </p:cxnSp>
      <p:cxnSp>
        <p:nvCxnSpPr>
          <p:cNvPr id="281" name="Shape 281"/>
          <p:cNvCxnSpPr>
            <a:endCxn id="267" idx="0"/>
          </p:cNvCxnSpPr>
          <p:nvPr/>
        </p:nvCxnSpPr>
        <p:spPr>
          <a:xfrm flipH="1">
            <a:off x="2431775" y="2370625"/>
            <a:ext cx="2054100" cy="306900"/>
          </a:xfrm>
          <a:prstGeom prst="straightConnector1">
            <a:avLst/>
          </a:prstGeom>
          <a:noFill/>
          <a:ln w="19050" cap="flat" cmpd="sng">
            <a:solidFill>
              <a:schemeClr val="dk2"/>
            </a:solidFill>
            <a:prstDash val="solid"/>
            <a:round/>
            <a:headEnd type="none" w="lg" len="lg"/>
            <a:tailEnd type="triangle" w="lg" len="lg"/>
          </a:ln>
        </p:spPr>
      </p:cxnSp>
      <p:cxnSp>
        <p:nvCxnSpPr>
          <p:cNvPr id="282" name="Shape 282"/>
          <p:cNvCxnSpPr>
            <a:stCxn id="266" idx="2"/>
            <a:endCxn id="268" idx="0"/>
          </p:cNvCxnSpPr>
          <p:nvPr/>
        </p:nvCxnSpPr>
        <p:spPr>
          <a:xfrm>
            <a:off x="4468775" y="2370650"/>
            <a:ext cx="1453800" cy="306900"/>
          </a:xfrm>
          <a:prstGeom prst="straightConnector1">
            <a:avLst/>
          </a:prstGeom>
          <a:noFill/>
          <a:ln w="19050" cap="flat" cmpd="sng">
            <a:solidFill>
              <a:schemeClr val="dk2"/>
            </a:solidFill>
            <a:prstDash val="solid"/>
            <a:round/>
            <a:headEnd type="none" w="lg" len="lg"/>
            <a:tailEnd type="triangle" w="lg" len="lg"/>
          </a:ln>
        </p:spPr>
      </p:cxnSp>
      <p:cxnSp>
        <p:nvCxnSpPr>
          <p:cNvPr id="283" name="Shape 283"/>
          <p:cNvCxnSpPr>
            <a:stCxn id="268" idx="2"/>
            <a:endCxn id="272" idx="0"/>
          </p:cNvCxnSpPr>
          <p:nvPr/>
        </p:nvCxnSpPr>
        <p:spPr>
          <a:xfrm>
            <a:off x="5922675" y="3071125"/>
            <a:ext cx="1575300" cy="273000"/>
          </a:xfrm>
          <a:prstGeom prst="straightConnector1">
            <a:avLst/>
          </a:prstGeom>
          <a:noFill/>
          <a:ln w="19050" cap="flat" cmpd="sng">
            <a:solidFill>
              <a:schemeClr val="dk2"/>
            </a:solidFill>
            <a:prstDash val="solid"/>
            <a:round/>
            <a:headEnd type="none" w="lg" len="lg"/>
            <a:tailEnd type="triangle" w="lg" len="lg"/>
          </a:ln>
        </p:spPr>
      </p:cxnSp>
      <p:cxnSp>
        <p:nvCxnSpPr>
          <p:cNvPr id="284" name="Shape 284"/>
          <p:cNvCxnSpPr/>
          <p:nvPr/>
        </p:nvCxnSpPr>
        <p:spPr>
          <a:xfrm rot="10800000" flipH="1">
            <a:off x="6421700" y="1752325"/>
            <a:ext cx="416700" cy="925200"/>
          </a:xfrm>
          <a:prstGeom prst="straightConnector1">
            <a:avLst/>
          </a:prstGeom>
          <a:noFill/>
          <a:ln w="19050" cap="flat" cmpd="sng">
            <a:solidFill>
              <a:schemeClr val="dk2"/>
            </a:solidFill>
            <a:prstDash val="solid"/>
            <a:round/>
            <a:headEnd type="none" w="lg" len="lg"/>
            <a:tailEnd type="triangle" w="lg" len="lg"/>
          </a:ln>
        </p:spPr>
      </p:cxnSp>
      <p:cxnSp>
        <p:nvCxnSpPr>
          <p:cNvPr id="285" name="Shape 285"/>
          <p:cNvCxnSpPr>
            <a:endCxn id="274" idx="0"/>
          </p:cNvCxnSpPr>
          <p:nvPr/>
        </p:nvCxnSpPr>
        <p:spPr>
          <a:xfrm>
            <a:off x="4769275" y="3865675"/>
            <a:ext cx="1451100" cy="356700"/>
          </a:xfrm>
          <a:prstGeom prst="straightConnector1">
            <a:avLst/>
          </a:prstGeom>
          <a:noFill/>
          <a:ln w="19050" cap="flat" cmpd="sng">
            <a:solidFill>
              <a:schemeClr val="dk2"/>
            </a:solidFill>
            <a:prstDash val="solid"/>
            <a:round/>
            <a:headEnd type="none" w="lg" len="lg"/>
            <a:tailEnd type="triangle" w="lg" len="lg"/>
          </a:ln>
        </p:spPr>
      </p:cxnSp>
      <p:cxnSp>
        <p:nvCxnSpPr>
          <p:cNvPr id="286" name="Shape 286"/>
          <p:cNvCxnSpPr>
            <a:endCxn id="273" idx="0"/>
          </p:cNvCxnSpPr>
          <p:nvPr/>
        </p:nvCxnSpPr>
        <p:spPr>
          <a:xfrm flipH="1">
            <a:off x="3821575" y="3865675"/>
            <a:ext cx="419400" cy="356700"/>
          </a:xfrm>
          <a:prstGeom prst="straightConnector1">
            <a:avLst/>
          </a:prstGeom>
          <a:noFill/>
          <a:ln w="19050" cap="flat" cmpd="sng">
            <a:solidFill>
              <a:schemeClr val="dk2"/>
            </a:solidFill>
            <a:prstDash val="solid"/>
            <a:round/>
            <a:headEnd type="none" w="lg" len="lg"/>
            <a:tailEnd type="triangle" w="lg" len="lg"/>
          </a:ln>
        </p:spPr>
      </p:cxnSp>
      <p:sp>
        <p:nvSpPr>
          <p:cNvPr id="287" name="Shape 287"/>
          <p:cNvSpPr txBox="1"/>
          <p:nvPr/>
        </p:nvSpPr>
        <p:spPr>
          <a:xfrm>
            <a:off x="3107125" y="5136075"/>
            <a:ext cx="6011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000" kern="0">
                <a:solidFill>
                  <a:srgbClr val="000000"/>
                </a:solidFill>
                <a:latin typeface="Arial"/>
                <a:ea typeface="Arial"/>
                <a:cs typeface="Arial"/>
                <a:sym typeface="Arial"/>
              </a:rPr>
              <a:t>Figure copyright and adapted from Ian Goodfellow, Tutorial on Generative Adversarial Networks, 2017.</a:t>
            </a:r>
          </a:p>
        </p:txBody>
      </p:sp>
      <p:sp>
        <p:nvSpPr>
          <p:cNvPr id="288" name="Shape 288"/>
          <p:cNvSpPr/>
          <p:nvPr/>
        </p:nvSpPr>
        <p:spPr>
          <a:xfrm>
            <a:off x="2716325" y="4667975"/>
            <a:ext cx="2243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89" name="Shape 289"/>
          <p:cNvSpPr/>
          <p:nvPr/>
        </p:nvSpPr>
        <p:spPr>
          <a:xfrm>
            <a:off x="7379850" y="1822875"/>
            <a:ext cx="548700" cy="273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290" name="Shape 290"/>
          <p:cNvSpPr txBox="1"/>
          <p:nvPr/>
        </p:nvSpPr>
        <p:spPr>
          <a:xfrm>
            <a:off x="210675" y="1684825"/>
            <a:ext cx="2820300" cy="431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dirty="0">
                <a:solidFill>
                  <a:srgbClr val="FF0000"/>
                </a:solidFill>
                <a:latin typeface="Arial"/>
                <a:ea typeface="Arial"/>
                <a:cs typeface="Arial"/>
                <a:sym typeface="Arial"/>
              </a:rPr>
              <a:t>We will discuss 3 most popular types of generative models</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0067B13-8363-47DC-8B90-E93B71E1D99A}"/>
                  </a:ext>
                </a:extLst>
              </p14:cNvPr>
              <p14:cNvContentPartPr/>
              <p14:nvPr/>
            </p14:nvContentPartPr>
            <p14:xfrm>
              <a:off x="388440" y="1934640"/>
              <a:ext cx="7332120" cy="3109320"/>
            </p14:xfrm>
          </p:contentPart>
        </mc:Choice>
        <mc:Fallback>
          <p:pic>
            <p:nvPicPr>
              <p:cNvPr id="2" name="Ink 1">
                <a:extLst>
                  <a:ext uri="{FF2B5EF4-FFF2-40B4-BE49-F238E27FC236}">
                    <a16:creationId xmlns:a16="http://schemas.microsoft.com/office/drawing/2014/main" id="{00067B13-8363-47DC-8B90-E93B71E1D99A}"/>
                  </a:ext>
                </a:extLst>
              </p:cNvPr>
              <p:cNvPicPr/>
              <p:nvPr/>
            </p:nvPicPr>
            <p:blipFill>
              <a:blip r:embed="rId4"/>
              <a:stretch>
                <a:fillRect/>
              </a:stretch>
            </p:blipFill>
            <p:spPr>
              <a:xfrm>
                <a:off x="379080" y="1925280"/>
                <a:ext cx="7350840" cy="3128040"/>
              </a:xfrm>
              <a:prstGeom prst="rect">
                <a:avLst/>
              </a:prstGeom>
            </p:spPr>
          </p:pic>
        </mc:Fallback>
      </mc:AlternateContent>
    </p:spTree>
    <p:extLst>
      <p:ext uri="{BB962C8B-B14F-4D97-AF65-F5344CB8AC3E}">
        <p14:creationId xmlns:p14="http://schemas.microsoft.com/office/powerpoint/2010/main" val="93599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Shape 296"/>
          <p:cNvSpPr txBox="1"/>
          <p:nvPr/>
        </p:nvSpPr>
        <p:spPr>
          <a:xfrm>
            <a:off x="835925" y="2495050"/>
            <a:ext cx="73854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dirty="0" err="1">
                <a:solidFill>
                  <a:srgbClr val="000000"/>
                </a:solidFill>
                <a:latin typeface="Helvetica Neue"/>
                <a:ea typeface="Helvetica Neue"/>
                <a:cs typeface="Helvetica Neue"/>
                <a:sym typeface="Helvetica Neue"/>
              </a:rPr>
              <a:t>PixelRNN</a:t>
            </a:r>
            <a:endParaRPr sz="4800" kern="0" dirty="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903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dirty="0"/>
              <a:t>Observable Model</a:t>
            </a:r>
            <a:endParaRPr lang="en" dirty="0"/>
          </a:p>
        </p:txBody>
      </p:sp>
      <p:sp>
        <p:nvSpPr>
          <p:cNvPr id="303" name="Shape 303"/>
          <p:cNvSpPr txBox="1">
            <a:spLocks noGrp="1"/>
          </p:cNvSpPr>
          <p:nvPr>
            <p:ph type="body" idx="1"/>
          </p:nvPr>
        </p:nvSpPr>
        <p:spPr>
          <a:xfrm>
            <a:off x="457200" y="2200925"/>
            <a:ext cx="8229600" cy="621300"/>
          </a:xfrm>
          <a:prstGeom prst="rect">
            <a:avLst/>
          </a:prstGeom>
        </p:spPr>
        <p:txBody>
          <a:bodyPr lIns="91425" tIns="91425" rIns="91425" bIns="91425" anchor="ctr" anchorCtr="0">
            <a:noAutofit/>
          </a:bodyPr>
          <a:lstStyle/>
          <a:p>
            <a:pPr>
              <a:buNone/>
            </a:pPr>
            <a:r>
              <a:rPr lang="en" dirty="0"/>
              <a:t>Use chain rule to decompose likelihood of an image x into product of 1-d distributions:</a:t>
            </a:r>
          </a:p>
        </p:txBody>
      </p:sp>
      <p:sp>
        <p:nvSpPr>
          <p:cNvPr id="304" name="Shape 304"/>
          <p:cNvSpPr txBox="1">
            <a:spLocks noGrp="1"/>
          </p:cNvSpPr>
          <p:nvPr>
            <p:ph type="body" idx="4294967295"/>
          </p:nvPr>
        </p:nvSpPr>
        <p:spPr>
          <a:xfrm>
            <a:off x="0" y="1219200"/>
            <a:ext cx="8229600" cy="422275"/>
          </a:xfrm>
          <a:prstGeom prst="rect">
            <a:avLst/>
          </a:prstGeom>
        </p:spPr>
        <p:txBody>
          <a:bodyPr lIns="91425" tIns="91425" rIns="91425" bIns="91425" anchor="ctr" anchorCtr="0">
            <a:noAutofit/>
          </a:bodyPr>
          <a:lstStyle/>
          <a:p>
            <a:pPr>
              <a:buNone/>
            </a:pPr>
            <a:r>
              <a:rPr lang="en"/>
              <a:t>Explicit density model</a:t>
            </a:r>
          </a:p>
        </p:txBody>
      </p:sp>
      <p:cxnSp>
        <p:nvCxnSpPr>
          <p:cNvPr id="305" name="Shape 305"/>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06" name="Shape 306"/>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07" name="Shape 307"/>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08" name="Shape 308"/>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09" name="Shape 309"/>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10" name="Shape 310"/>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3" name="Shape 316"/>
          <p:cNvSpPr txBox="1">
            <a:spLocks/>
          </p:cNvSpPr>
          <p:nvPr/>
        </p:nvSpPr>
        <p:spPr bwMode="auto">
          <a:xfrm>
            <a:off x="381000" y="4715525"/>
            <a:ext cx="43575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Then maximize likelihood of training data</a:t>
            </a:r>
            <a:endParaRPr lang="en" kern="0" dirty="0"/>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93B4A5E-5ED8-4E72-8E21-1D82DF14DB3A}"/>
                  </a:ext>
                </a:extLst>
              </p14:cNvPr>
              <p14:cNvContentPartPr/>
              <p14:nvPr/>
            </p14:nvContentPartPr>
            <p14:xfrm>
              <a:off x="1190160" y="812520"/>
              <a:ext cx="7932960" cy="4600800"/>
            </p14:xfrm>
          </p:contentPart>
        </mc:Choice>
        <mc:Fallback>
          <p:pic>
            <p:nvPicPr>
              <p:cNvPr id="2" name="Ink 1">
                <a:extLst>
                  <a:ext uri="{FF2B5EF4-FFF2-40B4-BE49-F238E27FC236}">
                    <a16:creationId xmlns:a16="http://schemas.microsoft.com/office/drawing/2014/main" id="{093B4A5E-5ED8-4E72-8E21-1D82DF14DB3A}"/>
                  </a:ext>
                </a:extLst>
              </p:cNvPr>
              <p:cNvPicPr/>
              <p:nvPr/>
            </p:nvPicPr>
            <p:blipFill>
              <a:blip r:embed="rId5"/>
              <a:stretch>
                <a:fillRect/>
              </a:stretch>
            </p:blipFill>
            <p:spPr>
              <a:xfrm>
                <a:off x="1180800" y="803160"/>
                <a:ext cx="7951680" cy="4619520"/>
              </a:xfrm>
              <a:prstGeom prst="rect">
                <a:avLst/>
              </a:prstGeom>
            </p:spPr>
          </p:pic>
        </mc:Fallback>
      </mc:AlternateContent>
    </p:spTree>
    <p:extLst>
      <p:ext uri="{BB962C8B-B14F-4D97-AF65-F5344CB8AC3E}">
        <p14:creationId xmlns:p14="http://schemas.microsoft.com/office/powerpoint/2010/main" val="52321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8" name="Shape 327"/>
          <p:cNvSpPr txBox="1">
            <a:spLocks/>
          </p:cNvSpPr>
          <p:nvPr/>
        </p:nvSpPr>
        <p:spPr bwMode="auto">
          <a:xfrm>
            <a:off x="5334001" y="4645025"/>
            <a:ext cx="38100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Complex distribution over pixel values =&gt; Express using a neural network!</a:t>
            </a:r>
          </a:p>
        </p:txBody>
      </p:sp>
      <p:sp>
        <p:nvSpPr>
          <p:cNvPr id="1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59867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381000" y="4715525"/>
            <a:ext cx="4357500" cy="621300"/>
          </a:xfrm>
          <a:prstGeom prst="rect">
            <a:avLst/>
          </a:prstGeom>
        </p:spPr>
        <p:txBody>
          <a:bodyPr lIns="91425" tIns="91425" rIns="91425" bIns="91425" anchor="ctr" anchorCtr="0">
            <a:noAutofit/>
          </a:bodyPr>
          <a:lstStyle/>
          <a:p>
            <a:pPr>
              <a:buNone/>
            </a:pPr>
            <a:r>
              <a:rPr lang="en" dirty="0"/>
              <a:t>Then maximize likelihood of training data</a:t>
            </a:r>
          </a:p>
        </p:txBody>
      </p:sp>
      <p:sp>
        <p:nvSpPr>
          <p:cNvPr id="327" name="Shape 327"/>
          <p:cNvSpPr txBox="1">
            <a:spLocks noGrp="1"/>
          </p:cNvSpPr>
          <p:nvPr>
            <p:ph type="body" idx="4294967295"/>
          </p:nvPr>
        </p:nvSpPr>
        <p:spPr>
          <a:xfrm>
            <a:off x="5334001" y="4645025"/>
            <a:ext cx="3810000" cy="422275"/>
          </a:xfrm>
          <a:prstGeom prst="rect">
            <a:avLst/>
          </a:prstGeom>
        </p:spPr>
        <p:txBody>
          <a:bodyPr lIns="91425" tIns="91425" rIns="91425" bIns="91425" anchor="ctr" anchorCtr="0">
            <a:noAutofit/>
          </a:bodyPr>
          <a:lstStyle/>
          <a:p>
            <a:pPr>
              <a:buNone/>
            </a:pPr>
            <a:r>
              <a:rPr lang="en" sz="1600">
                <a:solidFill>
                  <a:srgbClr val="0000FF"/>
                </a:solidFill>
              </a:rPr>
              <a:t>Complex distribution over pixel values =&gt; Express using a neural network!</a:t>
            </a:r>
          </a:p>
        </p:txBody>
      </p:sp>
      <p:cxnSp>
        <p:nvCxnSpPr>
          <p:cNvPr id="321" name="Shape 321"/>
          <p:cNvCxnSpPr/>
          <p:nvPr/>
        </p:nvCxnSpPr>
        <p:spPr>
          <a:xfrm rot="10800000">
            <a:off x="2660525"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2" name="Shape 322"/>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3" name="Shape 323"/>
          <p:cNvSpPr txBox="1"/>
          <p:nvPr/>
        </p:nvSpPr>
        <p:spPr>
          <a:xfrm>
            <a:off x="1862700" y="3926075"/>
            <a:ext cx="1589700" cy="406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Likelihood of image x</a:t>
            </a:r>
          </a:p>
        </p:txBody>
      </p:sp>
      <p:pic>
        <p:nvPicPr>
          <p:cNvPr id="324" name="Shape 324"/>
          <p:cNvPicPr preferRelativeResize="0"/>
          <p:nvPr/>
        </p:nvPicPr>
        <p:blipFill>
          <a:blip r:embed="rId3">
            <a:alphaModFix/>
          </a:blip>
          <a:stretch>
            <a:fillRect/>
          </a:stretch>
        </p:blipFill>
        <p:spPr>
          <a:xfrm>
            <a:off x="2388626" y="2822226"/>
            <a:ext cx="4010025" cy="942975"/>
          </a:xfrm>
          <a:prstGeom prst="rect">
            <a:avLst/>
          </a:prstGeom>
          <a:noFill/>
          <a:ln>
            <a:noFill/>
          </a:ln>
        </p:spPr>
      </p:pic>
      <p:cxnSp>
        <p:nvCxnSpPr>
          <p:cNvPr id="325" name="Shape 325"/>
          <p:cNvCxnSpPr/>
          <p:nvPr/>
        </p:nvCxnSpPr>
        <p:spPr>
          <a:xfrm rot="10800000">
            <a:off x="4529450" y="3569675"/>
            <a:ext cx="0" cy="356400"/>
          </a:xfrm>
          <a:prstGeom prst="straightConnector1">
            <a:avLst/>
          </a:prstGeom>
          <a:noFill/>
          <a:ln w="19050" cap="flat" cmpd="sng">
            <a:solidFill>
              <a:schemeClr val="dk2"/>
            </a:solidFill>
            <a:prstDash val="solid"/>
            <a:round/>
            <a:headEnd type="none" w="lg" len="lg"/>
            <a:tailEnd type="triangle" w="lg" len="lg"/>
          </a:ln>
        </p:spPr>
      </p:cxnSp>
      <p:sp>
        <p:nvSpPr>
          <p:cNvPr id="326" name="Shape 326"/>
          <p:cNvSpPr txBox="1"/>
          <p:nvPr/>
        </p:nvSpPr>
        <p:spPr>
          <a:xfrm>
            <a:off x="4020600" y="3963625"/>
            <a:ext cx="26967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Probability of i’th pixel value given all previous pixels</a:t>
            </a:r>
          </a:p>
        </p:txBody>
      </p:sp>
      <p:sp>
        <p:nvSpPr>
          <p:cNvPr id="15" name="Shape 302"/>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a:t>Fully </a:t>
            </a:r>
            <a:r>
              <a:rPr lang="en-US"/>
              <a:t>Observable Model</a:t>
            </a:r>
            <a:endParaRPr lang="en" dirty="0"/>
          </a:p>
        </p:txBody>
      </p:sp>
      <p:sp>
        <p:nvSpPr>
          <p:cNvPr id="16" name="Shape 303"/>
          <p:cNvSpPr txBox="1">
            <a:spLocks/>
          </p:cNvSpPr>
          <p:nvPr/>
        </p:nvSpPr>
        <p:spPr bwMode="auto">
          <a:xfrm>
            <a:off x="457200" y="2200925"/>
            <a:ext cx="8229600" cy="6213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lvl="0" indent="-342900" algn="l" rtl="0" eaLnBrk="0" fontAlgn="base" hangingPunct="0">
              <a:spcBef>
                <a:spcPts val="0"/>
              </a:spcBef>
              <a:spcAft>
                <a:spcPct val="0"/>
              </a:spcAft>
              <a:buSzPct val="100000"/>
              <a:buChar char="●"/>
              <a:defRPr sz="1800">
                <a:solidFill>
                  <a:schemeClr val="tx1"/>
                </a:solidFill>
                <a:latin typeface="+mn-lt"/>
                <a:ea typeface="+mn-ea"/>
                <a:cs typeface="+mn-cs"/>
              </a:defRPr>
            </a:lvl1pPr>
            <a:lvl2pPr marL="742950" lvl="1" indent="-285750" algn="l" rtl="0" eaLnBrk="0" fontAlgn="base" hangingPunct="0">
              <a:spcBef>
                <a:spcPts val="0"/>
              </a:spcBef>
              <a:spcAft>
                <a:spcPct val="0"/>
              </a:spcAft>
              <a:buChar char="○"/>
              <a:defRPr sz="2000">
                <a:solidFill>
                  <a:schemeClr val="tx1"/>
                </a:solidFill>
                <a:latin typeface="+mn-lt"/>
                <a:ea typeface="+mn-ea"/>
                <a:cs typeface="+mn-cs"/>
              </a:defRPr>
            </a:lvl2pPr>
            <a:lvl3pPr marL="1143000" lvl="2" indent="-228600" algn="l" rtl="0" eaLnBrk="0" fontAlgn="base" hangingPunct="0">
              <a:spcBef>
                <a:spcPts val="0"/>
              </a:spcBef>
              <a:spcAft>
                <a:spcPct val="0"/>
              </a:spcAft>
              <a:buChar char="■"/>
              <a:defRPr sz="1600">
                <a:solidFill>
                  <a:schemeClr val="tx1"/>
                </a:solidFill>
                <a:latin typeface="+mn-lt"/>
                <a:ea typeface="+mn-ea"/>
                <a:cs typeface="+mn-cs"/>
              </a:defRPr>
            </a:lvl3pPr>
            <a:lvl4pPr marL="1600200" lvl="3" indent="-228600" algn="l" rtl="0" eaLnBrk="0" fontAlgn="base" hangingPunct="0">
              <a:spcBef>
                <a:spcPts val="0"/>
              </a:spcBef>
              <a:spcAft>
                <a:spcPct val="0"/>
              </a:spcAft>
              <a:buChar char="●"/>
              <a:defRPr sz="1400">
                <a:solidFill>
                  <a:schemeClr val="tx1"/>
                </a:solidFill>
                <a:latin typeface="+mn-lt"/>
                <a:ea typeface="+mn-ea"/>
                <a:cs typeface="+mn-cs"/>
              </a:defRPr>
            </a:lvl4pPr>
            <a:lvl5pPr marL="2057400" lvl="4" indent="-228600" algn="l" rtl="0" eaLnBrk="0" fontAlgn="base" hangingPunct="0">
              <a:spcBef>
                <a:spcPts val="0"/>
              </a:spcBef>
              <a:spcAft>
                <a:spcPct val="0"/>
              </a:spcAft>
              <a:buChar char="○"/>
              <a:defRPr sz="1200">
                <a:solidFill>
                  <a:schemeClr val="tx1"/>
                </a:solidFill>
                <a:latin typeface="+mn-lt"/>
                <a:ea typeface="+mn-ea"/>
                <a:cs typeface="+mn-cs"/>
              </a:defRPr>
            </a:lvl5pPr>
            <a:lvl6pPr marL="2514600" lvl="5" indent="-228600" algn="l" rtl="0" fontAlgn="base">
              <a:spcBef>
                <a:spcPts val="0"/>
              </a:spcBef>
              <a:spcAft>
                <a:spcPct val="0"/>
              </a:spcAft>
              <a:buChar char="■"/>
              <a:defRPr sz="1200">
                <a:solidFill>
                  <a:schemeClr val="tx1"/>
                </a:solidFill>
                <a:latin typeface="+mn-lt"/>
                <a:ea typeface="+mn-ea"/>
                <a:cs typeface="+mn-cs"/>
              </a:defRPr>
            </a:lvl6pPr>
            <a:lvl7pPr marL="2971800" lvl="6" indent="-228600" algn="l" rtl="0" fontAlgn="base">
              <a:spcBef>
                <a:spcPts val="0"/>
              </a:spcBef>
              <a:spcAft>
                <a:spcPct val="0"/>
              </a:spcAft>
              <a:buChar char="●"/>
              <a:defRPr sz="1200">
                <a:solidFill>
                  <a:schemeClr val="tx1"/>
                </a:solidFill>
                <a:latin typeface="+mn-lt"/>
                <a:ea typeface="+mn-ea"/>
                <a:cs typeface="+mn-cs"/>
              </a:defRPr>
            </a:lvl7pPr>
            <a:lvl8pPr marL="3429000" lvl="7" indent="-228600" algn="l" rtl="0" fontAlgn="base">
              <a:spcBef>
                <a:spcPts val="0"/>
              </a:spcBef>
              <a:spcAft>
                <a:spcPct val="0"/>
              </a:spcAft>
              <a:buChar char="○"/>
              <a:defRPr sz="1200">
                <a:solidFill>
                  <a:schemeClr val="tx1"/>
                </a:solidFill>
                <a:latin typeface="+mn-lt"/>
                <a:ea typeface="+mn-ea"/>
                <a:cs typeface="+mn-cs"/>
              </a:defRPr>
            </a:lvl8pPr>
            <a:lvl9pPr marL="3886200" lvl="8" indent="-228600" algn="l" rtl="0" fontAlgn="base">
              <a:spcBef>
                <a:spcPts val="0"/>
              </a:spcBef>
              <a:spcAft>
                <a:spcPct val="0"/>
              </a:spcAft>
              <a:buChar char="■"/>
              <a:defRPr sz="1200">
                <a:solidFill>
                  <a:schemeClr val="tx1"/>
                </a:solidFill>
                <a:latin typeface="+mn-lt"/>
                <a:ea typeface="+mn-ea"/>
                <a:cs typeface="+mn-cs"/>
              </a:defRPr>
            </a:lvl9pPr>
          </a:lstStyle>
          <a:p>
            <a:pPr>
              <a:buFontTx/>
              <a:buNone/>
            </a:pPr>
            <a:r>
              <a:rPr lang="en" kern="0"/>
              <a:t>Use chain rule to decompose likelihood of an image x into product of 1-d distributions:</a:t>
            </a:r>
          </a:p>
        </p:txBody>
      </p:sp>
      <p:sp>
        <p:nvSpPr>
          <p:cNvPr id="17" name="Shape 304"/>
          <p:cNvSpPr txBox="1">
            <a:spLocks/>
          </p:cNvSpPr>
          <p:nvPr/>
        </p:nvSpPr>
        <p:spPr bwMode="auto">
          <a:xfrm>
            <a:off x="0" y="1219200"/>
            <a:ext cx="8229600"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kern="0"/>
              <a:t>Explicit density model</a:t>
            </a:r>
          </a:p>
        </p:txBody>
      </p:sp>
      <p:sp>
        <p:nvSpPr>
          <p:cNvPr id="13" name="Shape 342"/>
          <p:cNvSpPr txBox="1">
            <a:spLocks/>
          </p:cNvSpPr>
          <p:nvPr/>
        </p:nvSpPr>
        <p:spPr bwMode="auto">
          <a:xfrm>
            <a:off x="6398374" y="3732213"/>
            <a:ext cx="2745626" cy="422275"/>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pPr>
              <a:buFontTx/>
              <a:buNone/>
            </a:pPr>
            <a:r>
              <a:rPr lang="en" sz="1600" kern="0">
                <a:solidFill>
                  <a:srgbClr val="0000FF"/>
                </a:solidFill>
              </a:rPr>
              <a:t>Will need to define ordering of “previous pixels”</a:t>
            </a:r>
          </a:p>
        </p:txBody>
      </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71049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Shape 959"/>
          <p:cNvSpPr txBox="1"/>
          <p:nvPr/>
        </p:nvSpPr>
        <p:spPr>
          <a:xfrm>
            <a:off x="171925" y="1172450"/>
            <a:ext cx="2765100"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a:solidFill>
                  <a:srgbClr val="000000"/>
                </a:solidFill>
                <a:latin typeface="Arial"/>
                <a:ea typeface="Arial"/>
                <a:cs typeface="Arial"/>
                <a:sym typeface="Arial"/>
              </a:rPr>
              <a:t>Language Model</a:t>
            </a:r>
          </a:p>
          <a:p>
            <a:pPr algn="l" eaLnBrk="1" fontAlgn="auto" hangingPunct="1">
              <a:spcBef>
                <a:spcPts val="0"/>
              </a:spcBef>
              <a:spcAft>
                <a:spcPts val="0"/>
              </a:spcAft>
            </a:pPr>
            <a:endParaRPr sz="2400" b="1"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a:solidFill>
                  <a:srgbClr val="000000"/>
                </a:solidFill>
                <a:latin typeface="Arial"/>
                <a:ea typeface="Arial"/>
                <a:cs typeface="Arial"/>
                <a:sym typeface="Arial"/>
              </a:rPr>
              <a:t>[h,e,l,o]</a:t>
            </a:r>
          </a:p>
          <a:p>
            <a:pPr algn="l" eaLnBrk="1" fontAlgn="auto" hangingPunct="1">
              <a:spcBef>
                <a:spcPts val="0"/>
              </a:spcBef>
              <a:spcAft>
                <a:spcPts val="0"/>
              </a:spcAft>
            </a:pPr>
            <a:endParaRPr sz="2400" kern="0">
              <a:solidFill>
                <a:srgbClr val="000000"/>
              </a:solidFill>
              <a:latin typeface="Arial"/>
              <a:ea typeface="Arial"/>
              <a:cs typeface="Arial"/>
              <a:sym typeface="Arial"/>
            </a:endParaRPr>
          </a:p>
          <a:p>
            <a:pPr algn="l" eaLnBrk="1" fontAlgn="auto" hangingPunct="1">
              <a:spcBef>
                <a:spcPts val="0"/>
              </a:spcBef>
              <a:spcAft>
                <a:spcPts val="0"/>
              </a:spcAft>
            </a:pPr>
            <a:r>
              <a:rPr lang="en" sz="2400" kern="0">
                <a:solidFill>
                  <a:srgbClr val="000000"/>
                </a:solidFill>
                <a:latin typeface="Arial"/>
                <a:ea typeface="Arial"/>
                <a:cs typeface="Arial"/>
                <a:sym typeface="Arial"/>
              </a:rPr>
              <a:t>Example training</a:t>
            </a:r>
          </a:p>
          <a:p>
            <a:pPr algn="l" eaLnBrk="1" fontAlgn="auto" hangingPunct="1">
              <a:spcBef>
                <a:spcPts val="0"/>
              </a:spcBef>
              <a:spcAft>
                <a:spcPts val="0"/>
              </a:spcAft>
            </a:pPr>
            <a:r>
              <a:rPr lang="en" sz="2400" kern="0">
                <a:solidFill>
                  <a:srgbClr val="000000"/>
                </a:solidFill>
                <a:latin typeface="Arial"/>
                <a:ea typeface="Arial"/>
                <a:cs typeface="Arial"/>
                <a:sym typeface="Arial"/>
              </a:rPr>
              <a:t>sequence:</a:t>
            </a:r>
          </a:p>
          <a:p>
            <a:pPr algn="l" eaLnBrk="1" fontAlgn="auto" hangingPunct="1">
              <a:spcBef>
                <a:spcPts val="0"/>
              </a:spcBef>
              <a:spcAft>
                <a:spcPts val="0"/>
              </a:spcAft>
            </a:pPr>
            <a:r>
              <a:rPr lang="en" sz="2400" b="1" kern="0">
                <a:solidFill>
                  <a:srgbClr val="000000"/>
                </a:solidFill>
                <a:latin typeface="Arial"/>
                <a:ea typeface="Arial"/>
                <a:cs typeface="Arial"/>
                <a:sym typeface="Arial"/>
              </a:rPr>
              <a:t>“hello”</a:t>
            </a:r>
          </a:p>
        </p:txBody>
      </p:sp>
      <p:pic>
        <p:nvPicPr>
          <p:cNvPr id="960" name="Shape 960"/>
          <p:cNvPicPr preferRelativeResize="0"/>
          <p:nvPr/>
        </p:nvPicPr>
        <p:blipFill>
          <a:blip r:embed="rId3">
            <a:alphaModFix/>
          </a:blip>
          <a:stretch>
            <a:fillRect/>
          </a:stretch>
        </p:blipFill>
        <p:spPr>
          <a:xfrm>
            <a:off x="3625775" y="979100"/>
            <a:ext cx="5260924" cy="4228575"/>
          </a:xfrm>
          <a:prstGeom prst="rect">
            <a:avLst/>
          </a:prstGeom>
          <a:noFill/>
          <a:ln>
            <a:noFill/>
          </a:ln>
        </p:spPr>
      </p:pic>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AA04C31-1CA1-4672-A7AB-22EB333BE0B4}"/>
                  </a:ext>
                </a:extLst>
              </p14:cNvPr>
              <p14:cNvContentPartPr/>
              <p14:nvPr/>
            </p14:nvContentPartPr>
            <p14:xfrm>
              <a:off x="209520" y="25560"/>
              <a:ext cx="8818200" cy="5293440"/>
            </p14:xfrm>
          </p:contentPart>
        </mc:Choice>
        <mc:Fallback xmlns="">
          <p:pic>
            <p:nvPicPr>
              <p:cNvPr id="2" name="Ink 1">
                <a:extLst>
                  <a:ext uri="{FF2B5EF4-FFF2-40B4-BE49-F238E27FC236}">
                    <a16:creationId xmlns:a16="http://schemas.microsoft.com/office/drawing/2014/main" id="{6AA04C31-1CA1-4672-A7AB-22EB333BE0B4}"/>
                  </a:ext>
                </a:extLst>
              </p:cNvPr>
              <p:cNvPicPr/>
              <p:nvPr/>
            </p:nvPicPr>
            <p:blipFill>
              <a:blip r:embed="rId5"/>
              <a:stretch>
                <a:fillRect/>
              </a:stretch>
            </p:blipFill>
            <p:spPr>
              <a:xfrm>
                <a:off x="200160" y="16200"/>
                <a:ext cx="8836920" cy="5312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9E0DF33-E53D-49C0-A393-69588116D960}"/>
                  </a:ext>
                </a:extLst>
              </p14:cNvPr>
              <p14:cNvContentPartPr/>
              <p14:nvPr/>
            </p14:nvContentPartPr>
            <p14:xfrm>
              <a:off x="5679000" y="4976640"/>
              <a:ext cx="11880" cy="222480"/>
            </p14:xfrm>
          </p:contentPart>
        </mc:Choice>
        <mc:Fallback>
          <p:pic>
            <p:nvPicPr>
              <p:cNvPr id="3" name="Ink 2">
                <a:extLst>
                  <a:ext uri="{FF2B5EF4-FFF2-40B4-BE49-F238E27FC236}">
                    <a16:creationId xmlns:a16="http://schemas.microsoft.com/office/drawing/2014/main" id="{99E0DF33-E53D-49C0-A393-69588116D960}"/>
                  </a:ext>
                </a:extLst>
              </p:cNvPr>
              <p:cNvPicPr/>
              <p:nvPr/>
            </p:nvPicPr>
            <p:blipFill>
              <a:blip r:embed="rId7"/>
              <a:stretch>
                <a:fillRect/>
              </a:stretch>
            </p:blipFill>
            <p:spPr>
              <a:xfrm>
                <a:off x="5669640" y="4967280"/>
                <a:ext cx="30600" cy="241200"/>
              </a:xfrm>
              <a:prstGeom prst="rect">
                <a:avLst/>
              </a:prstGeom>
            </p:spPr>
          </p:pic>
        </mc:Fallback>
      </mc:AlternateContent>
    </p:spTree>
    <p:extLst>
      <p:ext uri="{BB962C8B-B14F-4D97-AF65-F5344CB8AC3E}">
        <p14:creationId xmlns:p14="http://schemas.microsoft.com/office/powerpoint/2010/main" val="3932524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1" name="Shape 351"/>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2" name="Shape 352"/>
          <p:cNvSpPr/>
          <p:nvPr/>
        </p:nvSpPr>
        <p:spPr>
          <a:xfrm>
            <a:off x="566222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3" name="Shape 353"/>
          <p:cNvSpPr/>
          <p:nvPr/>
        </p:nvSpPr>
        <p:spPr>
          <a:xfrm>
            <a:off x="617490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4" name="Shape 354"/>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5" name="Shape 355"/>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6" name="Shape 356"/>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7" name="Shape 357"/>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8" name="Shape 358"/>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59" name="Shape 359"/>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0" name="Shape 360"/>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1" name="Shape 361"/>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2" name="Shape 362"/>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3" name="Shape 363"/>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4" name="Shape 364"/>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5" name="Shape 365"/>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6" name="Shape 366"/>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7" name="Shape 367"/>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8" name="Shape 368"/>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69" name="Shape 369"/>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0" name="Shape 370"/>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1" name="Shape 371"/>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2" name="Shape 372"/>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3" name="Shape 373"/>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4" name="Shape 374"/>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5" name="Shape 375"/>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76" name="Shape 376"/>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sp>
        <p:nvSpPr>
          <p:cNvPr id="3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E6F4B88-C0EF-4E34-AE17-AA3381BDEF89}"/>
                  </a:ext>
                </a:extLst>
              </p14:cNvPr>
              <p14:cNvContentPartPr/>
              <p14:nvPr/>
            </p14:nvContentPartPr>
            <p14:xfrm>
              <a:off x="503280" y="535320"/>
              <a:ext cx="8600760" cy="5235120"/>
            </p14:xfrm>
          </p:contentPart>
        </mc:Choice>
        <mc:Fallback>
          <p:pic>
            <p:nvPicPr>
              <p:cNvPr id="2" name="Ink 1">
                <a:extLst>
                  <a:ext uri="{FF2B5EF4-FFF2-40B4-BE49-F238E27FC236}">
                    <a16:creationId xmlns:a16="http://schemas.microsoft.com/office/drawing/2014/main" id="{6E6F4B88-C0EF-4E34-AE17-AA3381BDEF89}"/>
                  </a:ext>
                </a:extLst>
              </p:cNvPr>
              <p:cNvPicPr/>
              <p:nvPr/>
            </p:nvPicPr>
            <p:blipFill>
              <a:blip r:embed="rId4"/>
              <a:stretch>
                <a:fillRect/>
              </a:stretch>
            </p:blipFill>
            <p:spPr>
              <a:xfrm>
                <a:off x="493920" y="525960"/>
                <a:ext cx="8619480" cy="5253840"/>
              </a:xfrm>
              <a:prstGeom prst="rect">
                <a:avLst/>
              </a:prstGeom>
            </p:spPr>
          </p:pic>
        </mc:Fallback>
      </mc:AlternateContent>
    </p:spTree>
    <p:extLst>
      <p:ext uri="{BB962C8B-B14F-4D97-AF65-F5344CB8AC3E}">
        <p14:creationId xmlns:p14="http://schemas.microsoft.com/office/powerpoint/2010/main" val="149751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HW4 Grades Released</a:t>
            </a:r>
          </a:p>
          <a:p>
            <a:pPr lvl="1"/>
            <a:r>
              <a:rPr lang="en-US" dirty="0"/>
              <a:t>Regrade requests close: 11/25, 11:59pm</a:t>
            </a:r>
          </a:p>
          <a:p>
            <a:pPr lvl="1"/>
            <a:endParaRPr lang="en-US" dirty="0"/>
          </a:p>
          <a:p>
            <a:r>
              <a:rPr lang="en-US" dirty="0"/>
              <a:t>Grade histogram: 4803</a:t>
            </a:r>
          </a:p>
          <a:p>
            <a:pPr lvl="1"/>
            <a:r>
              <a:rPr lang="en-US" dirty="0"/>
              <a:t>Max possible: 38 (18+20) (regular credit) + 9 (extra credit)</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3</a:t>
            </a:fld>
            <a:endParaRPr lang="en-US"/>
          </a:p>
        </p:txBody>
      </p:sp>
      <p:pic>
        <p:nvPicPr>
          <p:cNvPr id="6" name="Picture 5">
            <a:extLst>
              <a:ext uri="{FF2B5EF4-FFF2-40B4-BE49-F238E27FC236}">
                <a16:creationId xmlns:a16="http://schemas.microsoft.com/office/drawing/2014/main" id="{41DD95A3-FB1B-EB4F-971B-38B981CAA4FF}"/>
              </a:ext>
            </a:extLst>
          </p:cNvPr>
          <p:cNvPicPr>
            <a:picLocks noChangeAspect="1"/>
          </p:cNvPicPr>
          <p:nvPr/>
        </p:nvPicPr>
        <p:blipFill>
          <a:blip r:embed="rId2"/>
          <a:stretch>
            <a:fillRect/>
          </a:stretch>
        </p:blipFill>
        <p:spPr>
          <a:xfrm>
            <a:off x="0" y="3581400"/>
            <a:ext cx="9144000" cy="2663056"/>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A8B8458F-3483-4C62-A5AB-B753284AAD7C}"/>
                  </a:ext>
                </a:extLst>
              </p14:cNvPr>
              <p14:cNvContentPartPr/>
              <p14:nvPr/>
            </p14:nvContentPartPr>
            <p14:xfrm>
              <a:off x="1874880" y="1604160"/>
              <a:ext cx="3163680" cy="4588560"/>
            </p14:xfrm>
          </p:contentPart>
        </mc:Choice>
        <mc:Fallback>
          <p:pic>
            <p:nvPicPr>
              <p:cNvPr id="7" name="Ink 6">
                <a:extLst>
                  <a:ext uri="{FF2B5EF4-FFF2-40B4-BE49-F238E27FC236}">
                    <a16:creationId xmlns:a16="http://schemas.microsoft.com/office/drawing/2014/main" id="{A8B8458F-3483-4C62-A5AB-B753284AAD7C}"/>
                  </a:ext>
                </a:extLst>
              </p:cNvPr>
              <p:cNvPicPr/>
              <p:nvPr/>
            </p:nvPicPr>
            <p:blipFill>
              <a:blip r:embed="rId4"/>
              <a:stretch>
                <a:fillRect/>
              </a:stretch>
            </p:blipFill>
            <p:spPr>
              <a:xfrm>
                <a:off x="1865520" y="1594800"/>
                <a:ext cx="3182400" cy="4607280"/>
              </a:xfrm>
              <a:prstGeom prst="rect">
                <a:avLst/>
              </a:prstGeom>
            </p:spPr>
          </p:pic>
        </mc:Fallback>
      </mc:AlternateContent>
    </p:spTree>
    <p:extLst>
      <p:ext uri="{BB962C8B-B14F-4D97-AF65-F5344CB8AC3E}">
        <p14:creationId xmlns:p14="http://schemas.microsoft.com/office/powerpoint/2010/main" val="98371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5" name="Shape 385"/>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6" name="Shape 386"/>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7" name="Shape 387"/>
          <p:cNvSpPr/>
          <p:nvPr/>
        </p:nvSpPr>
        <p:spPr>
          <a:xfrm>
            <a:off x="617490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8" name="Shape 388"/>
          <p:cNvSpPr/>
          <p:nvPr/>
        </p:nvSpPr>
        <p:spPr>
          <a:xfrm>
            <a:off x="566222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89" name="Shape 389"/>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0" name="Shape 390"/>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1" name="Shape 391"/>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2" name="Shape 392"/>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3" name="Shape 393"/>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4" name="Shape 394"/>
          <p:cNvSpPr/>
          <p:nvPr/>
        </p:nvSpPr>
        <p:spPr>
          <a:xfrm>
            <a:off x="6687575"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5" name="Shape 395"/>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6" name="Shape 396"/>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7" name="Shape 397"/>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8" name="Shape 398"/>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99" name="Shape 399"/>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0" name="Shape 400"/>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1" name="Shape 401"/>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2" name="Shape 402"/>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3" name="Shape 403"/>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4" name="Shape 404"/>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5" name="Shape 405"/>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6" name="Shape 406"/>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7" name="Shape 407"/>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8" name="Shape 408"/>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09" name="Shape 409"/>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11" name="Shape 411"/>
          <p:cNvCxnSpPr>
            <a:stCxn id="384" idx="4"/>
            <a:endCxn id="385"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12" name="Shape 412"/>
          <p:cNvCxnSpPr>
            <a:endCxn id="386"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sp>
        <p:nvSpPr>
          <p:cNvPr id="34"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387191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Shape 419"/>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0" name="Shape 420"/>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1" name="Shape 421"/>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2" name="Shape 422"/>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3" name="Shape 423"/>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4" name="Shape 424"/>
          <p:cNvSpPr/>
          <p:nvPr/>
        </p:nvSpPr>
        <p:spPr>
          <a:xfrm>
            <a:off x="566222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5" name="Shape 425"/>
          <p:cNvSpPr/>
          <p:nvPr/>
        </p:nvSpPr>
        <p:spPr>
          <a:xfrm>
            <a:off x="617490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6" name="Shape 426"/>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7" name="Shape 427"/>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8" name="Shape 428"/>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29" name="Shape 429"/>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0" name="Shape 430"/>
          <p:cNvSpPr/>
          <p:nvPr/>
        </p:nvSpPr>
        <p:spPr>
          <a:xfrm>
            <a:off x="6687575"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1" name="Shape 431"/>
          <p:cNvSpPr/>
          <p:nvPr/>
        </p:nvSpPr>
        <p:spPr>
          <a:xfrm>
            <a:off x="7200250" y="23884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2" name="Shape 432"/>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3" name="Shape 433"/>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4" name="Shape 434"/>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5" name="Shape 435"/>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6" name="Shape 436"/>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7" name="Shape 437"/>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8" name="Shape 438"/>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39" name="Shape 439"/>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0" name="Shape 440"/>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1" name="Shape 441"/>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2" name="Shape 442"/>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3" name="Shape 443"/>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44" name="Shape 444"/>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46" name="Shape 446"/>
          <p:cNvCxnSpPr>
            <a:stCxn id="419" idx="4"/>
            <a:endCxn id="420"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7" name="Shape 447"/>
          <p:cNvCxnSpPr>
            <a:endCxn id="421"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48" name="Shape 448"/>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49" name="Shape 449"/>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50" name="Shape 450"/>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51" name="Shape 451"/>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38"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3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73D1301-9B9A-4E5E-AE67-33CC12552D8A}"/>
                  </a:ext>
                </a:extLst>
              </p14:cNvPr>
              <p14:cNvContentPartPr/>
              <p14:nvPr/>
            </p14:nvContentPartPr>
            <p14:xfrm>
              <a:off x="1420560" y="1101960"/>
              <a:ext cx="5684760" cy="2592360"/>
            </p14:xfrm>
          </p:contentPart>
        </mc:Choice>
        <mc:Fallback>
          <p:pic>
            <p:nvPicPr>
              <p:cNvPr id="2" name="Ink 1">
                <a:extLst>
                  <a:ext uri="{FF2B5EF4-FFF2-40B4-BE49-F238E27FC236}">
                    <a16:creationId xmlns:a16="http://schemas.microsoft.com/office/drawing/2014/main" id="{073D1301-9B9A-4E5E-AE67-33CC12552D8A}"/>
                  </a:ext>
                </a:extLst>
              </p:cNvPr>
              <p:cNvPicPr/>
              <p:nvPr/>
            </p:nvPicPr>
            <p:blipFill>
              <a:blip r:embed="rId4"/>
              <a:stretch>
                <a:fillRect/>
              </a:stretch>
            </p:blipFill>
            <p:spPr>
              <a:xfrm>
                <a:off x="1411200" y="1092600"/>
                <a:ext cx="5703480" cy="2611080"/>
              </a:xfrm>
              <a:prstGeom prst="rect">
                <a:avLst/>
              </a:prstGeom>
            </p:spPr>
          </p:pic>
        </mc:Fallback>
      </mc:AlternateContent>
    </p:spTree>
    <p:extLst>
      <p:ext uri="{BB962C8B-B14F-4D97-AF65-F5344CB8AC3E}">
        <p14:creationId xmlns:p14="http://schemas.microsoft.com/office/powerpoint/2010/main" val="1426939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967" name="Shape 967"/>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sp>
        <p:nvSpPr>
          <p:cNvPr id="968" name="Shape 96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45833"/>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buClr>
                <a:srgbClr val="000000"/>
              </a:buClr>
              <a:buSzPct val="50000"/>
            </a:pPr>
            <a:r>
              <a:rPr lang="en" sz="2200" kern="0" dirty="0">
                <a:solidFill>
                  <a:srgbClr val="000000"/>
                </a:solidFill>
                <a:latin typeface="Arial"/>
                <a:ea typeface="Arial"/>
                <a:cs typeface="Arial"/>
                <a:sym typeface="Arial"/>
              </a:rPr>
              <a:t>At test-time sample characters one at a time, feed back to model</a:t>
            </a:r>
          </a:p>
        </p:txBody>
      </p:sp>
      <p:sp>
        <p:nvSpPr>
          <p:cNvPr id="969" name="Shape 96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70" name="Shape 97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971" name="Shape 97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972" name="Shape 97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973" name="Shape 97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974" name="Shape 974"/>
          <p:cNvCxnSpPr>
            <a:endCxn id="97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5" name="Shape 97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6" name="Shape 97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977" name="Shape 97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978" name="Shape 97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979" name="Shape 97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980" name="Shape 98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1" name="Shape 98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2" name="Shape 98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983" name="Shape 98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984" name="Shape 98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985" name="Shape 98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986" name="Shape 98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987" name="Shape 98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988" name="Shape 98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89" name="Shape 989"/>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0" name="Shape 990"/>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1" name="Shape 991"/>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2" name="Shape 992"/>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3" name="Shape 993"/>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994" name="Shape 994"/>
          <p:cNvSpPr/>
          <p:nvPr/>
        </p:nvSpPr>
        <p:spPr>
          <a:xfrm>
            <a:off x="6467825" y="931372"/>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D84170FB-5BB4-0C45-8AE3-1A13CBC3F8BB}"/>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0D372F-4234-4BD6-9D69-6822AA4BD9A0}"/>
                  </a:ext>
                </a:extLst>
              </p14:cNvPr>
              <p14:cNvContentPartPr/>
              <p14:nvPr/>
            </p14:nvContentPartPr>
            <p14:xfrm>
              <a:off x="2588400" y="700200"/>
              <a:ext cx="5937840" cy="114480"/>
            </p14:xfrm>
          </p:contentPart>
        </mc:Choice>
        <mc:Fallback>
          <p:pic>
            <p:nvPicPr>
              <p:cNvPr id="2" name="Ink 1">
                <a:extLst>
                  <a:ext uri="{FF2B5EF4-FFF2-40B4-BE49-F238E27FC236}">
                    <a16:creationId xmlns:a16="http://schemas.microsoft.com/office/drawing/2014/main" id="{6D0D372F-4234-4BD6-9D69-6822AA4BD9A0}"/>
                  </a:ext>
                </a:extLst>
              </p:cNvPr>
              <p:cNvPicPr/>
              <p:nvPr/>
            </p:nvPicPr>
            <p:blipFill>
              <a:blip r:embed="rId5"/>
              <a:stretch>
                <a:fillRect/>
              </a:stretch>
            </p:blipFill>
            <p:spPr>
              <a:xfrm>
                <a:off x="2579040" y="690840"/>
                <a:ext cx="5956560" cy="133200"/>
              </a:xfrm>
              <a:prstGeom prst="rect">
                <a:avLst/>
              </a:prstGeom>
            </p:spPr>
          </p:pic>
        </mc:Fallback>
      </mc:AlternateContent>
    </p:spTree>
    <p:extLst>
      <p:ext uri="{BB962C8B-B14F-4D97-AF65-F5344CB8AC3E}">
        <p14:creationId xmlns:p14="http://schemas.microsoft.com/office/powerpoint/2010/main" val="1927169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01" name="Shape 1001"/>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02" name="Shape 1002"/>
          <p:cNvCxnSpPr>
            <a:stCxn id="1003" idx="7"/>
            <a:endCxn id="1004"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04" name="Shape 1004"/>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05" name="Shape 1005"/>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06" name="Shape 1006"/>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07" name="Shape 1007"/>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08" name="Shape 1008"/>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09" name="Shape 1009"/>
          <p:cNvCxnSpPr>
            <a:endCxn id="1005"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0" name="Shape 1010"/>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1" name="Shape 1011"/>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12" name="Shape 1012"/>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13" name="Shape 1013"/>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14" name="Shape 1014"/>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15" name="Shape 1015"/>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16" name="Shape 1016"/>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7" name="Shape 1017"/>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18" name="Shape 1018"/>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19" name="Shape 1019"/>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20" name="Shape 1020"/>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21" name="Shape 1021"/>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22" name="Shape 1022"/>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03" name="Shape 1003"/>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3" name="Shape 1023"/>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4" name="Shape 1024"/>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5" name="Shape 1025"/>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6" name="Shape 102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7" name="Shape 1027"/>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8" name="Shape 1028"/>
          <p:cNvSpPr/>
          <p:nvPr/>
        </p:nvSpPr>
        <p:spPr>
          <a:xfrm>
            <a:off x="6467825" y="931382"/>
            <a:ext cx="1727700" cy="35052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29" name="Shape 1029"/>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84317713-B4E5-134A-A46D-779DFB9377D1}"/>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362476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Shape 1034"/>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36" name="Shape 1036"/>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37" name="Shape 1037"/>
          <p:cNvCxnSpPr>
            <a:stCxn id="1038" idx="7"/>
            <a:endCxn id="1039"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39" name="Shape 1039"/>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40" name="Shape 1040"/>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41" name="Shape 1041"/>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42" name="Shape 1042"/>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43" name="Shape 1043"/>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44" name="Shape 1044"/>
          <p:cNvCxnSpPr>
            <a:endCxn id="1040"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5" name="Shape 1045"/>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6" name="Shape 1046"/>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47" name="Shape 1047"/>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48" name="Shape 1048"/>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49" name="Shape 1049"/>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50" name="Shape 1050"/>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1" name="Shape 1051"/>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2" name="Shape 1052"/>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53" name="Shape 1053"/>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54" name="Shape 1054"/>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55" name="Shape 1055"/>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56" name="Shape 1056"/>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57" name="Shape 1057"/>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38" name="Shape 1038"/>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8" name="Shape 1058"/>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59" name="Shape 1059"/>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0" name="Shape 1060"/>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1" name="Shape 1061"/>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2" name="Shape 1062"/>
          <p:cNvSpPr/>
          <p:nvPr/>
        </p:nvSpPr>
        <p:spPr>
          <a:xfrm>
            <a:off x="6977175" y="931375"/>
            <a:ext cx="1727700" cy="4503900"/>
          </a:xfrm>
          <a:prstGeom prst="rect">
            <a:avLst/>
          </a:prstGeom>
          <a:solidFill>
            <a:srgbClr val="FFFFFF"/>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63" name="Shape 1063"/>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dirty="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3" name="Title 2">
            <a:extLst>
              <a:ext uri="{FF2B5EF4-FFF2-40B4-BE49-F238E27FC236}">
                <a16:creationId xmlns:a16="http://schemas.microsoft.com/office/drawing/2014/main" id="{F2F26B46-9E50-8043-BCD3-3A2AB7200D65}"/>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766771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p:nvPr/>
        </p:nvSpPr>
        <p:spPr>
          <a:xfrm>
            <a:off x="4688075" y="977575"/>
            <a:ext cx="3909900" cy="1816800"/>
          </a:xfrm>
          <a:prstGeom prst="roundRect">
            <a:avLst>
              <a:gd name="adj" fmla="val 16667"/>
            </a:avLst>
          </a:prstGeom>
          <a:solidFill>
            <a:srgbClr val="F3F3F3"/>
          </a:solid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pic>
        <p:nvPicPr>
          <p:cNvPr id="1070" name="Shape 1070"/>
          <p:cNvPicPr preferRelativeResize="0"/>
          <p:nvPr/>
        </p:nvPicPr>
        <p:blipFill rotWithShape="1">
          <a:blip r:embed="rId3">
            <a:alphaModFix/>
          </a:blip>
          <a:srcRect t="8983"/>
          <a:stretch/>
        </p:blipFill>
        <p:spPr>
          <a:xfrm>
            <a:off x="4700349" y="2500724"/>
            <a:ext cx="3909874" cy="2860324"/>
          </a:xfrm>
          <a:prstGeom prst="rect">
            <a:avLst/>
          </a:prstGeom>
          <a:noFill/>
          <a:ln>
            <a:noFill/>
          </a:ln>
        </p:spPr>
      </p:pic>
      <p:cxnSp>
        <p:nvCxnSpPr>
          <p:cNvPr id="1071" name="Shape 1071"/>
          <p:cNvCxnSpPr>
            <a:stCxn id="1072" idx="7"/>
            <a:endCxn id="1073" idx="3"/>
          </p:cNvCxnSpPr>
          <p:nvPr/>
        </p:nvCxnSpPr>
        <p:spPr>
          <a:xfrm rot="-5400000" flipH="1">
            <a:off x="4265328" y="2978646"/>
            <a:ext cx="4065600" cy="446700"/>
          </a:xfrm>
          <a:prstGeom prst="curvedConnector5">
            <a:avLst>
              <a:gd name="adj1" fmla="val 910"/>
              <a:gd name="adj2" fmla="val 49999"/>
              <a:gd name="adj3" fmla="val 102120"/>
            </a:avLst>
          </a:prstGeom>
          <a:noFill/>
          <a:ln w="19050" cap="flat" cmpd="sng">
            <a:solidFill>
              <a:schemeClr val="dk2"/>
            </a:solidFill>
            <a:prstDash val="solid"/>
            <a:round/>
            <a:headEnd type="none" w="lg" len="lg"/>
            <a:tailEnd type="triangle" w="lg" len="lg"/>
          </a:ln>
        </p:spPr>
      </p:cxnSp>
      <p:sp>
        <p:nvSpPr>
          <p:cNvPr id="1073" name="Shape 1073"/>
          <p:cNvSpPr/>
          <p:nvPr/>
        </p:nvSpPr>
        <p:spPr>
          <a:xfrm>
            <a:off x="6502800" y="5125850"/>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74" name="Shape 1074"/>
          <p:cNvSpPr/>
          <p:nvPr/>
        </p:nvSpPr>
        <p:spPr>
          <a:xfrm>
            <a:off x="5841750"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.03</a:t>
            </a:r>
          </a:p>
          <a:p>
            <a:pPr algn="l" eaLnBrk="1" fontAlgn="auto" hangingPunct="1">
              <a:spcBef>
                <a:spcPts val="0"/>
              </a:spcBef>
              <a:spcAft>
                <a:spcPts val="0"/>
              </a:spcAft>
            </a:pPr>
            <a:r>
              <a:rPr lang="en" sz="900" b="1" kern="0">
                <a:solidFill>
                  <a:srgbClr val="000000"/>
                </a:solidFill>
                <a:latin typeface="Arial"/>
                <a:ea typeface="Arial"/>
                <a:cs typeface="Arial"/>
                <a:sym typeface="Arial"/>
              </a:rPr>
              <a:t>.13</a:t>
            </a:r>
          </a:p>
          <a:p>
            <a:pPr algn="l" eaLnBrk="1" fontAlgn="auto" hangingPunct="1">
              <a:spcBef>
                <a:spcPts val="0"/>
              </a:spcBef>
              <a:spcAft>
                <a:spcPts val="0"/>
              </a:spcAft>
            </a:pPr>
            <a:r>
              <a:rPr lang="en" sz="900" b="1" kern="0">
                <a:solidFill>
                  <a:srgbClr val="000000"/>
                </a:solidFill>
                <a:latin typeface="Arial"/>
                <a:ea typeface="Arial"/>
                <a:cs typeface="Arial"/>
                <a:sym typeface="Arial"/>
              </a:rPr>
              <a:t>.00</a:t>
            </a:r>
          </a:p>
          <a:p>
            <a:pPr algn="l" eaLnBrk="1" fontAlgn="auto" hangingPunct="1">
              <a:spcBef>
                <a:spcPts val="0"/>
              </a:spcBef>
              <a:spcAft>
                <a:spcPts val="0"/>
              </a:spcAft>
            </a:pPr>
            <a:r>
              <a:rPr lang="en" sz="900" b="1" kern="0">
                <a:solidFill>
                  <a:srgbClr val="000000"/>
                </a:solidFill>
                <a:latin typeface="Arial"/>
                <a:ea typeface="Arial"/>
                <a:cs typeface="Arial"/>
                <a:sym typeface="Arial"/>
              </a:rPr>
              <a:t>.84</a:t>
            </a:r>
          </a:p>
        </p:txBody>
      </p:sp>
      <p:sp>
        <p:nvSpPr>
          <p:cNvPr id="1075" name="Shape 1075"/>
          <p:cNvSpPr/>
          <p:nvPr/>
        </p:nvSpPr>
        <p:spPr>
          <a:xfrm>
            <a:off x="653939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.25</a:t>
            </a:r>
          </a:p>
          <a:p>
            <a:pPr algn="l" eaLnBrk="1" fontAlgn="auto" hangingPunct="1">
              <a:spcBef>
                <a:spcPts val="0"/>
              </a:spcBef>
              <a:spcAft>
                <a:spcPts val="0"/>
              </a:spcAft>
            </a:pPr>
            <a:r>
              <a:rPr lang="en" sz="900" b="1" kern="0">
                <a:solidFill>
                  <a:srgbClr val="000000"/>
                </a:solidFill>
                <a:latin typeface="Arial"/>
                <a:ea typeface="Arial"/>
                <a:cs typeface="Arial"/>
                <a:sym typeface="Arial"/>
              </a:rPr>
              <a:t>.20</a:t>
            </a:r>
          </a:p>
          <a:p>
            <a:pPr algn="l" eaLnBrk="1" fontAlgn="auto" hangingPunct="1">
              <a:spcBef>
                <a:spcPts val="0"/>
              </a:spcBef>
              <a:spcAft>
                <a:spcPts val="0"/>
              </a:spcAft>
            </a:pPr>
            <a:r>
              <a:rPr lang="en" sz="900" b="1" kern="0">
                <a:solidFill>
                  <a:srgbClr val="000000"/>
                </a:solidFill>
                <a:latin typeface="Arial"/>
                <a:ea typeface="Arial"/>
                <a:cs typeface="Arial"/>
                <a:sym typeface="Arial"/>
              </a:rPr>
              <a:t>.05</a:t>
            </a:r>
          </a:p>
          <a:p>
            <a:pPr algn="l" eaLnBrk="1" fontAlgn="auto" hangingPunct="1">
              <a:spcBef>
                <a:spcPts val="0"/>
              </a:spcBef>
              <a:spcAft>
                <a:spcPts val="0"/>
              </a:spcAft>
            </a:pPr>
            <a:r>
              <a:rPr lang="en" sz="900" b="1" kern="0">
                <a:solidFill>
                  <a:srgbClr val="000000"/>
                </a:solidFill>
                <a:latin typeface="Arial"/>
                <a:ea typeface="Arial"/>
                <a:cs typeface="Arial"/>
                <a:sym typeface="Arial"/>
              </a:rPr>
              <a:t>.50</a:t>
            </a:r>
          </a:p>
        </p:txBody>
      </p:sp>
      <p:sp>
        <p:nvSpPr>
          <p:cNvPr id="1076" name="Shape 1076"/>
          <p:cNvSpPr/>
          <p:nvPr/>
        </p:nvSpPr>
        <p:spPr>
          <a:xfrm>
            <a:off x="7209172"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.17</a:t>
            </a:r>
          </a:p>
          <a:p>
            <a:pPr algn="l" eaLnBrk="1" fontAlgn="auto" hangingPunct="1">
              <a:spcBef>
                <a:spcPts val="0"/>
              </a:spcBef>
              <a:spcAft>
                <a:spcPts val="0"/>
              </a:spcAft>
            </a:pPr>
            <a:r>
              <a:rPr lang="en" sz="900" b="1" kern="0">
                <a:solidFill>
                  <a:srgbClr val="000000"/>
                </a:solidFill>
                <a:latin typeface="Arial"/>
                <a:ea typeface="Arial"/>
                <a:cs typeface="Arial"/>
                <a:sym typeface="Arial"/>
              </a:rPr>
              <a:t>.68</a:t>
            </a:r>
          </a:p>
          <a:p>
            <a:pPr algn="l" eaLnBrk="1" fontAlgn="auto" hangingPunct="1">
              <a:spcBef>
                <a:spcPts val="0"/>
              </a:spcBef>
              <a:spcAft>
                <a:spcPts val="0"/>
              </a:spcAft>
            </a:pPr>
            <a:r>
              <a:rPr lang="en" sz="900" b="1" kern="0">
                <a:solidFill>
                  <a:srgbClr val="000000"/>
                </a:solidFill>
                <a:latin typeface="Arial"/>
                <a:ea typeface="Arial"/>
                <a:cs typeface="Arial"/>
                <a:sym typeface="Arial"/>
              </a:rPr>
              <a:t>.03</a:t>
            </a:r>
          </a:p>
        </p:txBody>
      </p:sp>
      <p:sp>
        <p:nvSpPr>
          <p:cNvPr id="1077" name="Shape 1077"/>
          <p:cNvSpPr/>
          <p:nvPr/>
        </p:nvSpPr>
        <p:spPr>
          <a:xfrm>
            <a:off x="7927047" y="1672075"/>
            <a:ext cx="348000" cy="696300"/>
          </a:xfrm>
          <a:prstGeom prst="rect">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r>
              <a:rPr lang="en" sz="900" b="1" kern="0">
                <a:solidFill>
                  <a:srgbClr val="000000"/>
                </a:solidFill>
                <a:latin typeface="Arial"/>
                <a:ea typeface="Arial"/>
                <a:cs typeface="Arial"/>
                <a:sym typeface="Arial"/>
              </a:rPr>
              <a:t>.11</a:t>
            </a:r>
          </a:p>
          <a:p>
            <a:pPr algn="l" eaLnBrk="1" fontAlgn="auto" hangingPunct="1">
              <a:spcBef>
                <a:spcPts val="0"/>
              </a:spcBef>
              <a:spcAft>
                <a:spcPts val="0"/>
              </a:spcAft>
            </a:pPr>
            <a:r>
              <a:rPr lang="en" sz="900" b="1" kern="0">
                <a:solidFill>
                  <a:srgbClr val="000000"/>
                </a:solidFill>
                <a:latin typeface="Arial"/>
                <a:ea typeface="Arial"/>
                <a:cs typeface="Arial"/>
                <a:sym typeface="Arial"/>
              </a:rPr>
              <a:t>.02.08</a:t>
            </a:r>
          </a:p>
          <a:p>
            <a:pPr algn="l" eaLnBrk="1" fontAlgn="auto" hangingPunct="1">
              <a:spcBef>
                <a:spcPts val="0"/>
              </a:spcBef>
              <a:spcAft>
                <a:spcPts val="0"/>
              </a:spcAft>
            </a:pPr>
            <a:r>
              <a:rPr lang="en" sz="900" b="1" kern="0">
                <a:solidFill>
                  <a:srgbClr val="000000"/>
                </a:solidFill>
                <a:latin typeface="Arial"/>
                <a:ea typeface="Arial"/>
                <a:cs typeface="Arial"/>
                <a:sym typeface="Arial"/>
              </a:rPr>
              <a:t>.79</a:t>
            </a:r>
          </a:p>
        </p:txBody>
      </p:sp>
      <p:cxnSp>
        <p:nvCxnSpPr>
          <p:cNvPr id="1078" name="Shape 1078"/>
          <p:cNvCxnSpPr>
            <a:endCxn id="1074" idx="2"/>
          </p:cNvCxnSpPr>
          <p:nvPr/>
        </p:nvCxnSpPr>
        <p:spPr>
          <a:xfrm rot="10800000">
            <a:off x="6015750" y="236837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79" name="Shape 1079"/>
          <p:cNvCxnSpPr/>
          <p:nvPr/>
        </p:nvCxnSpPr>
        <p:spPr>
          <a:xfrm rot="10800000">
            <a:off x="6713400"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0" name="Shape 1080"/>
          <p:cNvCxnSpPr/>
          <p:nvPr/>
        </p:nvCxnSpPr>
        <p:spPr>
          <a:xfrm rot="10800000">
            <a:off x="7383175" y="2368525"/>
            <a:ext cx="0" cy="137100"/>
          </a:xfrm>
          <a:prstGeom prst="straightConnector1">
            <a:avLst/>
          </a:prstGeom>
          <a:noFill/>
          <a:ln w="9525" cap="flat" cmpd="sng">
            <a:solidFill>
              <a:schemeClr val="dk2"/>
            </a:solidFill>
            <a:prstDash val="solid"/>
            <a:round/>
            <a:headEnd type="none" w="lg" len="lg"/>
            <a:tailEnd type="triangle" w="lg" len="lg"/>
          </a:ln>
        </p:spPr>
      </p:cxnSp>
      <p:cxnSp>
        <p:nvCxnSpPr>
          <p:cNvPr id="1081" name="Shape 1081"/>
          <p:cNvCxnSpPr/>
          <p:nvPr/>
        </p:nvCxnSpPr>
        <p:spPr>
          <a:xfrm rot="10800000">
            <a:off x="8101050" y="2368525"/>
            <a:ext cx="0" cy="137100"/>
          </a:xfrm>
          <a:prstGeom prst="straightConnector1">
            <a:avLst/>
          </a:prstGeom>
          <a:noFill/>
          <a:ln w="9525" cap="flat" cmpd="sng">
            <a:solidFill>
              <a:schemeClr val="dk2"/>
            </a:solidFill>
            <a:prstDash val="solid"/>
            <a:round/>
            <a:headEnd type="none" w="lg" len="lg"/>
            <a:tailEnd type="triangle" w="lg" len="lg"/>
          </a:ln>
        </p:spPr>
      </p:cxnSp>
      <p:sp>
        <p:nvSpPr>
          <p:cNvPr id="1082" name="Shape 1082"/>
          <p:cNvSpPr txBox="1"/>
          <p:nvPr/>
        </p:nvSpPr>
        <p:spPr>
          <a:xfrm>
            <a:off x="4806625" y="1857775"/>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B45F06"/>
                </a:solidFill>
                <a:latin typeface="Arial"/>
                <a:ea typeface="Arial"/>
                <a:cs typeface="Arial"/>
                <a:sym typeface="Arial"/>
              </a:rPr>
              <a:t>Softmax</a:t>
            </a:r>
          </a:p>
        </p:txBody>
      </p:sp>
      <p:sp>
        <p:nvSpPr>
          <p:cNvPr id="1083" name="Shape 1083"/>
          <p:cNvSpPr txBox="1"/>
          <p:nvPr/>
        </p:nvSpPr>
        <p:spPr>
          <a:xfrm>
            <a:off x="581908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“e”</a:t>
            </a:r>
          </a:p>
        </p:txBody>
      </p:sp>
      <p:cxnSp>
        <p:nvCxnSpPr>
          <p:cNvPr id="1084" name="Shape 1084"/>
          <p:cNvCxnSpPr/>
          <p:nvPr/>
        </p:nvCxnSpPr>
        <p:spPr>
          <a:xfrm rot="10800000">
            <a:off x="6015750"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85" name="Shape 1085"/>
          <p:cNvSpPr txBox="1"/>
          <p:nvPr/>
        </p:nvSpPr>
        <p:spPr>
          <a:xfrm>
            <a:off x="6502800" y="115052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6" name="Shape 1086"/>
          <p:cNvCxnSpPr/>
          <p:nvPr/>
        </p:nvCxnSpPr>
        <p:spPr>
          <a:xfrm rot="10800000">
            <a:off x="6699462" y="1476325"/>
            <a:ext cx="0" cy="137100"/>
          </a:xfrm>
          <a:prstGeom prst="straightConnector1">
            <a:avLst/>
          </a:prstGeom>
          <a:noFill/>
          <a:ln w="9525" cap="flat" cmpd="sng">
            <a:solidFill>
              <a:schemeClr val="dk2"/>
            </a:solidFill>
            <a:prstDash val="solid"/>
            <a:round/>
            <a:headEnd type="none" w="lg" len="lg"/>
            <a:tailEnd type="triangle" w="lg" len="lg"/>
          </a:ln>
        </p:spPr>
      </p:cxnSp>
      <p:sp>
        <p:nvSpPr>
          <p:cNvPr id="1087" name="Shape 1087"/>
          <p:cNvSpPr txBox="1"/>
          <p:nvPr/>
        </p:nvSpPr>
        <p:spPr>
          <a:xfrm>
            <a:off x="7186512" y="1179775"/>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“l”</a:t>
            </a:r>
          </a:p>
        </p:txBody>
      </p:sp>
      <p:cxnSp>
        <p:nvCxnSpPr>
          <p:cNvPr id="1088" name="Shape 1088"/>
          <p:cNvCxnSpPr/>
          <p:nvPr/>
        </p:nvCxnSpPr>
        <p:spPr>
          <a:xfrm rot="10800000">
            <a:off x="7383175" y="1505575"/>
            <a:ext cx="0" cy="137100"/>
          </a:xfrm>
          <a:prstGeom prst="straightConnector1">
            <a:avLst/>
          </a:prstGeom>
          <a:noFill/>
          <a:ln w="9525" cap="flat" cmpd="sng">
            <a:solidFill>
              <a:schemeClr val="dk2"/>
            </a:solidFill>
            <a:prstDash val="solid"/>
            <a:round/>
            <a:headEnd type="none" w="lg" len="lg"/>
            <a:tailEnd type="triangle" w="lg" len="lg"/>
          </a:ln>
        </p:spPr>
      </p:cxnSp>
      <p:sp>
        <p:nvSpPr>
          <p:cNvPr id="1089" name="Shape 1089"/>
          <p:cNvSpPr txBox="1"/>
          <p:nvPr/>
        </p:nvSpPr>
        <p:spPr>
          <a:xfrm>
            <a:off x="7890437" y="1172450"/>
            <a:ext cx="421200" cy="404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“o”</a:t>
            </a:r>
          </a:p>
        </p:txBody>
      </p:sp>
      <p:cxnSp>
        <p:nvCxnSpPr>
          <p:cNvPr id="1090" name="Shape 1090"/>
          <p:cNvCxnSpPr/>
          <p:nvPr/>
        </p:nvCxnSpPr>
        <p:spPr>
          <a:xfrm rot="10800000">
            <a:off x="8101037" y="1498250"/>
            <a:ext cx="0" cy="137100"/>
          </a:xfrm>
          <a:prstGeom prst="straightConnector1">
            <a:avLst/>
          </a:prstGeom>
          <a:noFill/>
          <a:ln w="9525" cap="flat" cmpd="sng">
            <a:solidFill>
              <a:schemeClr val="dk2"/>
            </a:solidFill>
            <a:prstDash val="solid"/>
            <a:round/>
            <a:headEnd type="none" w="lg" len="lg"/>
            <a:tailEnd type="triangle" w="lg" len="lg"/>
          </a:ln>
        </p:spPr>
      </p:cxnSp>
      <p:sp>
        <p:nvSpPr>
          <p:cNvPr id="1091" name="Shape 1091"/>
          <p:cNvSpPr txBox="1"/>
          <p:nvPr/>
        </p:nvSpPr>
        <p:spPr>
          <a:xfrm>
            <a:off x="4806625" y="1310450"/>
            <a:ext cx="998700" cy="3249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Sample</a:t>
            </a:r>
          </a:p>
        </p:txBody>
      </p:sp>
      <p:sp>
        <p:nvSpPr>
          <p:cNvPr id="1072" name="Shape 1072"/>
          <p:cNvSpPr/>
          <p:nvPr/>
        </p:nvSpPr>
        <p:spPr>
          <a:xfrm>
            <a:off x="5965950" y="11505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2" name="Shape 1092"/>
          <p:cNvCxnSpPr>
            <a:stCxn id="1093" idx="7"/>
            <a:endCxn id="1094" idx="3"/>
          </p:cNvCxnSpPr>
          <p:nvPr/>
        </p:nvCxnSpPr>
        <p:spPr>
          <a:xfrm rot="-5400000" flipH="1">
            <a:off x="5085528" y="2920446"/>
            <a:ext cx="3931200" cy="581100"/>
          </a:xfrm>
          <a:prstGeom prst="curvedConnector5">
            <a:avLst>
              <a:gd name="adj1" fmla="val -6532"/>
              <a:gd name="adj2" fmla="val 49995"/>
              <a:gd name="adj3" fmla="val 105203"/>
            </a:avLst>
          </a:prstGeom>
          <a:noFill/>
          <a:ln w="19050" cap="flat" cmpd="sng">
            <a:solidFill>
              <a:schemeClr val="dk2"/>
            </a:solidFill>
            <a:prstDash val="solid"/>
            <a:round/>
            <a:headEnd type="none" w="lg" len="lg"/>
            <a:tailEnd type="triangle" w="lg" len="lg"/>
          </a:ln>
        </p:spPr>
      </p:cxnSp>
      <p:sp>
        <p:nvSpPr>
          <p:cNvPr id="1094" name="Shape 1094"/>
          <p:cNvSpPr/>
          <p:nvPr/>
        </p:nvSpPr>
        <p:spPr>
          <a:xfrm>
            <a:off x="7322952" y="5067697"/>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3" name="Shape 1093"/>
          <p:cNvSpPr/>
          <p:nvPr/>
        </p:nvSpPr>
        <p:spPr>
          <a:xfrm>
            <a:off x="66517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cxnSp>
        <p:nvCxnSpPr>
          <p:cNvPr id="1095" name="Shape 1095"/>
          <p:cNvCxnSpPr>
            <a:stCxn id="1096" idx="7"/>
            <a:endCxn id="1097" idx="3"/>
          </p:cNvCxnSpPr>
          <p:nvPr/>
        </p:nvCxnSpPr>
        <p:spPr>
          <a:xfrm rot="-5400000" flipH="1">
            <a:off x="5763378" y="2928396"/>
            <a:ext cx="3959100" cy="593100"/>
          </a:xfrm>
          <a:prstGeom prst="curvedConnector5">
            <a:avLst>
              <a:gd name="adj1" fmla="val -6486"/>
              <a:gd name="adj2" fmla="val 49998"/>
              <a:gd name="adj3" fmla="val 103246"/>
            </a:avLst>
          </a:prstGeom>
          <a:noFill/>
          <a:ln w="19050" cap="flat" cmpd="sng">
            <a:solidFill>
              <a:schemeClr val="dk2"/>
            </a:solidFill>
            <a:prstDash val="solid"/>
            <a:round/>
            <a:headEnd type="none" w="lg" len="lg"/>
            <a:tailEnd type="triangle" w="lg" len="lg"/>
          </a:ln>
        </p:spPr>
      </p:cxnSp>
      <p:sp>
        <p:nvSpPr>
          <p:cNvPr id="1097" name="Shape 1097"/>
          <p:cNvSpPr/>
          <p:nvPr/>
        </p:nvSpPr>
        <p:spPr>
          <a:xfrm>
            <a:off x="8020784" y="5095771"/>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6" name="Shape 1096"/>
          <p:cNvSpPr/>
          <p:nvPr/>
        </p:nvSpPr>
        <p:spPr>
          <a:xfrm>
            <a:off x="7337550" y="1226725"/>
            <a:ext cx="127500" cy="127500"/>
          </a:xfrm>
          <a:prstGeom prst="ellipse">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1098" name="Shape 1098"/>
          <p:cNvSpPr txBox="1"/>
          <p:nvPr/>
        </p:nvSpPr>
        <p:spPr>
          <a:xfrm>
            <a:off x="171925" y="1172450"/>
            <a:ext cx="3104675" cy="290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2400" b="1" kern="0">
                <a:solidFill>
                  <a:srgbClr val="000000"/>
                </a:solidFill>
                <a:latin typeface="Arial"/>
                <a:ea typeface="Arial"/>
                <a:cs typeface="Arial"/>
                <a:sym typeface="Arial"/>
              </a:rPr>
              <a:t>Example: Character-level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Language Model</a:t>
            </a:r>
          </a:p>
          <a:p>
            <a:pPr algn="l" eaLnBrk="1" fontAlgn="auto" hangingPunct="1">
              <a:spcBef>
                <a:spcPts val="0"/>
              </a:spcBef>
              <a:spcAft>
                <a:spcPts val="0"/>
              </a:spcAft>
            </a:pPr>
            <a:r>
              <a:rPr lang="en" sz="2400" b="1" kern="0" dirty="0">
                <a:solidFill>
                  <a:srgbClr val="000000"/>
                </a:solidFill>
                <a:latin typeface="Arial"/>
                <a:ea typeface="Arial"/>
                <a:cs typeface="Arial"/>
                <a:sym typeface="Arial"/>
              </a:rPr>
              <a:t>Sampling</a:t>
            </a:r>
          </a:p>
          <a:p>
            <a:pPr algn="l" eaLnBrk="1" fontAlgn="auto" hangingPunct="1">
              <a:spcBef>
                <a:spcPts val="0"/>
              </a:spcBef>
              <a:spcAft>
                <a:spcPts val="0"/>
              </a:spcAft>
            </a:pPr>
            <a:endParaRPr sz="2400" b="1" kern="0" dirty="0">
              <a:solidFill>
                <a:srgbClr val="000000"/>
              </a:solidFill>
              <a:latin typeface="Arial"/>
              <a:ea typeface="Arial"/>
              <a:cs typeface="Arial"/>
              <a:sym typeface="Arial"/>
            </a:endParaRPr>
          </a:p>
          <a:p>
            <a:pPr algn="l" eaLnBrk="1" fontAlgn="auto" hangingPunct="1">
              <a:spcBef>
                <a:spcPts val="0"/>
              </a:spcBef>
              <a:spcAft>
                <a:spcPts val="0"/>
              </a:spcAft>
            </a:pPr>
            <a:r>
              <a:rPr lang="en" sz="2400" kern="0" dirty="0">
                <a:solidFill>
                  <a:srgbClr val="000000"/>
                </a:solidFill>
                <a:latin typeface="Arial"/>
                <a:ea typeface="Arial"/>
                <a:cs typeface="Arial"/>
                <a:sym typeface="Arial"/>
              </a:rPr>
              <a:t>Vocabulary:</a:t>
            </a:r>
          </a:p>
          <a:p>
            <a:pPr algn="l" eaLnBrk="1" fontAlgn="auto" hangingPunct="1">
              <a:spcBef>
                <a:spcPts val="0"/>
              </a:spcBef>
              <a:spcAft>
                <a:spcPts val="0"/>
              </a:spcAft>
            </a:pPr>
            <a:r>
              <a:rPr lang="en" sz="2400" kern="0" dirty="0">
                <a:solidFill>
                  <a:srgbClr val="000000"/>
                </a:solidFill>
                <a:latin typeface="Arial"/>
                <a:ea typeface="Arial"/>
                <a:cs typeface="Arial"/>
                <a:sym typeface="Arial"/>
              </a:rPr>
              <a:t>[</a:t>
            </a:r>
            <a:r>
              <a:rPr lang="en" sz="2400" kern="0" dirty="0" err="1">
                <a:solidFill>
                  <a:srgbClr val="000000"/>
                </a:solidFill>
                <a:latin typeface="Arial"/>
                <a:ea typeface="Arial"/>
                <a:cs typeface="Arial"/>
                <a:sym typeface="Arial"/>
              </a:rPr>
              <a:t>h,e,l,o</a:t>
            </a:r>
            <a:r>
              <a:rPr lang="en" sz="2400" kern="0" dirty="0">
                <a:solidFill>
                  <a:srgbClr val="000000"/>
                </a:solidFill>
                <a:latin typeface="Arial"/>
                <a:ea typeface="Arial"/>
                <a:cs typeface="Arial"/>
                <a:sym typeface="Arial"/>
              </a:rPr>
              <a:t>]</a:t>
            </a:r>
          </a:p>
          <a:p>
            <a:pPr algn="l" eaLnBrk="1" fontAlgn="auto" hangingPunct="1">
              <a:spcBef>
                <a:spcPts val="0"/>
              </a:spcBef>
              <a:spcAft>
                <a:spcPts val="0"/>
              </a:spcAft>
            </a:pPr>
            <a:endParaRPr sz="2400" kern="0" dirty="0">
              <a:solidFill>
                <a:srgbClr val="000000"/>
              </a:solidFill>
              <a:latin typeface="Arial"/>
              <a:ea typeface="Arial"/>
              <a:cs typeface="Arial"/>
              <a:sym typeface="Arial"/>
            </a:endParaRPr>
          </a:p>
          <a:p>
            <a:pPr algn="l" eaLnBrk="1" fontAlgn="auto" hangingPunct="1">
              <a:spcBef>
                <a:spcPts val="0"/>
              </a:spcBef>
              <a:spcAft>
                <a:spcPts val="0"/>
              </a:spcAft>
            </a:pPr>
            <a:r>
              <a:rPr lang="en" sz="2200" kern="0" dirty="0">
                <a:solidFill>
                  <a:srgbClr val="000000"/>
                </a:solidFill>
                <a:latin typeface="Arial"/>
                <a:ea typeface="Arial"/>
                <a:cs typeface="Arial"/>
                <a:sym typeface="Arial"/>
              </a:rPr>
              <a:t>At test-time sample characters one at a time, feed back to model</a:t>
            </a:r>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4" name="Title 2">
            <a:extLst>
              <a:ext uri="{FF2B5EF4-FFF2-40B4-BE49-F238E27FC236}">
                <a16:creationId xmlns:a16="http://schemas.microsoft.com/office/drawing/2014/main" id="{D0B0A38D-9556-7049-94D6-FFD1A5D18520}"/>
              </a:ext>
            </a:extLst>
          </p:cNvPr>
          <p:cNvSpPr txBox="1">
            <a:spLocks/>
          </p:cNvSpPr>
          <p:nvPr/>
        </p:nvSpPr>
        <p:spPr>
          <a:xfrm>
            <a:off x="0" y="228600"/>
            <a:ext cx="9144000" cy="685800"/>
          </a:xfrm>
          <a:prstGeom prst="rect">
            <a:avLst/>
          </a:prstGeom>
        </p:spPr>
        <p:txBody>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0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000">
                <a:solidFill>
                  <a:schemeClr val="tx2"/>
                </a:solidFill>
                <a:latin typeface="Arial" pitchFamily="-112" charset="0"/>
                <a:ea typeface="Osaka" pitchFamily="-112" charset="-128"/>
                <a:cs typeface="Osaka" pitchFamily="-112" charset="-128"/>
              </a:defRPr>
            </a:lvl9pPr>
          </a:lstStyle>
          <a:p>
            <a:r>
              <a:rPr lang="en-US" sz="3600" kern="0" dirty="0"/>
              <a:t>Test Time: Sample / Argmax / Beam Search</a:t>
            </a:r>
          </a:p>
        </p:txBody>
      </p:sp>
    </p:spTree>
    <p:extLst>
      <p:ext uri="{BB962C8B-B14F-4D97-AF65-F5344CB8AC3E}">
        <p14:creationId xmlns:p14="http://schemas.microsoft.com/office/powerpoint/2010/main" val="484470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Shape 458"/>
          <p:cNvSpPr/>
          <p:nvPr/>
        </p:nvSpPr>
        <p:spPr>
          <a:xfrm>
            <a:off x="566222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59" name="Shape 459"/>
          <p:cNvSpPr/>
          <p:nvPr/>
        </p:nvSpPr>
        <p:spPr>
          <a:xfrm>
            <a:off x="566222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0" name="Shape 460"/>
          <p:cNvSpPr/>
          <p:nvPr/>
        </p:nvSpPr>
        <p:spPr>
          <a:xfrm>
            <a:off x="617490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1" name="Shape 461"/>
          <p:cNvSpPr/>
          <p:nvPr/>
        </p:nvSpPr>
        <p:spPr>
          <a:xfrm>
            <a:off x="6174900"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2" name="Shape 462"/>
          <p:cNvSpPr/>
          <p:nvPr/>
        </p:nvSpPr>
        <p:spPr>
          <a:xfrm>
            <a:off x="5662225"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3" name="Shape 463"/>
          <p:cNvSpPr/>
          <p:nvPr/>
        </p:nvSpPr>
        <p:spPr>
          <a:xfrm>
            <a:off x="5662225" y="37813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4" name="Shape 464"/>
          <p:cNvSpPr/>
          <p:nvPr/>
        </p:nvSpPr>
        <p:spPr>
          <a:xfrm>
            <a:off x="6174900" y="33170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5" name="Shape 465"/>
          <p:cNvSpPr/>
          <p:nvPr/>
        </p:nvSpPr>
        <p:spPr>
          <a:xfrm>
            <a:off x="617490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6" name="Shape 466"/>
          <p:cNvSpPr/>
          <p:nvPr/>
        </p:nvSpPr>
        <p:spPr>
          <a:xfrm>
            <a:off x="566222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7" name="Shape 467"/>
          <p:cNvSpPr/>
          <p:nvPr/>
        </p:nvSpPr>
        <p:spPr>
          <a:xfrm>
            <a:off x="617490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8" name="Shape 468"/>
          <p:cNvSpPr/>
          <p:nvPr/>
        </p:nvSpPr>
        <p:spPr>
          <a:xfrm>
            <a:off x="6687575"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69" name="Shape 469"/>
          <p:cNvSpPr/>
          <p:nvPr/>
        </p:nvSpPr>
        <p:spPr>
          <a:xfrm>
            <a:off x="6687575" y="28527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0" name="Shape 470"/>
          <p:cNvSpPr/>
          <p:nvPr/>
        </p:nvSpPr>
        <p:spPr>
          <a:xfrm>
            <a:off x="7200250" y="2388450"/>
            <a:ext cx="175200" cy="175200"/>
          </a:xfrm>
          <a:prstGeom prst="ellipse">
            <a:avLst/>
          </a:prstGeom>
          <a:solidFill>
            <a:srgbClr val="93C47D"/>
          </a:solid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1" name="Shape 471"/>
          <p:cNvSpPr/>
          <p:nvPr/>
        </p:nvSpPr>
        <p:spPr>
          <a:xfrm>
            <a:off x="7200250" y="28527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2" name="Shape 472"/>
          <p:cNvSpPr/>
          <p:nvPr/>
        </p:nvSpPr>
        <p:spPr>
          <a:xfrm>
            <a:off x="6687575"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3" name="Shape 473"/>
          <p:cNvSpPr/>
          <p:nvPr/>
        </p:nvSpPr>
        <p:spPr>
          <a:xfrm>
            <a:off x="6687575"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4" name="Shape 474"/>
          <p:cNvSpPr/>
          <p:nvPr/>
        </p:nvSpPr>
        <p:spPr>
          <a:xfrm>
            <a:off x="7200250" y="3317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5" name="Shape 475"/>
          <p:cNvSpPr/>
          <p:nvPr/>
        </p:nvSpPr>
        <p:spPr>
          <a:xfrm>
            <a:off x="7200250" y="3781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6" name="Shape 476"/>
          <p:cNvSpPr/>
          <p:nvPr/>
        </p:nvSpPr>
        <p:spPr>
          <a:xfrm>
            <a:off x="6687575"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7" name="Shape 477"/>
          <p:cNvSpPr/>
          <p:nvPr/>
        </p:nvSpPr>
        <p:spPr>
          <a:xfrm>
            <a:off x="7200250" y="42724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8" name="Shape 478"/>
          <p:cNvSpPr/>
          <p:nvPr/>
        </p:nvSpPr>
        <p:spPr>
          <a:xfrm>
            <a:off x="7712925" y="23750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79" name="Shape 479"/>
          <p:cNvSpPr/>
          <p:nvPr/>
        </p:nvSpPr>
        <p:spPr>
          <a:xfrm>
            <a:off x="7712925" y="28393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0" name="Shape 480"/>
          <p:cNvSpPr/>
          <p:nvPr/>
        </p:nvSpPr>
        <p:spPr>
          <a:xfrm>
            <a:off x="7712925" y="33036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1" name="Shape 481"/>
          <p:cNvSpPr/>
          <p:nvPr/>
        </p:nvSpPr>
        <p:spPr>
          <a:xfrm>
            <a:off x="7712925" y="3767950"/>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2" name="Shape 482"/>
          <p:cNvSpPr/>
          <p:nvPr/>
        </p:nvSpPr>
        <p:spPr>
          <a:xfrm>
            <a:off x="7712925" y="4259025"/>
            <a:ext cx="175200" cy="175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483" name="Shape 483"/>
          <p:cNvSpPr txBox="1"/>
          <p:nvPr/>
        </p:nvSpPr>
        <p:spPr>
          <a:xfrm>
            <a:off x="379550" y="2262875"/>
            <a:ext cx="4582800" cy="133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Generate image pixels starting from corner</a:t>
            </a:r>
          </a:p>
          <a:p>
            <a:pPr algn="l" eaLnBrk="1" fontAlgn="auto" hangingPunct="1">
              <a:spcBef>
                <a:spcPts val="0"/>
              </a:spcBef>
              <a:spcAft>
                <a:spcPts val="0"/>
              </a:spcAft>
            </a:pPr>
            <a:endParaRPr sz="1800" kern="0">
              <a:solidFill>
                <a:srgbClr val="000000"/>
              </a:solidFill>
              <a:latin typeface="Arial"/>
              <a:ea typeface="Arial"/>
              <a:cs typeface="Arial"/>
              <a:sym typeface="Arial"/>
            </a:endParaRPr>
          </a:p>
          <a:p>
            <a:pPr algn="l" eaLnBrk="1" fontAlgn="auto" hangingPunct="1">
              <a:spcBef>
                <a:spcPts val="0"/>
              </a:spcBef>
              <a:spcAft>
                <a:spcPts val="0"/>
              </a:spcAft>
            </a:pPr>
            <a:r>
              <a:rPr lang="en" sz="1800" kern="0">
                <a:solidFill>
                  <a:srgbClr val="000000"/>
                </a:solidFill>
                <a:latin typeface="Arial"/>
                <a:ea typeface="Arial"/>
                <a:cs typeface="Arial"/>
                <a:sym typeface="Arial"/>
              </a:rPr>
              <a:t>Dependency on previous pixels modeled using an RNN (LSTM)</a:t>
            </a:r>
          </a:p>
          <a:p>
            <a:pPr algn="l" eaLnBrk="1" fontAlgn="auto" hangingPunct="1">
              <a:spcBef>
                <a:spcPts val="0"/>
              </a:spcBef>
              <a:spcAft>
                <a:spcPts val="0"/>
              </a:spcAft>
            </a:pPr>
            <a:endParaRPr sz="1400" kern="0">
              <a:solidFill>
                <a:srgbClr val="000000"/>
              </a:solidFill>
              <a:latin typeface="Arial"/>
              <a:ea typeface="Arial"/>
              <a:cs typeface="Arial"/>
              <a:sym typeface="Arial"/>
            </a:endParaRPr>
          </a:p>
          <a:p>
            <a:pPr algn="l" eaLnBrk="1" fontAlgn="auto" hangingPunct="1">
              <a:spcBef>
                <a:spcPts val="0"/>
              </a:spcBef>
              <a:spcAft>
                <a:spcPts val="0"/>
              </a:spcAft>
            </a:pPr>
            <a:r>
              <a:rPr lang="en" sz="1400" kern="0">
                <a:solidFill>
                  <a:srgbClr val="000000"/>
                </a:solidFill>
                <a:latin typeface="Arial"/>
                <a:ea typeface="Arial"/>
                <a:cs typeface="Arial"/>
                <a:sym typeface="Arial"/>
              </a:rPr>
              <a:t> </a:t>
            </a:r>
          </a:p>
        </p:txBody>
      </p:sp>
      <p:cxnSp>
        <p:nvCxnSpPr>
          <p:cNvPr id="485" name="Shape 485"/>
          <p:cNvCxnSpPr>
            <a:stCxn id="458" idx="4"/>
            <a:endCxn id="459" idx="0"/>
          </p:cNvCxnSpPr>
          <p:nvPr/>
        </p:nvCxnSpPr>
        <p:spPr>
          <a:xfrm>
            <a:off x="5749825"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6" name="Shape 486"/>
          <p:cNvCxnSpPr>
            <a:endCxn id="460" idx="2"/>
          </p:cNvCxnSpPr>
          <p:nvPr/>
        </p:nvCxnSpPr>
        <p:spPr>
          <a:xfrm>
            <a:off x="5837400" y="24742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87" name="Shape 487"/>
          <p:cNvCxnSpPr/>
          <p:nvPr/>
        </p:nvCxnSpPr>
        <p:spPr>
          <a:xfrm>
            <a:off x="5749825" y="302790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8" name="Shape 488"/>
          <p:cNvCxnSpPr/>
          <p:nvPr/>
        </p:nvCxnSpPr>
        <p:spPr>
          <a:xfrm>
            <a:off x="6262500" y="2563650"/>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89" name="Shape 489"/>
          <p:cNvCxnSpPr/>
          <p:nvPr/>
        </p:nvCxnSpPr>
        <p:spPr>
          <a:xfrm>
            <a:off x="5837400"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0" name="Shape 490"/>
          <p:cNvCxnSpPr/>
          <p:nvPr/>
        </p:nvCxnSpPr>
        <p:spPr>
          <a:xfrm>
            <a:off x="6350087" y="24760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1" name="Shape 491"/>
          <p:cNvCxnSpPr/>
          <p:nvPr/>
        </p:nvCxnSpPr>
        <p:spPr>
          <a:xfrm>
            <a:off x="5749825" y="35055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2" name="Shape 492"/>
          <p:cNvCxnSpPr/>
          <p:nvPr/>
        </p:nvCxnSpPr>
        <p:spPr>
          <a:xfrm>
            <a:off x="6262500" y="302788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3" name="Shape 493"/>
          <p:cNvCxnSpPr/>
          <p:nvPr/>
        </p:nvCxnSpPr>
        <p:spPr>
          <a:xfrm>
            <a:off x="6777650" y="2563637"/>
            <a:ext cx="0" cy="289200"/>
          </a:xfrm>
          <a:prstGeom prst="straightConnector1">
            <a:avLst/>
          </a:prstGeom>
          <a:noFill/>
          <a:ln w="9525" cap="flat" cmpd="sng">
            <a:solidFill>
              <a:schemeClr val="dk2"/>
            </a:solidFill>
            <a:prstDash val="solid"/>
            <a:round/>
            <a:headEnd type="none" w="lg" len="lg"/>
            <a:tailEnd type="triangle" w="lg" len="lg"/>
          </a:ln>
        </p:spPr>
      </p:cxnSp>
      <p:cxnSp>
        <p:nvCxnSpPr>
          <p:cNvPr id="494" name="Shape 494"/>
          <p:cNvCxnSpPr/>
          <p:nvPr/>
        </p:nvCxnSpPr>
        <p:spPr>
          <a:xfrm>
            <a:off x="5837400" y="34037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5" name="Shape 495"/>
          <p:cNvCxnSpPr/>
          <p:nvPr/>
        </p:nvCxnSpPr>
        <p:spPr>
          <a:xfrm>
            <a:off x="6350087" y="2939450"/>
            <a:ext cx="337500" cy="1800"/>
          </a:xfrm>
          <a:prstGeom prst="straightConnector1">
            <a:avLst/>
          </a:prstGeom>
          <a:noFill/>
          <a:ln w="9525" cap="flat" cmpd="sng">
            <a:solidFill>
              <a:schemeClr val="dk2"/>
            </a:solidFill>
            <a:prstDash val="solid"/>
            <a:round/>
            <a:headEnd type="none" w="lg" len="lg"/>
            <a:tailEnd type="triangle" w="lg" len="lg"/>
          </a:ln>
        </p:spPr>
      </p:cxnSp>
      <p:cxnSp>
        <p:nvCxnSpPr>
          <p:cNvPr id="496" name="Shape 496"/>
          <p:cNvCxnSpPr/>
          <p:nvPr/>
        </p:nvCxnSpPr>
        <p:spPr>
          <a:xfrm>
            <a:off x="6862762" y="2476050"/>
            <a:ext cx="337500" cy="1800"/>
          </a:xfrm>
          <a:prstGeom prst="straightConnector1">
            <a:avLst/>
          </a:prstGeom>
          <a:noFill/>
          <a:ln w="9525" cap="flat" cmpd="sng">
            <a:solidFill>
              <a:schemeClr val="dk2"/>
            </a:solidFill>
            <a:prstDash val="solid"/>
            <a:round/>
            <a:headEnd type="none" w="lg" len="lg"/>
            <a:tailEnd type="triangle" w="lg" len="lg"/>
          </a:ln>
        </p:spPr>
      </p:cxnSp>
      <p:sp>
        <p:nvSpPr>
          <p:cNvPr id="497" name="Shape 497"/>
          <p:cNvSpPr txBox="1"/>
          <p:nvPr/>
        </p:nvSpPr>
        <p:spPr>
          <a:xfrm>
            <a:off x="395300" y="3990175"/>
            <a:ext cx="38682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Drawback: sequential generation is slow!</a:t>
            </a:r>
          </a:p>
        </p:txBody>
      </p:sp>
      <p:sp>
        <p:nvSpPr>
          <p:cNvPr id="46" name="Shape 349"/>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pPr lvl="0" algn="l" eaLnBrk="1" fontAlgn="auto" hangingPunct="1">
              <a:spcAft>
                <a:spcPts val="0"/>
              </a:spcAft>
              <a:buSzTx/>
            </a:pPr>
            <a:r>
              <a:rPr lang="en" dirty="0" err="1"/>
              <a:t>PixelRNN</a:t>
            </a:r>
            <a:r>
              <a:rPr lang="en-US" dirty="0"/>
              <a:t> </a:t>
            </a:r>
            <a:r>
              <a:rPr lang="en" sz="1400" i="1" dirty="0">
                <a:solidFill>
                  <a:srgbClr val="000000"/>
                </a:solidFill>
                <a:ea typeface="Arial"/>
                <a:cs typeface="Arial"/>
                <a:sym typeface="Arial"/>
              </a:rPr>
              <a:t>[van der Oord et al. 2016]</a:t>
            </a:r>
            <a:endParaRPr lang="en" dirty="0"/>
          </a:p>
        </p:txBody>
      </p:sp>
      <p:sp>
        <p:nvSpPr>
          <p:cNvPr id="4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FC99BB2-E9C7-4BCE-AB66-71BEDDCE58BB}"/>
                  </a:ext>
                </a:extLst>
              </p14:cNvPr>
              <p14:cNvContentPartPr/>
              <p14:nvPr/>
            </p14:nvContentPartPr>
            <p14:xfrm>
              <a:off x="1488960" y="939240"/>
              <a:ext cx="6923880" cy="3490200"/>
            </p14:xfrm>
          </p:contentPart>
        </mc:Choice>
        <mc:Fallback>
          <p:pic>
            <p:nvPicPr>
              <p:cNvPr id="2" name="Ink 1">
                <a:extLst>
                  <a:ext uri="{FF2B5EF4-FFF2-40B4-BE49-F238E27FC236}">
                    <a16:creationId xmlns:a16="http://schemas.microsoft.com/office/drawing/2014/main" id="{3FC99BB2-E9C7-4BCE-AB66-71BEDDCE58BB}"/>
                  </a:ext>
                </a:extLst>
              </p:cNvPr>
              <p:cNvPicPr/>
              <p:nvPr/>
            </p:nvPicPr>
            <p:blipFill>
              <a:blip r:embed="rId4"/>
              <a:stretch>
                <a:fillRect/>
              </a:stretch>
            </p:blipFill>
            <p:spPr>
              <a:xfrm>
                <a:off x="1479600" y="929880"/>
                <a:ext cx="6942600" cy="3508920"/>
              </a:xfrm>
              <a:prstGeom prst="rect">
                <a:avLst/>
              </a:prstGeom>
            </p:spPr>
          </p:pic>
        </mc:Fallback>
      </mc:AlternateContent>
    </p:spTree>
    <p:extLst>
      <p:ext uri="{BB962C8B-B14F-4D97-AF65-F5344CB8AC3E}">
        <p14:creationId xmlns:p14="http://schemas.microsoft.com/office/powerpoint/2010/main" val="8552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987028"/>
            <a:ext cx="8229600" cy="857400"/>
          </a:xfrm>
          <a:prstGeom prst="rect">
            <a:avLst/>
          </a:prstGeom>
        </p:spPr>
        <p:txBody>
          <a:bodyPr lIns="91425" tIns="91425" rIns="91425" bIns="91425" anchor="ctr" anchorCtr="0">
            <a:noAutofit/>
          </a:bodyPr>
          <a:lstStyle/>
          <a:p>
            <a:r>
              <a:rPr lang="en"/>
              <a:t>Generation Samples</a:t>
            </a:r>
          </a:p>
        </p:txBody>
      </p:sp>
      <p:sp>
        <p:nvSpPr>
          <p:cNvPr id="538" name="Shape 538"/>
          <p:cNvSpPr txBox="1"/>
          <p:nvPr/>
        </p:nvSpPr>
        <p:spPr>
          <a:xfrm>
            <a:off x="4441175" y="4776800"/>
            <a:ext cx="4502700" cy="921600"/>
          </a:xfrm>
          <a:prstGeom prst="rect">
            <a:avLst/>
          </a:prstGeom>
          <a:noFill/>
          <a:ln>
            <a:noFill/>
          </a:ln>
        </p:spPr>
        <p:txBody>
          <a:bodyPr lIns="91425" tIns="91425" rIns="91425" bIns="91425" anchor="ctr" anchorCtr="0">
            <a:noAutofit/>
          </a:bodyPr>
          <a:lstStyle/>
          <a:p>
            <a:pPr algn="r" eaLnBrk="1" fontAlgn="auto" hangingPunct="1">
              <a:lnSpc>
                <a:spcPct val="115000"/>
              </a:lnSpc>
              <a:spcBef>
                <a:spcPts val="0"/>
              </a:spcBef>
              <a:spcAft>
                <a:spcPts val="0"/>
              </a:spcAft>
            </a:pPr>
            <a:r>
              <a:rPr lang="en" sz="800" kern="0">
                <a:solidFill>
                  <a:srgbClr val="000000"/>
                </a:solidFill>
                <a:latin typeface="Calibri"/>
                <a:ea typeface="Calibri"/>
                <a:cs typeface="Calibri"/>
                <a:sym typeface="Calibri"/>
              </a:rPr>
              <a:t>Figures copyright Aaron van der Oord et al., 2016. Reproduced with permission. </a:t>
            </a:r>
          </a:p>
        </p:txBody>
      </p:sp>
      <p:pic>
        <p:nvPicPr>
          <p:cNvPr id="539" name="Shape 539"/>
          <p:cNvPicPr preferRelativeResize="0"/>
          <p:nvPr/>
        </p:nvPicPr>
        <p:blipFill rotWithShape="1">
          <a:blip r:embed="rId3">
            <a:alphaModFix/>
          </a:blip>
          <a:srcRect r="50588"/>
          <a:stretch/>
        </p:blipFill>
        <p:spPr>
          <a:xfrm>
            <a:off x="1056251" y="1766201"/>
            <a:ext cx="3265325" cy="2976125"/>
          </a:xfrm>
          <a:prstGeom prst="rect">
            <a:avLst/>
          </a:prstGeom>
          <a:noFill/>
          <a:ln>
            <a:noFill/>
          </a:ln>
        </p:spPr>
      </p:pic>
      <p:pic>
        <p:nvPicPr>
          <p:cNvPr id="540" name="Shape 540"/>
          <p:cNvPicPr preferRelativeResize="0"/>
          <p:nvPr/>
        </p:nvPicPr>
        <p:blipFill rotWithShape="1">
          <a:blip r:embed="rId3">
            <a:alphaModFix/>
          </a:blip>
          <a:srcRect l="50214"/>
          <a:stretch/>
        </p:blipFill>
        <p:spPr>
          <a:xfrm>
            <a:off x="4696300" y="1766201"/>
            <a:ext cx="3290000" cy="2976125"/>
          </a:xfrm>
          <a:prstGeom prst="rect">
            <a:avLst/>
          </a:prstGeom>
          <a:noFill/>
          <a:ln>
            <a:noFill/>
          </a:ln>
        </p:spPr>
      </p:pic>
      <p:sp>
        <p:nvSpPr>
          <p:cNvPr id="541" name="Shape 541"/>
          <p:cNvSpPr txBox="1"/>
          <p:nvPr/>
        </p:nvSpPr>
        <p:spPr>
          <a:xfrm>
            <a:off x="1924450" y="4700600"/>
            <a:ext cx="16743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CIFAR-10</a:t>
            </a:r>
          </a:p>
        </p:txBody>
      </p:sp>
      <p:sp>
        <p:nvSpPr>
          <p:cNvPr id="542" name="Shape 542"/>
          <p:cNvSpPr txBox="1"/>
          <p:nvPr/>
        </p:nvSpPr>
        <p:spPr>
          <a:xfrm>
            <a:off x="5757675" y="4700600"/>
            <a:ext cx="16428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00"/>
                </a:solidFill>
                <a:latin typeface="Arial"/>
                <a:ea typeface="Arial"/>
                <a:cs typeface="Arial"/>
                <a:sym typeface="Arial"/>
              </a:rPr>
              <a:t>32x32 ImageNet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AE9EA1A-17F2-49FA-9192-DFE9D00E4FBF}"/>
                  </a:ext>
                </a:extLst>
              </p14:cNvPr>
              <p14:cNvContentPartPr/>
              <p14:nvPr/>
            </p14:nvContentPartPr>
            <p14:xfrm>
              <a:off x="1937160" y="1542960"/>
              <a:ext cx="5260320" cy="3539880"/>
            </p14:xfrm>
          </p:contentPart>
        </mc:Choice>
        <mc:Fallback>
          <p:pic>
            <p:nvPicPr>
              <p:cNvPr id="2" name="Ink 1">
                <a:extLst>
                  <a:ext uri="{FF2B5EF4-FFF2-40B4-BE49-F238E27FC236}">
                    <a16:creationId xmlns:a16="http://schemas.microsoft.com/office/drawing/2014/main" id="{7AE9EA1A-17F2-49FA-9192-DFE9D00E4FBF}"/>
                  </a:ext>
                </a:extLst>
              </p:cNvPr>
              <p:cNvPicPr/>
              <p:nvPr/>
            </p:nvPicPr>
            <p:blipFill>
              <a:blip r:embed="rId5"/>
              <a:stretch>
                <a:fillRect/>
              </a:stretch>
            </p:blipFill>
            <p:spPr>
              <a:xfrm>
                <a:off x="1927800" y="1533600"/>
                <a:ext cx="5279040" cy="3558600"/>
              </a:xfrm>
              <a:prstGeom prst="rect">
                <a:avLst/>
              </a:prstGeom>
            </p:spPr>
          </p:pic>
        </mc:Fallback>
      </mc:AlternateContent>
    </p:spTree>
    <p:extLst>
      <p:ext uri="{BB962C8B-B14F-4D97-AF65-F5344CB8AC3E}">
        <p14:creationId xmlns:p14="http://schemas.microsoft.com/office/powerpoint/2010/main" val="35090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5A0EBD-A7C4-4B4A-92EF-1A3D2A29F972}"/>
              </a:ext>
            </a:extLst>
          </p:cNvPr>
          <p:cNvSpPr>
            <a:spLocks noGrp="1"/>
          </p:cNvSpPr>
          <p:nvPr>
            <p:ph type="title"/>
          </p:nvPr>
        </p:nvSpPr>
        <p:spPr/>
        <p:txBody>
          <a:bodyPr/>
          <a:lstStyle/>
          <a:p>
            <a:r>
              <a:rPr lang="en-US" dirty="0"/>
              <a:t>Image Completion</a:t>
            </a:r>
          </a:p>
        </p:txBody>
      </p:sp>
      <p:sp>
        <p:nvSpPr>
          <p:cNvPr id="6" name="Content Placeholder 5">
            <a:extLst>
              <a:ext uri="{FF2B5EF4-FFF2-40B4-BE49-F238E27FC236}">
                <a16:creationId xmlns:a16="http://schemas.microsoft.com/office/drawing/2014/main" id="{DE62CE03-95F1-FF41-9299-EBE6F3A528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40A8C7F-01EC-A240-B053-1FB7E138894B}"/>
              </a:ext>
            </a:extLst>
          </p:cNvPr>
          <p:cNvSpPr>
            <a:spLocks noGrp="1"/>
          </p:cNvSpPr>
          <p:nvPr>
            <p:ph type="sldNum" sz="quarter" idx="12"/>
          </p:nvPr>
        </p:nvSpPr>
        <p:spPr/>
        <p:txBody>
          <a:bodyPr/>
          <a:lstStyle/>
          <a:p>
            <a:fld id="{00000000-1234-1234-1234-123412341234}" type="slidenum">
              <a:rPr lang="en" sz="2000" smtClean="0">
                <a:solidFill>
                  <a:srgbClr val="FFFFFF"/>
                </a:solidFill>
              </a:rPr>
              <a:pPr/>
              <a:t>38</a:t>
            </a:fld>
            <a:endParaRPr lang="en" sz="2000">
              <a:solidFill>
                <a:srgbClr val="FFFFFF"/>
              </a:solidFill>
            </a:endParaRPr>
          </a:p>
        </p:txBody>
      </p:sp>
      <p:pic>
        <p:nvPicPr>
          <p:cNvPr id="1026" name="Picture 2" descr="https://cdn-images-1.medium.com/max/1600/0*o7PUa9K5rPGeFIcx.">
            <a:extLst>
              <a:ext uri="{FF2B5EF4-FFF2-40B4-BE49-F238E27FC236}">
                <a16:creationId xmlns:a16="http://schemas.microsoft.com/office/drawing/2014/main" id="{80C3E728-8CF0-AC48-86CE-42830FF83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287"/>
            <a:ext cx="9144000" cy="45831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EC1128E-474F-4B3F-8BF6-4E40B82593C5}"/>
                  </a:ext>
                </a:extLst>
              </p14:cNvPr>
              <p14:cNvContentPartPr/>
              <p14:nvPr/>
            </p14:nvContentPartPr>
            <p14:xfrm>
              <a:off x="90720" y="741960"/>
              <a:ext cx="8848080" cy="6003000"/>
            </p14:xfrm>
          </p:contentPart>
        </mc:Choice>
        <mc:Fallback>
          <p:pic>
            <p:nvPicPr>
              <p:cNvPr id="2" name="Ink 1">
                <a:extLst>
                  <a:ext uri="{FF2B5EF4-FFF2-40B4-BE49-F238E27FC236}">
                    <a16:creationId xmlns:a16="http://schemas.microsoft.com/office/drawing/2014/main" id="{BEC1128E-474F-4B3F-8BF6-4E40B82593C5}"/>
                  </a:ext>
                </a:extLst>
              </p:cNvPr>
              <p:cNvPicPr/>
              <p:nvPr/>
            </p:nvPicPr>
            <p:blipFill>
              <a:blip r:embed="rId4"/>
              <a:stretch>
                <a:fillRect/>
              </a:stretch>
            </p:blipFill>
            <p:spPr>
              <a:xfrm>
                <a:off x="81360" y="732600"/>
                <a:ext cx="8866800" cy="6021720"/>
              </a:xfrm>
              <a:prstGeom prst="rect">
                <a:avLst/>
              </a:prstGeom>
            </p:spPr>
          </p:pic>
        </mc:Fallback>
      </mc:AlternateContent>
    </p:spTree>
    <p:extLst>
      <p:ext uri="{BB962C8B-B14F-4D97-AF65-F5344CB8AC3E}">
        <p14:creationId xmlns:p14="http://schemas.microsoft.com/office/powerpoint/2010/main" val="388680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DD1DB-33A2-BA4A-98E4-0F326ACC913F}"/>
              </a:ext>
            </a:extLst>
          </p:cNvPr>
          <p:cNvSpPr>
            <a:spLocks noGrp="1"/>
          </p:cNvSpPr>
          <p:nvPr>
            <p:ph type="title"/>
          </p:nvPr>
        </p:nvSpPr>
        <p:spPr/>
        <p:txBody>
          <a:bodyPr/>
          <a:lstStyle/>
          <a:p>
            <a:r>
              <a:rPr lang="en-US" dirty="0"/>
              <a:t>Results from generating sounds</a:t>
            </a:r>
          </a:p>
        </p:txBody>
      </p:sp>
      <p:sp>
        <p:nvSpPr>
          <p:cNvPr id="6" name="Content Placeholder 5">
            <a:extLst>
              <a:ext uri="{FF2B5EF4-FFF2-40B4-BE49-F238E27FC236}">
                <a16:creationId xmlns:a16="http://schemas.microsoft.com/office/drawing/2014/main" id="{92BB1297-4462-8442-A4ED-28D862F11B87}"/>
              </a:ext>
            </a:extLst>
          </p:cNvPr>
          <p:cNvSpPr>
            <a:spLocks noGrp="1"/>
          </p:cNvSpPr>
          <p:nvPr>
            <p:ph idx="1"/>
          </p:nvPr>
        </p:nvSpPr>
        <p:spPr/>
        <p:txBody>
          <a:bodyPr/>
          <a:lstStyle/>
          <a:p>
            <a:r>
              <a:rPr lang="en-US" dirty="0">
                <a:hlinkClick r:id="rId2"/>
              </a:rPr>
              <a:t>https://deepmind.com/blog/wavenet-generative-model-raw-audio/</a:t>
            </a:r>
            <a:endParaRPr lang="en-US" dirty="0"/>
          </a:p>
          <a:p>
            <a:endParaRPr lang="en-US" dirty="0"/>
          </a:p>
        </p:txBody>
      </p:sp>
      <p:sp>
        <p:nvSpPr>
          <p:cNvPr id="4" name="Slide Number Placeholder 3">
            <a:extLst>
              <a:ext uri="{FF2B5EF4-FFF2-40B4-BE49-F238E27FC236}">
                <a16:creationId xmlns:a16="http://schemas.microsoft.com/office/drawing/2014/main" id="{CC5401ED-4143-BD47-AAAB-442FD8E7117F}"/>
              </a:ext>
            </a:extLst>
          </p:cNvPr>
          <p:cNvSpPr>
            <a:spLocks noGrp="1"/>
          </p:cNvSpPr>
          <p:nvPr>
            <p:ph type="sldNum" sz="quarter" idx="12"/>
          </p:nvPr>
        </p:nvSpPr>
        <p:spPr/>
        <p:txBody>
          <a:bodyPr/>
          <a:lstStyle/>
          <a:p>
            <a:fld id="{00000000-1234-1234-1234-123412341234}" type="slidenum">
              <a:rPr lang="en" sz="2000" smtClean="0">
                <a:solidFill>
                  <a:srgbClr val="FFFFFF"/>
                </a:solidFill>
              </a:rPr>
              <a:pPr/>
              <a:t>39</a:t>
            </a:fld>
            <a:endParaRPr lang="en" sz="2000">
              <a:solidFill>
                <a:srgbClr val="FFFFFF"/>
              </a:solidFill>
            </a:endParaRPr>
          </a:p>
        </p:txBody>
      </p:sp>
    </p:spTree>
    <p:extLst>
      <p:ext uri="{BB962C8B-B14F-4D97-AF65-F5344CB8AC3E}">
        <p14:creationId xmlns:p14="http://schemas.microsoft.com/office/powerpoint/2010/main" val="15199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Administrativia</a:t>
            </a:r>
            <a:endParaRPr lang="en-US" dirty="0"/>
          </a:p>
        </p:txBody>
      </p:sp>
      <p:sp>
        <p:nvSpPr>
          <p:cNvPr id="3" name="Content Placeholder 2"/>
          <p:cNvSpPr>
            <a:spLocks noGrp="1"/>
          </p:cNvSpPr>
          <p:nvPr>
            <p:ph idx="1"/>
          </p:nvPr>
        </p:nvSpPr>
        <p:spPr/>
        <p:txBody>
          <a:bodyPr>
            <a:normAutofit/>
          </a:bodyPr>
          <a:lstStyle/>
          <a:p>
            <a:r>
              <a:rPr lang="en-US" dirty="0"/>
              <a:t>Project submission instructions</a:t>
            </a:r>
          </a:p>
          <a:p>
            <a:pPr lvl="1"/>
            <a:r>
              <a:rPr lang="en-US" dirty="0"/>
              <a:t>Due: 11/24, 11:59pm</a:t>
            </a:r>
          </a:p>
          <a:p>
            <a:pPr lvl="1"/>
            <a:r>
              <a:rPr lang="en-US" dirty="0"/>
              <a:t>Last deliverable in the class</a:t>
            </a:r>
          </a:p>
          <a:p>
            <a:pPr lvl="1"/>
            <a:r>
              <a:rPr lang="en-US" dirty="0"/>
              <a:t>Can’t use late days</a:t>
            </a:r>
          </a:p>
          <a:p>
            <a:pPr lvl="1"/>
            <a:r>
              <a:rPr lang="en-US" dirty="0">
                <a:hlinkClick r:id="rId2"/>
              </a:rPr>
              <a:t>https://www.cc.gatech.edu/classes/AY2021/cs7643_fall/</a:t>
            </a:r>
            <a:endParaRPr lang="en-US" dirty="0"/>
          </a:p>
          <a:p>
            <a:pPr lvl="1"/>
            <a:endParaRPr lang="en-US" dirty="0"/>
          </a:p>
          <a:p>
            <a:pPr lvl="1"/>
            <a:endParaRPr lang="en-US" dirty="0"/>
          </a:p>
          <a:p>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a:t>
            </a:fld>
            <a:endParaRPr lang="en-US"/>
          </a:p>
        </p:txBody>
      </p:sp>
    </p:spTree>
    <p:extLst>
      <p:ext uri="{BB962C8B-B14F-4D97-AF65-F5344CB8AC3E}">
        <p14:creationId xmlns:p14="http://schemas.microsoft.com/office/powerpoint/2010/main" val="35819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Shape 548"/>
          <p:cNvSpPr txBox="1">
            <a:spLocks noGrp="1"/>
          </p:cNvSpPr>
          <p:nvPr>
            <p:ph type="title"/>
          </p:nvPr>
        </p:nvSpPr>
        <p:spPr>
          <a:xfrm>
            <a:off x="457200" y="228600"/>
            <a:ext cx="8229600" cy="857400"/>
          </a:xfrm>
          <a:prstGeom prst="rect">
            <a:avLst/>
          </a:prstGeom>
        </p:spPr>
        <p:txBody>
          <a:bodyPr lIns="91425" tIns="91425" rIns="91425" bIns="91425" anchor="ctr" anchorCtr="0">
            <a:noAutofit/>
          </a:bodyPr>
          <a:lstStyle/>
          <a:p>
            <a:r>
              <a:rPr lang="en" dirty="0" err="1"/>
              <a:t>PixelRNN</a:t>
            </a:r>
            <a:r>
              <a:rPr lang="en" dirty="0"/>
              <a:t> (and </a:t>
            </a:r>
            <a:r>
              <a:rPr lang="en" dirty="0" err="1"/>
              <a:t>PixelCNN</a:t>
            </a:r>
            <a:r>
              <a:rPr lang="en" dirty="0"/>
              <a:t>)</a:t>
            </a:r>
          </a:p>
        </p:txBody>
      </p:sp>
      <p:sp>
        <p:nvSpPr>
          <p:cNvPr id="549" name="Shape 549"/>
          <p:cNvSpPr txBox="1">
            <a:spLocks noGrp="1"/>
          </p:cNvSpPr>
          <p:nvPr>
            <p:ph type="body" idx="1"/>
          </p:nvPr>
        </p:nvSpPr>
        <p:spPr>
          <a:xfrm>
            <a:off x="4766425" y="2454025"/>
            <a:ext cx="3936900" cy="2720100"/>
          </a:xfrm>
          <a:prstGeom prst="rect">
            <a:avLst/>
          </a:prstGeom>
        </p:spPr>
        <p:txBody>
          <a:bodyPr lIns="91425" tIns="91425" rIns="91425" bIns="91425" anchor="ctr" anchorCtr="0">
            <a:noAutofit/>
          </a:bodyPr>
          <a:lstStyle/>
          <a:p>
            <a:pPr>
              <a:buNone/>
            </a:pPr>
            <a:r>
              <a:rPr lang="en"/>
              <a:t>Improving PixelCNN performance</a:t>
            </a:r>
          </a:p>
          <a:p>
            <a:pPr marL="457200" indent="-228600">
              <a:buChar char="-"/>
            </a:pPr>
            <a:r>
              <a:rPr lang="en"/>
              <a:t>Gated convolutional layers</a:t>
            </a:r>
          </a:p>
          <a:p>
            <a:pPr marL="457200" indent="-228600">
              <a:buChar char="-"/>
            </a:pPr>
            <a:r>
              <a:rPr lang="en"/>
              <a:t>Short-cut connections</a:t>
            </a:r>
          </a:p>
          <a:p>
            <a:pPr marL="457200" indent="-228600">
              <a:buChar char="-"/>
            </a:pPr>
            <a:r>
              <a:rPr lang="en"/>
              <a:t>Discretized logistic loss</a:t>
            </a:r>
          </a:p>
          <a:p>
            <a:pPr marL="457200" indent="-228600">
              <a:buChar char="-"/>
            </a:pPr>
            <a:r>
              <a:rPr lang="en">
                <a:solidFill>
                  <a:schemeClr val="dk1"/>
                </a:solidFill>
              </a:rPr>
              <a:t>Multi-scale</a:t>
            </a:r>
          </a:p>
          <a:p>
            <a:pPr marL="457200" indent="-228600">
              <a:buClr>
                <a:schemeClr val="dk1"/>
              </a:buClr>
              <a:buChar char="-"/>
            </a:pPr>
            <a:r>
              <a:rPr lang="en">
                <a:solidFill>
                  <a:schemeClr val="dk1"/>
                </a:solidFill>
              </a:rPr>
              <a:t>Training tricks</a:t>
            </a:r>
          </a:p>
          <a:p>
            <a:pPr marL="457200" indent="-228600">
              <a:buClr>
                <a:schemeClr val="dk1"/>
              </a:buClr>
              <a:buChar char="-"/>
            </a:pPr>
            <a:r>
              <a:rPr lang="en">
                <a:solidFill>
                  <a:schemeClr val="dk1"/>
                </a:solidFill>
              </a:rPr>
              <a:t>Etc…</a:t>
            </a:r>
          </a:p>
          <a:p>
            <a:pPr>
              <a:buNone/>
            </a:pPr>
            <a:endParaRPr>
              <a:solidFill>
                <a:schemeClr val="dk1"/>
              </a:solidFill>
            </a:endParaRPr>
          </a:p>
          <a:p>
            <a:pPr>
              <a:buNone/>
            </a:pPr>
            <a:r>
              <a:rPr lang="en">
                <a:solidFill>
                  <a:schemeClr val="dk1"/>
                </a:solidFill>
              </a:rPr>
              <a:t>See</a:t>
            </a:r>
          </a:p>
          <a:p>
            <a:pPr marL="457200" indent="-228600">
              <a:buClr>
                <a:schemeClr val="dk1"/>
              </a:buClr>
              <a:buChar char="-"/>
            </a:pPr>
            <a:r>
              <a:rPr lang="en">
                <a:solidFill>
                  <a:schemeClr val="dk1"/>
                </a:solidFill>
              </a:rPr>
              <a:t>Van der Oord et al. NIPS 2016</a:t>
            </a:r>
          </a:p>
          <a:p>
            <a:pPr marL="457200" indent="-228600">
              <a:buClr>
                <a:schemeClr val="dk1"/>
              </a:buClr>
              <a:buChar char="-"/>
            </a:pPr>
            <a:r>
              <a:rPr lang="en">
                <a:solidFill>
                  <a:schemeClr val="dk1"/>
                </a:solidFill>
              </a:rPr>
              <a:t>Salimans et al. 2017 (PixelCNN++)</a:t>
            </a:r>
          </a:p>
          <a:p>
            <a:pPr>
              <a:buNone/>
            </a:pPr>
            <a:endParaRPr/>
          </a:p>
        </p:txBody>
      </p:sp>
      <p:sp>
        <p:nvSpPr>
          <p:cNvPr id="551" name="Shape 551"/>
          <p:cNvSpPr txBox="1">
            <a:spLocks noGrp="1"/>
          </p:cNvSpPr>
          <p:nvPr>
            <p:ph type="body" idx="4294967295"/>
          </p:nvPr>
        </p:nvSpPr>
        <p:spPr>
          <a:xfrm>
            <a:off x="0" y="2108200"/>
            <a:ext cx="3937000" cy="2719388"/>
          </a:xfrm>
          <a:prstGeom prst="rect">
            <a:avLst/>
          </a:prstGeom>
        </p:spPr>
        <p:txBody>
          <a:bodyPr lIns="91425" tIns="91425" rIns="91425" bIns="91425" anchor="ctr" anchorCtr="0">
            <a:noAutofit/>
          </a:bodyPr>
          <a:lstStyle/>
          <a:p>
            <a:pPr>
              <a:buNone/>
            </a:pPr>
            <a:r>
              <a:rPr lang="en">
                <a:solidFill>
                  <a:srgbClr val="0000FF"/>
                </a:solidFill>
              </a:rPr>
              <a:t>Pros:</a:t>
            </a:r>
          </a:p>
          <a:p>
            <a:pPr marL="457200" indent="-228600">
              <a:buClr>
                <a:srgbClr val="0000FF"/>
              </a:buClr>
              <a:buChar char="-"/>
            </a:pPr>
            <a:r>
              <a:rPr lang="en">
                <a:solidFill>
                  <a:srgbClr val="0000FF"/>
                </a:solidFill>
              </a:rPr>
              <a:t>Can explicitly compute likelihood p(x)</a:t>
            </a:r>
          </a:p>
          <a:p>
            <a:pPr marL="457200" indent="-228600">
              <a:buClr>
                <a:srgbClr val="0000FF"/>
              </a:buClr>
              <a:buChar char="-"/>
            </a:pPr>
            <a:r>
              <a:rPr lang="en">
                <a:solidFill>
                  <a:srgbClr val="0000FF"/>
                </a:solidFill>
              </a:rPr>
              <a:t>Explicit likelihood of training data gives good evaluation metric</a:t>
            </a:r>
          </a:p>
          <a:p>
            <a:pPr marL="457200" indent="-228600">
              <a:buClr>
                <a:srgbClr val="0000FF"/>
              </a:buClr>
              <a:buChar char="-"/>
            </a:pPr>
            <a:r>
              <a:rPr lang="en">
                <a:solidFill>
                  <a:srgbClr val="0000FF"/>
                </a:solidFill>
              </a:rPr>
              <a:t>Good samples</a:t>
            </a:r>
          </a:p>
          <a:p>
            <a:pPr>
              <a:buNone/>
            </a:pPr>
            <a:endParaRPr>
              <a:solidFill>
                <a:srgbClr val="0000FF"/>
              </a:solidFill>
            </a:endParaRPr>
          </a:p>
          <a:p>
            <a:pPr>
              <a:buNone/>
            </a:pPr>
            <a:r>
              <a:rPr lang="en">
                <a:solidFill>
                  <a:srgbClr val="0000FF"/>
                </a:solidFill>
              </a:rPr>
              <a:t>Con:</a:t>
            </a:r>
          </a:p>
          <a:p>
            <a:pPr marL="457200" indent="-228600">
              <a:buClr>
                <a:srgbClr val="0000FF"/>
              </a:buClr>
              <a:buChar char="-"/>
            </a:pPr>
            <a:r>
              <a:rPr lang="en">
                <a:solidFill>
                  <a:srgbClr val="0000FF"/>
                </a:solidFill>
              </a:rPr>
              <a:t>Sequential generation =&gt; slow</a:t>
            </a:r>
          </a:p>
        </p:txBody>
      </p:sp>
      <p:sp>
        <p:nvSpPr>
          <p:cNvPr id="550" name="Shape 550"/>
          <p:cNvSpPr txBox="1"/>
          <p:nvPr/>
        </p:nvSpPr>
        <p:spPr>
          <a:xfrm>
            <a:off x="2272625" y="4250075"/>
            <a:ext cx="3481500" cy="406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endParaRPr sz="1400" kern="0">
              <a:solidFill>
                <a:srgbClr val="000000"/>
              </a:solidFill>
              <a:latin typeface="Arial"/>
              <a:ea typeface="Arial"/>
              <a:cs typeface="Arial"/>
              <a:sym typeface="Arial"/>
            </a:endParaRPr>
          </a:p>
        </p:txBody>
      </p:sp>
      <p:sp>
        <p:nvSpPr>
          <p:cNvPr id="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8859A8A-31AB-433D-AFDC-D77B068D6F05}"/>
                  </a:ext>
                </a:extLst>
              </p14:cNvPr>
              <p14:cNvContentPartPr/>
              <p14:nvPr/>
            </p14:nvContentPartPr>
            <p14:xfrm>
              <a:off x="835560" y="386640"/>
              <a:ext cx="7659720" cy="5401080"/>
            </p14:xfrm>
          </p:contentPart>
        </mc:Choice>
        <mc:Fallback>
          <p:pic>
            <p:nvPicPr>
              <p:cNvPr id="2" name="Ink 1">
                <a:extLst>
                  <a:ext uri="{FF2B5EF4-FFF2-40B4-BE49-F238E27FC236}">
                    <a16:creationId xmlns:a16="http://schemas.microsoft.com/office/drawing/2014/main" id="{18859A8A-31AB-433D-AFDC-D77B068D6F05}"/>
                  </a:ext>
                </a:extLst>
              </p:cNvPr>
              <p:cNvPicPr/>
              <p:nvPr/>
            </p:nvPicPr>
            <p:blipFill>
              <a:blip r:embed="rId4"/>
              <a:stretch>
                <a:fillRect/>
              </a:stretch>
            </p:blipFill>
            <p:spPr>
              <a:xfrm>
                <a:off x="826200" y="377280"/>
                <a:ext cx="7678440" cy="5419800"/>
              </a:xfrm>
              <a:prstGeom prst="rect">
                <a:avLst/>
              </a:prstGeom>
            </p:spPr>
          </p:pic>
        </mc:Fallback>
      </mc:AlternateContent>
    </p:spTree>
    <p:extLst>
      <p:ext uri="{BB962C8B-B14F-4D97-AF65-F5344CB8AC3E}">
        <p14:creationId xmlns:p14="http://schemas.microsoft.com/office/powerpoint/2010/main" val="205266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Shape 557"/>
          <p:cNvSpPr txBox="1"/>
          <p:nvPr/>
        </p:nvSpPr>
        <p:spPr>
          <a:xfrm>
            <a:off x="1303650" y="2037850"/>
            <a:ext cx="6536700" cy="1734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4800" kern="0">
                <a:solidFill>
                  <a:srgbClr val="000000"/>
                </a:solidFill>
                <a:latin typeface="Helvetica Neue"/>
                <a:ea typeface="Helvetica Neue"/>
                <a:cs typeface="Helvetica Neue"/>
                <a:sym typeface="Helvetica Neue"/>
              </a:rPr>
              <a:t>Variational Autoencoders (VAE)</a:t>
            </a: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a:p>
            <a:pPr eaLnBrk="1" fontAlgn="auto" hangingPunct="1">
              <a:spcBef>
                <a:spcPts val="0"/>
              </a:spcBef>
              <a:spcAft>
                <a:spcPts val="0"/>
              </a:spcAft>
            </a:pPr>
            <a:endParaRPr sz="4800" kern="0">
              <a:solidFill>
                <a:srgbClr val="000000"/>
              </a:solidFill>
              <a:latin typeface="Helvetica Neue"/>
              <a:ea typeface="Helvetica Neue"/>
              <a:cs typeface="Helvetica Neue"/>
              <a:sym typeface="Helvetica Neue"/>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C2AF04C-2390-4F3D-A0C0-1B7A5DD95A19}"/>
                  </a:ext>
                </a:extLst>
              </p14:cNvPr>
              <p14:cNvContentPartPr/>
              <p14:nvPr/>
            </p14:nvContentPartPr>
            <p14:xfrm>
              <a:off x="1716120" y="514440"/>
              <a:ext cx="4739040" cy="1486080"/>
            </p14:xfrm>
          </p:contentPart>
        </mc:Choice>
        <mc:Fallback>
          <p:pic>
            <p:nvPicPr>
              <p:cNvPr id="2" name="Ink 1">
                <a:extLst>
                  <a:ext uri="{FF2B5EF4-FFF2-40B4-BE49-F238E27FC236}">
                    <a16:creationId xmlns:a16="http://schemas.microsoft.com/office/drawing/2014/main" id="{0C2AF04C-2390-4F3D-A0C0-1B7A5DD95A19}"/>
                  </a:ext>
                </a:extLst>
              </p:cNvPr>
              <p:cNvPicPr/>
              <p:nvPr/>
            </p:nvPicPr>
            <p:blipFill>
              <a:blip r:embed="rId4"/>
              <a:stretch>
                <a:fillRect/>
              </a:stretch>
            </p:blipFill>
            <p:spPr>
              <a:xfrm>
                <a:off x="1706760" y="505080"/>
                <a:ext cx="4757760" cy="1504800"/>
              </a:xfrm>
              <a:prstGeom prst="rect">
                <a:avLst/>
              </a:prstGeom>
            </p:spPr>
          </p:pic>
        </mc:Fallback>
      </mc:AlternateContent>
    </p:spTree>
    <p:extLst>
      <p:ext uri="{BB962C8B-B14F-4D97-AF65-F5344CB8AC3E}">
        <p14:creationId xmlns:p14="http://schemas.microsoft.com/office/powerpoint/2010/main" val="126640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pic>
        <p:nvPicPr>
          <p:cNvPr id="574" name="Shape 574"/>
          <p:cNvPicPr preferRelativeResize="0"/>
          <p:nvPr/>
        </p:nvPicPr>
        <p:blipFill>
          <a:blip r:embed="rId3">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9F3F881-995B-451E-971F-7A9E084C0B0E}"/>
                  </a:ext>
                </a:extLst>
              </p14:cNvPr>
              <p14:cNvContentPartPr/>
              <p14:nvPr/>
            </p14:nvContentPartPr>
            <p14:xfrm>
              <a:off x="991800" y="1683000"/>
              <a:ext cx="7920360" cy="3796200"/>
            </p14:xfrm>
          </p:contentPart>
        </mc:Choice>
        <mc:Fallback>
          <p:pic>
            <p:nvPicPr>
              <p:cNvPr id="2" name="Ink 1">
                <a:extLst>
                  <a:ext uri="{FF2B5EF4-FFF2-40B4-BE49-F238E27FC236}">
                    <a16:creationId xmlns:a16="http://schemas.microsoft.com/office/drawing/2014/main" id="{19F3F881-995B-451E-971F-7A9E084C0B0E}"/>
                  </a:ext>
                </a:extLst>
              </p:cNvPr>
              <p:cNvPicPr/>
              <p:nvPr/>
            </p:nvPicPr>
            <p:blipFill>
              <a:blip r:embed="rId5"/>
              <a:stretch>
                <a:fillRect/>
              </a:stretch>
            </p:blipFill>
            <p:spPr>
              <a:xfrm>
                <a:off x="982440" y="1673640"/>
                <a:ext cx="7939080" cy="3814920"/>
              </a:xfrm>
              <a:prstGeom prst="rect">
                <a:avLst/>
              </a:prstGeom>
            </p:spPr>
          </p:pic>
        </mc:Fallback>
      </mc:AlternateContent>
    </p:spTree>
    <p:extLst>
      <p:ext uri="{BB962C8B-B14F-4D97-AF65-F5344CB8AC3E}">
        <p14:creationId xmlns:p14="http://schemas.microsoft.com/office/powerpoint/2010/main" val="142431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E6C4700-E86B-41CA-BD1C-9437C2678F8F}"/>
                  </a:ext>
                </a:extLst>
              </p14:cNvPr>
              <p14:cNvContentPartPr/>
              <p14:nvPr/>
            </p14:nvContentPartPr>
            <p14:xfrm>
              <a:off x="919080" y="1877400"/>
              <a:ext cx="7233480" cy="3417840"/>
            </p14:xfrm>
          </p:contentPart>
        </mc:Choice>
        <mc:Fallback>
          <p:pic>
            <p:nvPicPr>
              <p:cNvPr id="2" name="Ink 1">
                <a:extLst>
                  <a:ext uri="{FF2B5EF4-FFF2-40B4-BE49-F238E27FC236}">
                    <a16:creationId xmlns:a16="http://schemas.microsoft.com/office/drawing/2014/main" id="{7E6C4700-E86B-41CA-BD1C-9437C2678F8F}"/>
                  </a:ext>
                </a:extLst>
              </p:cNvPr>
              <p:cNvPicPr/>
              <p:nvPr/>
            </p:nvPicPr>
            <p:blipFill>
              <a:blip r:embed="rId6"/>
              <a:stretch>
                <a:fillRect/>
              </a:stretch>
            </p:blipFill>
            <p:spPr>
              <a:xfrm>
                <a:off x="909720" y="1868040"/>
                <a:ext cx="7252200" cy="3436560"/>
              </a:xfrm>
              <a:prstGeom prst="rect">
                <a:avLst/>
              </a:prstGeom>
            </p:spPr>
          </p:pic>
        </mc:Fallback>
      </mc:AlternateContent>
    </p:spTree>
    <p:extLst>
      <p:ext uri="{BB962C8B-B14F-4D97-AF65-F5344CB8AC3E}">
        <p14:creationId xmlns:p14="http://schemas.microsoft.com/office/powerpoint/2010/main" val="10434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a:t>So far...</a:t>
            </a:r>
          </a:p>
        </p:txBody>
      </p:sp>
      <p:sp>
        <p:nvSpPr>
          <p:cNvPr id="575" name="Shape 575"/>
          <p:cNvSpPr txBox="1">
            <a:spLocks noGrp="1"/>
          </p:cNvSpPr>
          <p:nvPr>
            <p:ph type="body" idx="1"/>
          </p:nvPr>
        </p:nvSpPr>
        <p:spPr>
          <a:xfrm>
            <a:off x="266300" y="3194400"/>
            <a:ext cx="8406600" cy="2444400"/>
          </a:xfrm>
          <a:prstGeom prst="rect">
            <a:avLst/>
          </a:prstGeom>
        </p:spPr>
        <p:txBody>
          <a:bodyPr lIns="91425" tIns="91425" rIns="91425" bIns="91425" anchor="ctr" anchorCtr="0">
            <a:noAutofit/>
          </a:bodyPr>
          <a:lstStyle/>
          <a:p>
            <a:pPr>
              <a:buNone/>
            </a:pPr>
            <a:endParaRPr dirty="0"/>
          </a:p>
          <a:p>
            <a:pPr>
              <a:buNone/>
            </a:pPr>
            <a:endParaRPr dirty="0"/>
          </a:p>
          <a:p>
            <a:pPr>
              <a:buNone/>
            </a:pPr>
            <a:r>
              <a:rPr lang="en" dirty="0">
                <a:solidFill>
                  <a:srgbClr val="0000FF"/>
                </a:solidFill>
              </a:rPr>
              <a:t>VAEs define intractable density function with latent </a:t>
            </a:r>
            <a:r>
              <a:rPr lang="en" b="1" dirty="0">
                <a:solidFill>
                  <a:srgbClr val="0000FF"/>
                </a:solidFill>
              </a:rPr>
              <a:t>z</a:t>
            </a:r>
            <a:r>
              <a:rPr lang="en" dirty="0">
                <a:solidFill>
                  <a:srgbClr val="0000FF"/>
                </a:solidFill>
              </a:rPr>
              <a:t>:  </a:t>
            </a:r>
          </a:p>
          <a:p>
            <a:pPr>
              <a:buNone/>
            </a:pPr>
            <a:endParaRPr dirty="0"/>
          </a:p>
          <a:p>
            <a:pPr>
              <a:buNone/>
            </a:pPr>
            <a:endParaRPr dirty="0"/>
          </a:p>
          <a:p>
            <a:pPr>
              <a:buNone/>
            </a:pPr>
            <a:endParaRPr lang="en-US" dirty="0">
              <a:solidFill>
                <a:srgbClr val="0000FF"/>
              </a:solidFill>
            </a:endParaRPr>
          </a:p>
          <a:p>
            <a:pPr>
              <a:buNone/>
            </a:pPr>
            <a:endParaRPr lang="en-US" dirty="0">
              <a:solidFill>
                <a:srgbClr val="0000FF"/>
              </a:solidFill>
            </a:endParaRPr>
          </a:p>
          <a:p>
            <a:pPr>
              <a:buNone/>
            </a:pPr>
            <a:endParaRPr lang="en-US" dirty="0"/>
          </a:p>
          <a:p>
            <a:pPr>
              <a:buNone/>
            </a:pPr>
            <a:endParaRPr dirty="0"/>
          </a:p>
          <a:p>
            <a:pPr>
              <a:buNone/>
            </a:pPr>
            <a:endParaRPr dirty="0"/>
          </a:p>
          <a:p>
            <a:pPr>
              <a:buNone/>
            </a:pPr>
            <a:endParaRPr dirty="0"/>
          </a:p>
          <a:p>
            <a:pPr>
              <a:buNone/>
            </a:pPr>
            <a:endParaRPr dirty="0"/>
          </a:p>
          <a:p>
            <a:pPr>
              <a:buNone/>
            </a:pPr>
            <a:endParaRPr dirty="0"/>
          </a:p>
        </p:txBody>
      </p:sp>
      <p:pic>
        <p:nvPicPr>
          <p:cNvPr id="573" name="Shape 573"/>
          <p:cNvPicPr preferRelativeResize="0"/>
          <p:nvPr/>
        </p:nvPicPr>
        <p:blipFill>
          <a:blip r:embed="rId3">
            <a:alphaModFix/>
          </a:blip>
          <a:stretch>
            <a:fillRect/>
          </a:stretch>
        </p:blipFill>
        <p:spPr>
          <a:xfrm>
            <a:off x="1054950" y="3505200"/>
            <a:ext cx="2581325" cy="521400"/>
          </a:xfrm>
          <a:prstGeom prst="rect">
            <a:avLst/>
          </a:prstGeom>
          <a:noFill/>
          <a:ln>
            <a:noFill/>
          </a:ln>
        </p:spPr>
      </p:pic>
      <p:pic>
        <p:nvPicPr>
          <p:cNvPr id="574" name="Shape 574"/>
          <p:cNvPicPr preferRelativeResize="0"/>
          <p:nvPr/>
        </p:nvPicPr>
        <p:blipFill>
          <a:blip r:embed="rId4">
            <a:alphaModFix/>
          </a:blip>
          <a:stretch>
            <a:fillRect/>
          </a:stretch>
        </p:blipFill>
        <p:spPr>
          <a:xfrm>
            <a:off x="1096751" y="1791875"/>
            <a:ext cx="2928775" cy="646525"/>
          </a:xfrm>
          <a:prstGeom prst="rect">
            <a:avLst/>
          </a:prstGeom>
          <a:noFill/>
          <a:ln>
            <a:noFill/>
          </a:ln>
        </p:spPr>
      </p:pic>
      <p:sp>
        <p:nvSpPr>
          <p:cNvPr id="7" name="Shape 565"/>
          <p:cNvSpPr txBox="1"/>
          <p:nvPr/>
        </p:nvSpPr>
        <p:spPr>
          <a:xfrm>
            <a:off x="266300" y="1365275"/>
            <a:ext cx="8867700" cy="426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PixelCNNs define tractable density function, optimize likelihood of training data:</a:t>
            </a:r>
          </a:p>
        </p:txBody>
      </p:sp>
      <p:sp>
        <p:nvSpPr>
          <p:cNvPr id="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3" name="TextBox 2">
            <a:extLst>
              <a:ext uri="{FF2B5EF4-FFF2-40B4-BE49-F238E27FC236}">
                <a16:creationId xmlns:a16="http://schemas.microsoft.com/office/drawing/2014/main" id="{154D5D7B-2FF0-F944-848E-5AA133028C61}"/>
              </a:ext>
            </a:extLst>
          </p:cNvPr>
          <p:cNvSpPr txBox="1"/>
          <p:nvPr/>
        </p:nvSpPr>
        <p:spPr>
          <a:xfrm>
            <a:off x="224344" y="6172200"/>
            <a:ext cx="8233856" cy="369332"/>
          </a:xfrm>
          <a:prstGeom prst="rect">
            <a:avLst/>
          </a:prstGeom>
          <a:noFill/>
        </p:spPr>
        <p:txBody>
          <a:bodyPr wrap="none" rtlCol="0">
            <a:spAutoFit/>
          </a:bodyPr>
          <a:lstStyle/>
          <a:p>
            <a:r>
              <a:rPr lang="en" sz="1800" dirty="0">
                <a:solidFill>
                  <a:srgbClr val="0000FF"/>
                </a:solidFill>
              </a:rPr>
              <a:t>Cannot optimize directly, derive and optimize lower bound on likelihood instead</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CA1EBA8-7915-4E95-99D0-A7FC13E5EBBB}"/>
                  </a:ext>
                </a:extLst>
              </p14:cNvPr>
              <p14:cNvContentPartPr/>
              <p14:nvPr/>
            </p14:nvContentPartPr>
            <p14:xfrm>
              <a:off x="670320" y="3455640"/>
              <a:ext cx="7772400" cy="3085560"/>
            </p14:xfrm>
          </p:contentPart>
        </mc:Choice>
        <mc:Fallback>
          <p:pic>
            <p:nvPicPr>
              <p:cNvPr id="2" name="Ink 1">
                <a:extLst>
                  <a:ext uri="{FF2B5EF4-FFF2-40B4-BE49-F238E27FC236}">
                    <a16:creationId xmlns:a16="http://schemas.microsoft.com/office/drawing/2014/main" id="{5CA1EBA8-7915-4E95-99D0-A7FC13E5EBBB}"/>
                  </a:ext>
                </a:extLst>
              </p:cNvPr>
              <p:cNvPicPr/>
              <p:nvPr/>
            </p:nvPicPr>
            <p:blipFill>
              <a:blip r:embed="rId6"/>
              <a:stretch>
                <a:fillRect/>
              </a:stretch>
            </p:blipFill>
            <p:spPr>
              <a:xfrm>
                <a:off x="660960" y="3446280"/>
                <a:ext cx="7791120" cy="3104280"/>
              </a:xfrm>
              <a:prstGeom prst="rect">
                <a:avLst/>
              </a:prstGeom>
            </p:spPr>
          </p:pic>
        </mc:Fallback>
      </mc:AlternateContent>
    </p:spTree>
    <p:extLst>
      <p:ext uri="{BB962C8B-B14F-4D97-AF65-F5344CB8AC3E}">
        <p14:creationId xmlns:p14="http://schemas.microsoft.com/office/powerpoint/2010/main" val="3249854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pPr marL="0" indent="0">
              <a:buNone/>
            </a:pPr>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45</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6D230D3F-80CC-48F3-957B-5CA5846970E3}"/>
                  </a:ext>
                </a:extLst>
              </p14:cNvPr>
              <p14:cNvContentPartPr/>
              <p14:nvPr/>
            </p14:nvContentPartPr>
            <p14:xfrm>
              <a:off x="523440" y="777240"/>
              <a:ext cx="6271200" cy="4974480"/>
            </p14:xfrm>
          </p:contentPart>
        </mc:Choice>
        <mc:Fallback>
          <p:pic>
            <p:nvPicPr>
              <p:cNvPr id="6" name="Ink 5">
                <a:extLst>
                  <a:ext uri="{FF2B5EF4-FFF2-40B4-BE49-F238E27FC236}">
                    <a16:creationId xmlns:a16="http://schemas.microsoft.com/office/drawing/2014/main" id="{6D230D3F-80CC-48F3-957B-5CA5846970E3}"/>
                  </a:ext>
                </a:extLst>
              </p:cNvPr>
              <p:cNvPicPr/>
              <p:nvPr/>
            </p:nvPicPr>
            <p:blipFill>
              <a:blip r:embed="rId3"/>
              <a:stretch>
                <a:fillRect/>
              </a:stretch>
            </p:blipFill>
            <p:spPr>
              <a:xfrm>
                <a:off x="514080" y="767880"/>
                <a:ext cx="6289920" cy="4993200"/>
              </a:xfrm>
              <a:prstGeom prst="rect">
                <a:avLst/>
              </a:prstGeom>
            </p:spPr>
          </p:pic>
        </mc:Fallback>
      </mc:AlternateContent>
    </p:spTree>
    <p:extLst>
      <p:ext uri="{BB962C8B-B14F-4D97-AF65-F5344CB8AC3E}">
        <p14:creationId xmlns:p14="http://schemas.microsoft.com/office/powerpoint/2010/main" val="588794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582" name="Shape 582"/>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83" name="Shape 583"/>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584" name="Shape 584"/>
          <p:cNvCxnSpPr>
            <a:stCxn id="582" idx="0"/>
            <a:endCxn id="583"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585" name="Shape 585"/>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586" name="Shape 586"/>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587" name="Shape 587"/>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588" name="Shape 588"/>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589" name="Shape 589"/>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590" name="Shape 590"/>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pic>
        <p:nvPicPr>
          <p:cNvPr id="591" name="Shape 59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EBF355B-FEA9-4CF4-A79C-6546E142B2E2}"/>
                  </a:ext>
                </a:extLst>
              </p14:cNvPr>
              <p14:cNvContentPartPr/>
              <p14:nvPr/>
            </p14:nvContentPartPr>
            <p14:xfrm>
              <a:off x="393840" y="864000"/>
              <a:ext cx="7230240" cy="4567680"/>
            </p14:xfrm>
          </p:contentPart>
        </mc:Choice>
        <mc:Fallback>
          <p:pic>
            <p:nvPicPr>
              <p:cNvPr id="2" name="Ink 1">
                <a:extLst>
                  <a:ext uri="{FF2B5EF4-FFF2-40B4-BE49-F238E27FC236}">
                    <a16:creationId xmlns:a16="http://schemas.microsoft.com/office/drawing/2014/main" id="{EEBF355B-FEA9-4CF4-A79C-6546E142B2E2}"/>
                  </a:ext>
                </a:extLst>
              </p:cNvPr>
              <p:cNvPicPr/>
              <p:nvPr/>
            </p:nvPicPr>
            <p:blipFill>
              <a:blip r:embed="rId7"/>
              <a:stretch>
                <a:fillRect/>
              </a:stretch>
            </p:blipFill>
            <p:spPr>
              <a:xfrm>
                <a:off x="384480" y="854640"/>
                <a:ext cx="7248960" cy="4586400"/>
              </a:xfrm>
              <a:prstGeom prst="rect">
                <a:avLst/>
              </a:prstGeom>
            </p:spPr>
          </p:pic>
        </mc:Fallback>
      </mc:AlternateContent>
    </p:spTree>
    <p:extLst>
      <p:ext uri="{BB962C8B-B14F-4D97-AF65-F5344CB8AC3E}">
        <p14:creationId xmlns:p14="http://schemas.microsoft.com/office/powerpoint/2010/main" val="31185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8" name="Shape 59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599" name="Shape 59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00" name="Shape 600"/>
          <p:cNvCxnSpPr>
            <a:stCxn id="598" idx="0"/>
            <a:endCxn id="59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01" name="Shape 60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02" name="Shape 60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03" name="Shape 60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04" name="Shape 60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05" name="Shape 60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06" name="Shape 606"/>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07" name="Shape 607"/>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08" name="Shape 608"/>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pic>
        <p:nvPicPr>
          <p:cNvPr id="609" name="Shape 60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7" name="Shape 580"/>
          <p:cNvSpPr txBox="1">
            <a:spLocks/>
          </p:cNvSpPr>
          <p:nvPr/>
        </p:nvSpPr>
        <p:spPr bwMode="auto">
          <a:xfrm>
            <a:off x="228600" y="228600"/>
            <a:ext cx="8229600" cy="857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noAutofit/>
          </a:bodyPr>
          <a:lstStyle>
            <a:lvl1pPr lvl="0" algn="ctr" rtl="0" eaLnBrk="0" fontAlgn="base" hangingPunct="0">
              <a:spcBef>
                <a:spcPts val="0"/>
              </a:spcBef>
              <a:spcAft>
                <a:spcPct val="0"/>
              </a:spcAft>
              <a:buSzPct val="100000"/>
              <a:defRPr sz="3000">
                <a:solidFill>
                  <a:schemeClr val="tx1"/>
                </a:solidFill>
                <a:latin typeface="+mj-lt"/>
                <a:ea typeface="+mj-ea"/>
                <a:cs typeface="+mj-cs"/>
              </a:defRPr>
            </a:lvl1pPr>
            <a:lvl2pPr lvl="1"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2pPr>
            <a:lvl3pPr lvl="2"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3pPr>
            <a:lvl4pPr lvl="3"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4pPr>
            <a:lvl5pPr lvl="4" algn="ctr" rtl="0" eaLnBrk="0" fontAlgn="base" hangingPunct="0">
              <a:spcBef>
                <a:spcPts val="0"/>
              </a:spcBef>
              <a:spcAft>
                <a:spcPct val="0"/>
              </a:spcAft>
              <a:defRPr sz="4000">
                <a:solidFill>
                  <a:schemeClr val="tx2"/>
                </a:solidFill>
                <a:latin typeface="Arial" pitchFamily="-112" charset="0"/>
                <a:ea typeface="Osaka" pitchFamily="-112" charset="-128"/>
                <a:cs typeface="Osaka" pitchFamily="-112" charset="-128"/>
              </a:defRPr>
            </a:lvl5pPr>
            <a:lvl6pPr marL="457200" lvl="5"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6pPr>
            <a:lvl7pPr marL="914400" lvl="6"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7pPr>
            <a:lvl8pPr marL="1371600" lvl="7"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8pPr>
            <a:lvl9pPr marL="1828800" lvl="8" algn="ctr" rtl="0" fontAlgn="base">
              <a:spcBef>
                <a:spcPts val="0"/>
              </a:spcBef>
              <a:spcAft>
                <a:spcPct val="0"/>
              </a:spcAft>
              <a:defRPr sz="4000">
                <a:solidFill>
                  <a:schemeClr val="tx2"/>
                </a:solidFill>
                <a:latin typeface="Arial" pitchFamily="-112" charset="0"/>
                <a:ea typeface="Osaka" pitchFamily="-112" charset="-128"/>
                <a:cs typeface="Osaka" pitchFamily="-112" charset="-128"/>
              </a:defRPr>
            </a:lvl9pPr>
          </a:lstStyle>
          <a:p>
            <a:r>
              <a:rPr lang="en" sz="3800" kern="0"/>
              <a:t>Autoencoders</a:t>
            </a:r>
            <a:endParaRPr lang="en" sz="3800" kern="0" dirty="0"/>
          </a:p>
        </p:txBody>
      </p:sp>
      <p:sp>
        <p:nvSpPr>
          <p:cNvPr id="18"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A362B798-5B0F-4381-923E-70B88683ABCE}"/>
                  </a:ext>
                </a:extLst>
              </p14:cNvPr>
              <p14:cNvContentPartPr/>
              <p14:nvPr/>
            </p14:nvContentPartPr>
            <p14:xfrm>
              <a:off x="5128200" y="2946960"/>
              <a:ext cx="1001160" cy="516600"/>
            </p14:xfrm>
          </p:contentPart>
        </mc:Choice>
        <mc:Fallback>
          <p:pic>
            <p:nvPicPr>
              <p:cNvPr id="2" name="Ink 1">
                <a:extLst>
                  <a:ext uri="{FF2B5EF4-FFF2-40B4-BE49-F238E27FC236}">
                    <a16:creationId xmlns:a16="http://schemas.microsoft.com/office/drawing/2014/main" id="{A362B798-5B0F-4381-923E-70B88683ABCE}"/>
                  </a:ext>
                </a:extLst>
              </p:cNvPr>
              <p:cNvPicPr/>
              <p:nvPr/>
            </p:nvPicPr>
            <p:blipFill>
              <a:blip r:embed="rId7"/>
              <a:stretch>
                <a:fillRect/>
              </a:stretch>
            </p:blipFill>
            <p:spPr>
              <a:xfrm>
                <a:off x="5118840" y="2937600"/>
                <a:ext cx="1019880" cy="535320"/>
              </a:xfrm>
              <a:prstGeom prst="rect">
                <a:avLst/>
              </a:prstGeom>
            </p:spPr>
          </p:pic>
        </mc:Fallback>
      </mc:AlternateContent>
    </p:spTree>
    <p:extLst>
      <p:ext uri="{BB962C8B-B14F-4D97-AF65-F5344CB8AC3E}">
        <p14:creationId xmlns:p14="http://schemas.microsoft.com/office/powerpoint/2010/main" val="1628674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Shape 616"/>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17" name="Shape 617"/>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18" name="Shape 618"/>
          <p:cNvCxnSpPr>
            <a:stCxn id="616" idx="0"/>
            <a:endCxn id="617"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19" name="Shape 619"/>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20" name="Shape 620"/>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21" name="Shape 621"/>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22" name="Shape 622"/>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23" name="Shape 623"/>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24" name="Shape 624"/>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25" name="Shape 625"/>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26" name="Shape 626"/>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27" name="Shape 627"/>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28" name="Shape 628"/>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29" name="Shape 629"/>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p:txBody>
      </p:sp>
      <p:pic>
        <p:nvPicPr>
          <p:cNvPr id="630" name="Shape 630"/>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02969DB-F95E-4E1B-B4BA-DC214D822979}"/>
                  </a:ext>
                </a:extLst>
              </p14:cNvPr>
              <p14:cNvContentPartPr/>
              <p14:nvPr/>
            </p14:nvContentPartPr>
            <p14:xfrm>
              <a:off x="309240" y="2681280"/>
              <a:ext cx="4220280" cy="1569960"/>
            </p14:xfrm>
          </p:contentPart>
        </mc:Choice>
        <mc:Fallback>
          <p:pic>
            <p:nvPicPr>
              <p:cNvPr id="2" name="Ink 1">
                <a:extLst>
                  <a:ext uri="{FF2B5EF4-FFF2-40B4-BE49-F238E27FC236}">
                    <a16:creationId xmlns:a16="http://schemas.microsoft.com/office/drawing/2014/main" id="{E02969DB-F95E-4E1B-B4BA-DC214D822979}"/>
                  </a:ext>
                </a:extLst>
              </p:cNvPr>
              <p:cNvPicPr/>
              <p:nvPr/>
            </p:nvPicPr>
            <p:blipFill>
              <a:blip r:embed="rId7"/>
              <a:stretch>
                <a:fillRect/>
              </a:stretch>
            </p:blipFill>
            <p:spPr>
              <a:xfrm>
                <a:off x="299880" y="2671920"/>
                <a:ext cx="4239000" cy="1588680"/>
              </a:xfrm>
              <a:prstGeom prst="rect">
                <a:avLst/>
              </a:prstGeom>
            </p:spPr>
          </p:pic>
        </mc:Fallback>
      </mc:AlternateContent>
    </p:spTree>
    <p:extLst>
      <p:ext uri="{BB962C8B-B14F-4D97-AF65-F5344CB8AC3E}">
        <p14:creationId xmlns:p14="http://schemas.microsoft.com/office/powerpoint/2010/main" val="1152267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7" name="Shape 63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38" name="Shape 63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39" name="Shape 639"/>
          <p:cNvCxnSpPr>
            <a:stCxn id="637" idx="0"/>
            <a:endCxn id="63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40" name="Shape 64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41" name="Shape 64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42" name="Shape 64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43" name="Shape 64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44" name="Shape 64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45" name="Shape 645"/>
          <p:cNvSpPr txBox="1"/>
          <p:nvPr/>
        </p:nvSpPr>
        <p:spPr>
          <a:xfrm>
            <a:off x="278875" y="1679650"/>
            <a:ext cx="74367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Unsupervised approach for learning a lower-dimensional feature representation from unlabeled training data</a:t>
            </a:r>
          </a:p>
        </p:txBody>
      </p:sp>
      <p:sp>
        <p:nvSpPr>
          <p:cNvPr id="646" name="Shape 646"/>
          <p:cNvSpPr txBox="1"/>
          <p:nvPr/>
        </p:nvSpPr>
        <p:spPr>
          <a:xfrm>
            <a:off x="4663075" y="2399250"/>
            <a:ext cx="2962200" cy="9060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a:t>
            </a:r>
          </a:p>
        </p:txBody>
      </p:sp>
      <p:cxnSp>
        <p:nvCxnSpPr>
          <p:cNvPr id="647" name="Shape 647"/>
          <p:cNvCxnSpPr/>
          <p:nvPr/>
        </p:nvCxnSpPr>
        <p:spPr>
          <a:xfrm rot="10800000" flipH="1">
            <a:off x="4826550" y="3527950"/>
            <a:ext cx="705900" cy="847800"/>
          </a:xfrm>
          <a:prstGeom prst="straightConnector1">
            <a:avLst/>
          </a:prstGeom>
          <a:noFill/>
          <a:ln w="19050" cap="flat" cmpd="sng">
            <a:solidFill>
              <a:srgbClr val="FF0000"/>
            </a:solidFill>
            <a:prstDash val="solid"/>
            <a:round/>
            <a:headEnd type="none" w="lg" len="lg"/>
            <a:tailEnd type="triangle" w="lg" len="lg"/>
          </a:ln>
        </p:spPr>
      </p:cxnSp>
      <p:sp>
        <p:nvSpPr>
          <p:cNvPr id="648" name="Shape 648"/>
          <p:cNvSpPr txBox="1"/>
          <p:nvPr/>
        </p:nvSpPr>
        <p:spPr>
          <a:xfrm>
            <a:off x="318950" y="2391687"/>
            <a:ext cx="3065700" cy="7185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z</a:t>
            </a:r>
            <a:r>
              <a:rPr lang="en" sz="1600" kern="0">
                <a:solidFill>
                  <a:srgbClr val="000000"/>
                </a:solidFill>
                <a:latin typeface="Arial"/>
                <a:ea typeface="Arial"/>
                <a:cs typeface="Arial"/>
                <a:sym typeface="Arial"/>
              </a:rPr>
              <a:t> usually smaller than </a:t>
            </a:r>
            <a:r>
              <a:rPr lang="en" sz="1600" b="1" kern="0">
                <a:solidFill>
                  <a:srgbClr val="000000"/>
                </a:solidFill>
                <a:latin typeface="Arial"/>
                <a:ea typeface="Arial"/>
                <a:cs typeface="Arial"/>
                <a:sym typeface="Arial"/>
              </a:rPr>
              <a:t>x</a:t>
            </a:r>
          </a:p>
          <a:p>
            <a:pPr algn="l" eaLnBrk="1" fontAlgn="auto" hangingPunct="1">
              <a:spcBef>
                <a:spcPts val="0"/>
              </a:spcBef>
              <a:spcAft>
                <a:spcPts val="0"/>
              </a:spcAft>
            </a:pPr>
            <a:r>
              <a:rPr lang="en" sz="1600" kern="0">
                <a:solidFill>
                  <a:srgbClr val="000000"/>
                </a:solidFill>
                <a:latin typeface="Arial"/>
                <a:ea typeface="Arial"/>
                <a:cs typeface="Arial"/>
                <a:sym typeface="Arial"/>
              </a:rPr>
              <a:t>(dimensionality reduction)</a:t>
            </a:r>
          </a:p>
        </p:txBody>
      </p:sp>
      <p:cxnSp>
        <p:nvCxnSpPr>
          <p:cNvPr id="649" name="Shape 649"/>
          <p:cNvCxnSpPr/>
          <p:nvPr/>
        </p:nvCxnSpPr>
        <p:spPr>
          <a:xfrm rot="10800000">
            <a:off x="2267275" y="3051000"/>
            <a:ext cx="1636200" cy="763200"/>
          </a:xfrm>
          <a:prstGeom prst="straightConnector1">
            <a:avLst/>
          </a:prstGeom>
          <a:noFill/>
          <a:ln w="19050" cap="flat" cmpd="sng">
            <a:solidFill>
              <a:srgbClr val="FF0000"/>
            </a:solidFill>
            <a:prstDash val="solid"/>
            <a:round/>
            <a:headEnd type="none" w="lg" len="lg"/>
            <a:tailEnd type="triangle" w="lg" len="lg"/>
          </a:ln>
        </p:spPr>
      </p:cxnSp>
      <p:sp>
        <p:nvSpPr>
          <p:cNvPr id="650" name="Shape 650"/>
          <p:cNvSpPr txBox="1"/>
          <p:nvPr/>
        </p:nvSpPr>
        <p:spPr>
          <a:xfrm>
            <a:off x="334700" y="3070300"/>
            <a:ext cx="2028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400" kern="0">
                <a:solidFill>
                  <a:srgbClr val="0000FF"/>
                </a:solidFill>
                <a:latin typeface="Arial"/>
                <a:ea typeface="Arial"/>
                <a:cs typeface="Arial"/>
                <a:sym typeface="Arial"/>
              </a:rPr>
              <a:t>Q: Why dimensionality reduction?</a:t>
            </a:r>
          </a:p>
          <a:p>
            <a:pPr algn="l" eaLnBrk="1" fontAlgn="auto" hangingPunct="1">
              <a:spcBef>
                <a:spcPts val="0"/>
              </a:spcBef>
              <a:spcAft>
                <a:spcPts val="0"/>
              </a:spcAft>
            </a:pPr>
            <a:endParaRPr sz="1400" kern="0">
              <a:solidFill>
                <a:srgbClr val="0000FF"/>
              </a:solidFill>
              <a:latin typeface="Arial"/>
              <a:ea typeface="Arial"/>
              <a:cs typeface="Arial"/>
              <a:sym typeface="Arial"/>
            </a:endParaRPr>
          </a:p>
          <a:p>
            <a:pPr algn="l" eaLnBrk="1" fontAlgn="auto" hangingPunct="1">
              <a:spcBef>
                <a:spcPts val="0"/>
              </a:spcBef>
              <a:spcAft>
                <a:spcPts val="0"/>
              </a:spcAft>
            </a:pPr>
            <a:r>
              <a:rPr lang="en" sz="1400" kern="0">
                <a:solidFill>
                  <a:srgbClr val="0000FF"/>
                </a:solidFill>
                <a:latin typeface="Arial"/>
                <a:ea typeface="Arial"/>
                <a:cs typeface="Arial"/>
                <a:sym typeface="Arial"/>
              </a:rPr>
              <a:t>A: Want features to capture meaningful factors of variation in data</a:t>
            </a:r>
          </a:p>
        </p:txBody>
      </p:sp>
      <p:pic>
        <p:nvPicPr>
          <p:cNvPr id="651" name="Shape 651"/>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22696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063228"/>
            <a:ext cx="8229600" cy="857400"/>
          </a:xfrm>
          <a:prstGeom prst="rect">
            <a:avLst/>
          </a:prstGeom>
        </p:spPr>
        <p:txBody>
          <a:bodyPr lIns="91425" tIns="91425" rIns="91425" bIns="91425" anchor="ctr" anchorCtr="0">
            <a:noAutofit/>
          </a:bodyPr>
          <a:lstStyle/>
          <a:p>
            <a:r>
              <a:rPr lang="en"/>
              <a:t>Overview</a:t>
            </a:r>
          </a:p>
        </p:txBody>
      </p:sp>
      <p:sp>
        <p:nvSpPr>
          <p:cNvPr id="53" name="Shape 53"/>
          <p:cNvSpPr txBox="1">
            <a:spLocks noGrp="1"/>
          </p:cNvSpPr>
          <p:nvPr>
            <p:ph type="body" idx="1"/>
          </p:nvPr>
        </p:nvSpPr>
        <p:spPr>
          <a:xfrm>
            <a:off x="457200" y="1295400"/>
            <a:ext cx="8229600" cy="3725700"/>
          </a:xfrm>
          <a:prstGeom prst="rect">
            <a:avLst/>
          </a:prstGeom>
        </p:spPr>
        <p:txBody>
          <a:bodyPr lIns="91425" tIns="91425" rIns="91425" bIns="91425" anchor="ctr" anchorCtr="0">
            <a:noAutofit/>
          </a:bodyPr>
          <a:lstStyle/>
          <a:p>
            <a:pPr marL="457200" indent="-368300"/>
            <a:r>
              <a:rPr lang="en" sz="2200" dirty="0"/>
              <a:t>Unsupervised Learning</a:t>
            </a:r>
          </a:p>
          <a:p>
            <a:pPr>
              <a:buNone/>
            </a:pPr>
            <a:endParaRPr sz="2200" dirty="0"/>
          </a:p>
          <a:p>
            <a:pPr marL="457200" indent="-368300"/>
            <a:r>
              <a:rPr lang="en" sz="2200" dirty="0"/>
              <a:t>Generative Models</a:t>
            </a:r>
          </a:p>
          <a:p>
            <a:pPr marL="914400" lvl="1" indent="-368300">
              <a:buSzPct val="100000"/>
            </a:pPr>
            <a:r>
              <a:rPr lang="en" sz="2200" dirty="0" err="1"/>
              <a:t>PixelRNN</a:t>
            </a:r>
            <a:endParaRPr lang="en" sz="2200" dirty="0"/>
          </a:p>
          <a:p>
            <a:pPr marL="914400" lvl="1" indent="-368300">
              <a:buSzPct val="100000"/>
            </a:pPr>
            <a:r>
              <a:rPr lang="en" sz="2200" dirty="0"/>
              <a:t>Variational Autoencoders (VAE)</a:t>
            </a:r>
          </a:p>
          <a:p>
            <a:pPr marL="914400" lvl="1" indent="-368300">
              <a:buSzPct val="100000"/>
            </a:pPr>
            <a:r>
              <a:rPr lang="en" sz="2200" dirty="0"/>
              <a:t>Generative Adversarial Networks (GAN)</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B0EAA52-CEEC-417A-BAAC-E04276D4228A}"/>
                  </a:ext>
                </a:extLst>
              </p14:cNvPr>
              <p14:cNvContentPartPr/>
              <p14:nvPr/>
            </p14:nvContentPartPr>
            <p14:xfrm>
              <a:off x="1060560" y="1662120"/>
              <a:ext cx="5896080" cy="899640"/>
            </p14:xfrm>
          </p:contentPart>
        </mc:Choice>
        <mc:Fallback>
          <p:pic>
            <p:nvPicPr>
              <p:cNvPr id="2" name="Ink 1">
                <a:extLst>
                  <a:ext uri="{FF2B5EF4-FFF2-40B4-BE49-F238E27FC236}">
                    <a16:creationId xmlns:a16="http://schemas.microsoft.com/office/drawing/2014/main" id="{DB0EAA52-CEEC-417A-BAAC-E04276D4228A}"/>
                  </a:ext>
                </a:extLst>
              </p:cNvPr>
              <p:cNvPicPr/>
              <p:nvPr/>
            </p:nvPicPr>
            <p:blipFill>
              <a:blip r:embed="rId4"/>
              <a:stretch>
                <a:fillRect/>
              </a:stretch>
            </p:blipFill>
            <p:spPr>
              <a:xfrm>
                <a:off x="1051200" y="1652760"/>
                <a:ext cx="5914800" cy="918360"/>
              </a:xfrm>
              <a:prstGeom prst="rect">
                <a:avLst/>
              </a:prstGeom>
            </p:spPr>
          </p:pic>
        </mc:Fallback>
      </mc:AlternateContent>
    </p:spTree>
    <p:extLst>
      <p:ext uri="{BB962C8B-B14F-4D97-AF65-F5344CB8AC3E}">
        <p14:creationId xmlns:p14="http://schemas.microsoft.com/office/powerpoint/2010/main" val="1066584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8" name="Shape 65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59" name="Shape 65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60" name="Shape 660"/>
          <p:cNvCxnSpPr>
            <a:stCxn id="658" idx="0"/>
            <a:endCxn id="65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61" name="Shape 66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62" name="Shape 66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63" name="Shape 66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64" name="Shape 66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65" name="Shape 66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66" name="Shape 66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667" name="Shape 66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sp>
        <p:nvSpPr>
          <p:cNvPr id="15"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16"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1980514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4" name="Shape 674"/>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75" name="Shape 675"/>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76" name="Shape 676"/>
          <p:cNvCxnSpPr>
            <a:stCxn id="674" idx="0"/>
            <a:endCxn id="675"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77" name="Shape 677"/>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78" name="Shape 678"/>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679" name="Shape 679"/>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680" name="Shape 680"/>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681" name="Shape 681"/>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682" name="Shape 682"/>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683" name="Shape 68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684" name="Shape 68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685" name="Shape 68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686" name="Shape 68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687" name="Shape 68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688" name="Shape 688"/>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2E11F9D1-379D-467F-9AB7-E2F98D6F8AE7}"/>
                  </a:ext>
                </a:extLst>
              </p14:cNvPr>
              <p14:cNvContentPartPr/>
              <p14:nvPr/>
            </p14:nvContentPartPr>
            <p14:xfrm>
              <a:off x="975960" y="875520"/>
              <a:ext cx="6493680" cy="4843800"/>
            </p14:xfrm>
          </p:contentPart>
        </mc:Choice>
        <mc:Fallback>
          <p:pic>
            <p:nvPicPr>
              <p:cNvPr id="2" name="Ink 1">
                <a:extLst>
                  <a:ext uri="{FF2B5EF4-FFF2-40B4-BE49-F238E27FC236}">
                    <a16:creationId xmlns:a16="http://schemas.microsoft.com/office/drawing/2014/main" id="{2E11F9D1-379D-467F-9AB7-E2F98D6F8AE7}"/>
                  </a:ext>
                </a:extLst>
              </p:cNvPr>
              <p:cNvPicPr/>
              <p:nvPr/>
            </p:nvPicPr>
            <p:blipFill>
              <a:blip r:embed="rId8"/>
              <a:stretch>
                <a:fillRect/>
              </a:stretch>
            </p:blipFill>
            <p:spPr>
              <a:xfrm>
                <a:off x="966600" y="866160"/>
                <a:ext cx="6512400" cy="4862520"/>
              </a:xfrm>
              <a:prstGeom prst="rect">
                <a:avLst/>
              </a:prstGeom>
            </p:spPr>
          </p:pic>
        </mc:Fallback>
      </mc:AlternateContent>
    </p:spTree>
    <p:extLst>
      <p:ext uri="{BB962C8B-B14F-4D97-AF65-F5344CB8AC3E}">
        <p14:creationId xmlns:p14="http://schemas.microsoft.com/office/powerpoint/2010/main" val="45350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92"/>
        <p:cNvGrpSpPr/>
        <p:nvPr/>
      </p:nvGrpSpPr>
      <p:grpSpPr>
        <a:xfrm>
          <a:off x="0" y="0"/>
          <a:ext cx="0" cy="0"/>
          <a:chOff x="0" y="0"/>
          <a:chExt cx="0" cy="0"/>
        </a:xfrm>
      </p:grpSpPr>
      <p:sp>
        <p:nvSpPr>
          <p:cNvPr id="695" name="Shape 69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696" name="Shape 69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697" name="Shape 697"/>
          <p:cNvCxnSpPr>
            <a:stCxn id="695" idx="0"/>
            <a:endCxn id="69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698" name="Shape 69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699" name="Shape 69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00" name="Shape 70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01" name="Shape 70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02" name="Shape 70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03" name="Shape 703"/>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04" name="Shape 704"/>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05" name="Shape 705"/>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06" name="Shape 706"/>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07" name="Shape 707"/>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08" name="Shape 708"/>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09" name="Shape 709"/>
          <p:cNvPicPr preferRelativeResize="0"/>
          <p:nvPr/>
        </p:nvPicPr>
        <p:blipFill>
          <a:blip r:embed="rId6">
            <a:alphaModFix/>
          </a:blip>
          <a:stretch>
            <a:fillRect/>
          </a:stretch>
        </p:blipFill>
        <p:spPr>
          <a:xfrm>
            <a:off x="3844861" y="2946751"/>
            <a:ext cx="165775" cy="235575"/>
          </a:xfrm>
          <a:prstGeom prst="rect">
            <a:avLst/>
          </a:prstGeom>
          <a:noFill/>
          <a:ln>
            <a:noFill/>
          </a:ln>
        </p:spPr>
      </p:pic>
      <p:sp>
        <p:nvSpPr>
          <p:cNvPr id="710" name="Shape 710"/>
          <p:cNvSpPr txBox="1"/>
          <p:nvPr/>
        </p:nvSpPr>
        <p:spPr>
          <a:xfrm>
            <a:off x="5767325" y="2375000"/>
            <a:ext cx="2769300" cy="1429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b="1" kern="0">
                <a:solidFill>
                  <a:srgbClr val="000000"/>
                </a:solidFill>
                <a:latin typeface="Arial"/>
                <a:ea typeface="Arial"/>
                <a:cs typeface="Arial"/>
                <a:sym typeface="Arial"/>
              </a:rPr>
              <a:t>Originally</a:t>
            </a:r>
            <a:r>
              <a:rPr lang="en" sz="1600" kern="0">
                <a:solidFill>
                  <a:srgbClr val="000000"/>
                </a:solidFill>
                <a:latin typeface="Arial"/>
                <a:ea typeface="Arial"/>
                <a:cs typeface="Arial"/>
                <a:sym typeface="Arial"/>
              </a:rPr>
              <a:t>: Linear + nonlinearity (sigmoid)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Deep, fully-connected</a:t>
            </a:r>
          </a:p>
          <a:p>
            <a:pPr algn="l" eaLnBrk="1" fontAlgn="auto" hangingPunct="1">
              <a:spcBef>
                <a:spcPts val="0"/>
              </a:spcBef>
              <a:spcAft>
                <a:spcPts val="0"/>
              </a:spcAft>
            </a:pPr>
            <a:r>
              <a:rPr lang="en" sz="1600" b="1" kern="0">
                <a:solidFill>
                  <a:srgbClr val="000000"/>
                </a:solidFill>
                <a:latin typeface="Arial"/>
                <a:ea typeface="Arial"/>
                <a:cs typeface="Arial"/>
                <a:sym typeface="Arial"/>
              </a:rPr>
              <a:t>Later</a:t>
            </a:r>
            <a:r>
              <a:rPr lang="en" sz="1600" kern="0">
                <a:solidFill>
                  <a:srgbClr val="000000"/>
                </a:solidFill>
                <a:latin typeface="Arial"/>
                <a:ea typeface="Arial"/>
                <a:cs typeface="Arial"/>
                <a:sym typeface="Arial"/>
              </a:rPr>
              <a:t>: ReLU CNN (upconv)</a:t>
            </a:r>
          </a:p>
        </p:txBody>
      </p:sp>
      <p:cxnSp>
        <p:nvCxnSpPr>
          <p:cNvPr id="711" name="Shape 711"/>
          <p:cNvCxnSpPr/>
          <p:nvPr/>
        </p:nvCxnSpPr>
        <p:spPr>
          <a:xfrm rot="10800000" flipH="1">
            <a:off x="5193425" y="2941137"/>
            <a:ext cx="551700" cy="493800"/>
          </a:xfrm>
          <a:prstGeom prst="straightConnector1">
            <a:avLst/>
          </a:prstGeom>
          <a:noFill/>
          <a:ln w="19050" cap="flat" cmpd="sng">
            <a:solidFill>
              <a:srgbClr val="FF0000"/>
            </a:solidFill>
            <a:prstDash val="solid"/>
            <a:round/>
            <a:headEnd type="none" w="lg" len="lg"/>
            <a:tailEnd type="triangle" w="lg" len="lg"/>
          </a:ln>
        </p:spPr>
      </p:cxnSp>
      <p:sp>
        <p:nvSpPr>
          <p:cNvPr id="2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Tree>
    <p:extLst>
      <p:ext uri="{BB962C8B-B14F-4D97-AF65-F5344CB8AC3E}">
        <p14:creationId xmlns:p14="http://schemas.microsoft.com/office/powerpoint/2010/main" val="970238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8" name="Shape 718"/>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19" name="Shape 719"/>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20" name="Shape 720"/>
          <p:cNvCxnSpPr>
            <a:stCxn id="718" idx="0"/>
            <a:endCxn id="719"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21" name="Shape 721"/>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22" name="Shape 722"/>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23" name="Shape 723"/>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24" name="Shape 724"/>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25" name="Shape 725"/>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26" name="Shape 726"/>
          <p:cNvSpPr txBox="1"/>
          <p:nvPr/>
        </p:nvSpPr>
        <p:spPr>
          <a:xfrm>
            <a:off x="278875" y="1679650"/>
            <a:ext cx="6332100" cy="452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How to learn this feature representation?</a:t>
            </a:r>
          </a:p>
          <a:p>
            <a:pPr algn="l" eaLnBrk="1" fontAlgn="auto" hangingPunct="1">
              <a:spcBef>
                <a:spcPts val="0"/>
              </a:spcBef>
              <a:spcAft>
                <a:spcPts val="0"/>
              </a:spcAft>
            </a:pPr>
            <a:r>
              <a:rPr lang="en" sz="1600" kern="0">
                <a:solidFill>
                  <a:srgbClr val="000000"/>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r>
              <a:rPr lang="en" sz="1600" kern="0">
                <a:solidFill>
                  <a:srgbClr val="000000"/>
                </a:solidFill>
                <a:latin typeface="Arial"/>
                <a:ea typeface="Arial"/>
                <a:cs typeface="Arial"/>
                <a:sym typeface="Arial"/>
              </a:rPr>
              <a:t>“Autoencoding” - encoding itself</a:t>
            </a:r>
          </a:p>
        </p:txBody>
      </p:sp>
      <p:sp>
        <p:nvSpPr>
          <p:cNvPr id="727" name="Shape 727"/>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28" name="Shape 728"/>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29" name="Shape 729"/>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30" name="Shape 73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31" name="Shape 73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32" name="Shape 732"/>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33" name="Shape 733"/>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34" name="Shape 734"/>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35" name="Shape 735"/>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36" name="Shape 736"/>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37" name="Shape 737"/>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38" name="Shape 738"/>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26"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7"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9E88997F-54CB-4812-9EF4-D7327C221EE9}"/>
                  </a:ext>
                </a:extLst>
              </p14:cNvPr>
              <p14:cNvContentPartPr/>
              <p14:nvPr/>
            </p14:nvContentPartPr>
            <p14:xfrm>
              <a:off x="6249960" y="1485000"/>
              <a:ext cx="2478960" cy="3998880"/>
            </p14:xfrm>
          </p:contentPart>
        </mc:Choice>
        <mc:Fallback>
          <p:pic>
            <p:nvPicPr>
              <p:cNvPr id="2" name="Ink 1">
                <a:extLst>
                  <a:ext uri="{FF2B5EF4-FFF2-40B4-BE49-F238E27FC236}">
                    <a16:creationId xmlns:a16="http://schemas.microsoft.com/office/drawing/2014/main" id="{9E88997F-54CB-4812-9EF4-D7327C221EE9}"/>
                  </a:ext>
                </a:extLst>
              </p:cNvPr>
              <p:cNvPicPr/>
              <p:nvPr/>
            </p:nvPicPr>
            <p:blipFill>
              <a:blip r:embed="rId8"/>
              <a:stretch>
                <a:fillRect/>
              </a:stretch>
            </p:blipFill>
            <p:spPr>
              <a:xfrm>
                <a:off x="6240600" y="1475640"/>
                <a:ext cx="2497680" cy="4017600"/>
              </a:xfrm>
              <a:prstGeom prst="rect">
                <a:avLst/>
              </a:prstGeom>
            </p:spPr>
          </p:pic>
        </mc:Fallback>
      </mc:AlternateContent>
    </p:spTree>
    <p:extLst>
      <p:ext uri="{BB962C8B-B14F-4D97-AF65-F5344CB8AC3E}">
        <p14:creationId xmlns:p14="http://schemas.microsoft.com/office/powerpoint/2010/main" val="816096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5" name="Shape 74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46" name="Shape 74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47" name="Shape 747"/>
          <p:cNvCxnSpPr>
            <a:stCxn id="745" idx="0"/>
            <a:endCxn id="74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48" name="Shape 74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49" name="Shape 74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50" name="Shape 75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51" name="Shape 75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52" name="Shape 75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53" name="Shape 75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54" name="Shape 75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55" name="Shape 755"/>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56" name="Shape 756"/>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57" name="Shape 757"/>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58" name="Shape 758"/>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59" name="Shape 759"/>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60" name="Shape 760"/>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61" name="Shape 761"/>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62" name="Shape 762"/>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63" name="Shape 763"/>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64" name="Shape 764"/>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65" name="Shape 765"/>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66" name="Shape 766"/>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67" name="Shape 767"/>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768" name="Shape 768"/>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769" name="Shape 769"/>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770" name="Shape 770"/>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1"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2"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38760BB0-4F73-4E4E-BC93-954C7DB3B563}"/>
                  </a:ext>
                </a:extLst>
              </p14:cNvPr>
              <p14:cNvContentPartPr/>
              <p14:nvPr/>
            </p14:nvContentPartPr>
            <p14:xfrm>
              <a:off x="3436200" y="2536560"/>
              <a:ext cx="914400" cy="27000"/>
            </p14:xfrm>
          </p:contentPart>
        </mc:Choice>
        <mc:Fallback>
          <p:pic>
            <p:nvPicPr>
              <p:cNvPr id="2" name="Ink 1">
                <a:extLst>
                  <a:ext uri="{FF2B5EF4-FFF2-40B4-BE49-F238E27FC236}">
                    <a16:creationId xmlns:a16="http://schemas.microsoft.com/office/drawing/2014/main" id="{38760BB0-4F73-4E4E-BC93-954C7DB3B563}"/>
                  </a:ext>
                </a:extLst>
              </p:cNvPr>
              <p:cNvPicPr/>
              <p:nvPr/>
            </p:nvPicPr>
            <p:blipFill>
              <a:blip r:embed="rId9"/>
              <a:stretch>
                <a:fillRect/>
              </a:stretch>
            </p:blipFill>
            <p:spPr>
              <a:xfrm>
                <a:off x="3426840" y="2527200"/>
                <a:ext cx="933120" cy="45720"/>
              </a:xfrm>
              <a:prstGeom prst="rect">
                <a:avLst/>
              </a:prstGeom>
            </p:spPr>
          </p:pic>
        </mc:Fallback>
      </mc:AlternateContent>
    </p:spTree>
    <p:extLst>
      <p:ext uri="{BB962C8B-B14F-4D97-AF65-F5344CB8AC3E}">
        <p14:creationId xmlns:p14="http://schemas.microsoft.com/office/powerpoint/2010/main" val="1078609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7" name="Shape 777"/>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778" name="Shape 778"/>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779" name="Shape 779"/>
          <p:cNvCxnSpPr>
            <a:stCxn id="777" idx="0"/>
            <a:endCxn id="778"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780" name="Shape 780"/>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781" name="Shape 781"/>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782" name="Shape 782"/>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783" name="Shape 783"/>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784" name="Shape 784"/>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785" name="Shape 785"/>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786" name="Shape 786"/>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pic>
        <p:nvPicPr>
          <p:cNvPr id="787" name="Shape 787"/>
          <p:cNvPicPr preferRelativeResize="0"/>
          <p:nvPr/>
        </p:nvPicPr>
        <p:blipFill rotWithShape="1">
          <a:blip r:embed="rId5">
            <a:alphaModFix/>
          </a:blip>
          <a:srcRect b="60488"/>
          <a:stretch/>
        </p:blipFill>
        <p:spPr>
          <a:xfrm>
            <a:off x="6739522" y="3809876"/>
            <a:ext cx="2184977" cy="1478149"/>
          </a:xfrm>
          <a:prstGeom prst="rect">
            <a:avLst/>
          </a:prstGeom>
          <a:noFill/>
          <a:ln>
            <a:noFill/>
          </a:ln>
        </p:spPr>
      </p:pic>
      <p:cxnSp>
        <p:nvCxnSpPr>
          <p:cNvPr id="788" name="Shape 788"/>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789" name="Shape 789"/>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790" name="Shape 790"/>
          <p:cNvPicPr preferRelativeResize="0"/>
          <p:nvPr/>
        </p:nvPicPr>
        <p:blipFill>
          <a:blip r:embed="rId6">
            <a:alphaModFix/>
          </a:blip>
          <a:stretch>
            <a:fillRect/>
          </a:stretch>
        </p:blipFill>
        <p:spPr>
          <a:xfrm>
            <a:off x="3844861" y="2946751"/>
            <a:ext cx="165775" cy="235575"/>
          </a:xfrm>
          <a:prstGeom prst="rect">
            <a:avLst/>
          </a:prstGeom>
          <a:noFill/>
          <a:ln>
            <a:noFill/>
          </a:ln>
        </p:spPr>
      </p:pic>
      <p:pic>
        <p:nvPicPr>
          <p:cNvPr id="791" name="Shape 791"/>
          <p:cNvPicPr preferRelativeResize="0"/>
          <p:nvPr/>
        </p:nvPicPr>
        <p:blipFill rotWithShape="1">
          <a:blip r:embed="rId5">
            <a:alphaModFix/>
          </a:blip>
          <a:srcRect t="51473" b="9899"/>
          <a:stretch/>
        </p:blipFill>
        <p:spPr>
          <a:xfrm>
            <a:off x="6752624" y="1339399"/>
            <a:ext cx="2141650" cy="1416430"/>
          </a:xfrm>
          <a:prstGeom prst="rect">
            <a:avLst/>
          </a:prstGeom>
          <a:noFill/>
          <a:ln>
            <a:noFill/>
          </a:ln>
        </p:spPr>
      </p:pic>
      <p:sp>
        <p:nvSpPr>
          <p:cNvPr id="792" name="Shape 792"/>
          <p:cNvSpPr txBox="1"/>
          <p:nvPr/>
        </p:nvSpPr>
        <p:spPr>
          <a:xfrm>
            <a:off x="6860475" y="1049600"/>
            <a:ext cx="22020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Reconstructed data</a:t>
            </a:r>
          </a:p>
        </p:txBody>
      </p:sp>
      <p:sp>
        <p:nvSpPr>
          <p:cNvPr id="793" name="Shape 793"/>
          <p:cNvSpPr txBox="1"/>
          <p:nvPr/>
        </p:nvSpPr>
        <p:spPr>
          <a:xfrm>
            <a:off x="6690925" y="3574675"/>
            <a:ext cx="2202000" cy="3936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Input data</a:t>
            </a:r>
          </a:p>
        </p:txBody>
      </p:sp>
      <p:cxnSp>
        <p:nvCxnSpPr>
          <p:cNvPr id="794" name="Shape 794"/>
          <p:cNvCxnSpPr/>
          <p:nvPr/>
        </p:nvCxnSpPr>
        <p:spPr>
          <a:xfrm rot="10800000">
            <a:off x="7840575" y="3456775"/>
            <a:ext cx="0" cy="217800"/>
          </a:xfrm>
          <a:prstGeom prst="straightConnector1">
            <a:avLst/>
          </a:prstGeom>
          <a:noFill/>
          <a:ln w="19050" cap="flat" cmpd="sng">
            <a:solidFill>
              <a:schemeClr val="dk2"/>
            </a:solidFill>
            <a:prstDash val="solid"/>
            <a:round/>
            <a:headEnd type="none" w="lg" len="lg"/>
            <a:tailEnd type="triangle" w="lg" len="lg"/>
          </a:ln>
        </p:spPr>
      </p:cxnSp>
      <p:sp>
        <p:nvSpPr>
          <p:cNvPr id="795" name="Shape 795"/>
          <p:cNvSpPr txBox="1"/>
          <p:nvPr/>
        </p:nvSpPr>
        <p:spPr>
          <a:xfrm>
            <a:off x="6584750" y="2986775"/>
            <a:ext cx="2477400" cy="4527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400" b="1" kern="0">
                <a:solidFill>
                  <a:srgbClr val="000000"/>
                </a:solidFill>
                <a:latin typeface="Arial"/>
                <a:ea typeface="Arial"/>
                <a:cs typeface="Arial"/>
                <a:sym typeface="Arial"/>
              </a:rPr>
              <a:t>Encoder</a:t>
            </a:r>
            <a:r>
              <a:rPr lang="en" sz="1400" kern="0">
                <a:solidFill>
                  <a:srgbClr val="000000"/>
                </a:solidFill>
                <a:latin typeface="Arial"/>
                <a:ea typeface="Arial"/>
                <a:cs typeface="Arial"/>
                <a:sym typeface="Arial"/>
              </a:rPr>
              <a:t>: 4-layer conv</a:t>
            </a:r>
          </a:p>
          <a:p>
            <a:pPr eaLnBrk="1" fontAlgn="auto" hangingPunct="1">
              <a:spcBef>
                <a:spcPts val="0"/>
              </a:spcBef>
              <a:spcAft>
                <a:spcPts val="0"/>
              </a:spcAft>
            </a:pPr>
            <a:r>
              <a:rPr lang="en" sz="1400" b="1" kern="0">
                <a:solidFill>
                  <a:srgbClr val="000000"/>
                </a:solidFill>
                <a:latin typeface="Arial"/>
                <a:ea typeface="Arial"/>
                <a:cs typeface="Arial"/>
                <a:sym typeface="Arial"/>
              </a:rPr>
              <a:t>Decoder</a:t>
            </a:r>
            <a:r>
              <a:rPr lang="en" sz="1400" kern="0">
                <a:solidFill>
                  <a:srgbClr val="000000"/>
                </a:solidFill>
                <a:latin typeface="Arial"/>
                <a:ea typeface="Arial"/>
                <a:cs typeface="Arial"/>
                <a:sym typeface="Arial"/>
              </a:rPr>
              <a:t>: 4-layer upconv</a:t>
            </a:r>
          </a:p>
        </p:txBody>
      </p:sp>
      <p:cxnSp>
        <p:nvCxnSpPr>
          <p:cNvPr id="796" name="Shape 796"/>
          <p:cNvCxnSpPr/>
          <p:nvPr/>
        </p:nvCxnSpPr>
        <p:spPr>
          <a:xfrm rot="10800000">
            <a:off x="7832000" y="2762400"/>
            <a:ext cx="0" cy="217800"/>
          </a:xfrm>
          <a:prstGeom prst="straightConnector1">
            <a:avLst/>
          </a:prstGeom>
          <a:noFill/>
          <a:ln w="19050" cap="flat" cmpd="sng">
            <a:solidFill>
              <a:schemeClr val="dk2"/>
            </a:solidFill>
            <a:prstDash val="solid"/>
            <a:round/>
            <a:headEnd type="none" w="lg" len="lg"/>
            <a:tailEnd type="triangle" w="lg" len="lg"/>
          </a:ln>
        </p:spPr>
      </p:cxnSp>
      <p:sp>
        <p:nvSpPr>
          <p:cNvPr id="797" name="Shape 797"/>
          <p:cNvSpPr txBox="1"/>
          <p:nvPr/>
        </p:nvSpPr>
        <p:spPr>
          <a:xfrm>
            <a:off x="2828275" y="1808062"/>
            <a:ext cx="2124300" cy="4791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L2 Loss function: </a:t>
            </a:r>
          </a:p>
        </p:txBody>
      </p:sp>
      <p:pic>
        <p:nvPicPr>
          <p:cNvPr id="798" name="Shape 798"/>
          <p:cNvPicPr preferRelativeResize="0"/>
          <p:nvPr/>
        </p:nvPicPr>
        <p:blipFill>
          <a:blip r:embed="rId7">
            <a:alphaModFix/>
          </a:blip>
          <a:stretch>
            <a:fillRect/>
          </a:stretch>
        </p:blipFill>
        <p:spPr>
          <a:xfrm>
            <a:off x="3501773" y="2252751"/>
            <a:ext cx="847150" cy="269249"/>
          </a:xfrm>
          <a:prstGeom prst="rect">
            <a:avLst/>
          </a:prstGeom>
          <a:noFill/>
          <a:ln>
            <a:noFill/>
          </a:ln>
        </p:spPr>
      </p:pic>
      <p:cxnSp>
        <p:nvCxnSpPr>
          <p:cNvPr id="799" name="Shape 799"/>
          <p:cNvCxnSpPr/>
          <p:nvPr/>
        </p:nvCxnSpPr>
        <p:spPr>
          <a:xfrm rot="10800000">
            <a:off x="3927760" y="2574325"/>
            <a:ext cx="0" cy="354900"/>
          </a:xfrm>
          <a:prstGeom prst="straightConnector1">
            <a:avLst/>
          </a:prstGeom>
          <a:noFill/>
          <a:ln w="19050" cap="flat" cmpd="sng">
            <a:solidFill>
              <a:schemeClr val="dk2"/>
            </a:solidFill>
            <a:prstDash val="solid"/>
            <a:round/>
            <a:headEnd type="none" w="lg" len="lg"/>
            <a:tailEnd type="triangle" w="lg" len="lg"/>
          </a:ln>
        </p:spPr>
      </p:cxnSp>
      <p:sp>
        <p:nvSpPr>
          <p:cNvPr id="800" name="Shape 800"/>
          <p:cNvSpPr/>
          <p:nvPr/>
        </p:nvSpPr>
        <p:spPr>
          <a:xfrm>
            <a:off x="4527150" y="2368750"/>
            <a:ext cx="1085950" cy="2648800"/>
          </a:xfrm>
          <a:custGeom>
            <a:avLst/>
            <a:gdLst/>
            <a:ahLst/>
            <a:cxnLst/>
            <a:rect l="0" t="0" r="0" b="0"/>
            <a:pathLst>
              <a:path w="43438" h="105952" extrusionOk="0">
                <a:moveTo>
                  <a:pt x="16730" y="105952"/>
                </a:moveTo>
                <a:lnTo>
                  <a:pt x="43438" y="105952"/>
                </a:lnTo>
                <a:lnTo>
                  <a:pt x="43438" y="0"/>
                </a:lnTo>
                <a:lnTo>
                  <a:pt x="0" y="0"/>
                </a:lnTo>
              </a:path>
            </a:pathLst>
          </a:custGeom>
          <a:noFill/>
          <a:ln w="19050" cap="flat" cmpd="sng">
            <a:solidFill>
              <a:schemeClr val="dk2"/>
            </a:solidFill>
            <a:prstDash val="solid"/>
            <a:round/>
            <a:headEnd type="none" w="lg" len="lg"/>
            <a:tailEnd type="triangle" w="lg" len="lg"/>
          </a:ln>
        </p:spPr>
      </p:sp>
      <p:sp>
        <p:nvSpPr>
          <p:cNvPr id="801" name="Shape 801"/>
          <p:cNvSpPr txBox="1"/>
          <p:nvPr/>
        </p:nvSpPr>
        <p:spPr>
          <a:xfrm>
            <a:off x="0" y="857250"/>
            <a:ext cx="3000000" cy="30000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sp>
        <p:nvSpPr>
          <p:cNvPr id="802" name="Shape 802"/>
          <p:cNvSpPr txBox="1"/>
          <p:nvPr/>
        </p:nvSpPr>
        <p:spPr>
          <a:xfrm>
            <a:off x="274925" y="1623175"/>
            <a:ext cx="25629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Train such that features can be used to reconstruct original data</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803" name="Shape 803"/>
          <p:cNvSpPr txBox="1"/>
          <p:nvPr/>
        </p:nvSpPr>
        <p:spPr>
          <a:xfrm>
            <a:off x="4770725" y="1623175"/>
            <a:ext cx="19203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Doesn’t use labels!</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sp>
        <p:nvSpPr>
          <p:cNvPr id="32"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3"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026B7CF-9340-4318-B363-C9D5C2770EFD}"/>
                  </a:ext>
                </a:extLst>
              </p14:cNvPr>
              <p14:cNvContentPartPr/>
              <p14:nvPr/>
            </p14:nvContentPartPr>
            <p14:xfrm>
              <a:off x="1971360" y="2000160"/>
              <a:ext cx="4466520" cy="2958840"/>
            </p14:xfrm>
          </p:contentPart>
        </mc:Choice>
        <mc:Fallback>
          <p:pic>
            <p:nvPicPr>
              <p:cNvPr id="2" name="Ink 1">
                <a:extLst>
                  <a:ext uri="{FF2B5EF4-FFF2-40B4-BE49-F238E27FC236}">
                    <a16:creationId xmlns:a16="http://schemas.microsoft.com/office/drawing/2014/main" id="{7026B7CF-9340-4318-B363-C9D5C2770EFD}"/>
                  </a:ext>
                </a:extLst>
              </p:cNvPr>
              <p:cNvPicPr/>
              <p:nvPr/>
            </p:nvPicPr>
            <p:blipFill>
              <a:blip r:embed="rId9"/>
              <a:stretch>
                <a:fillRect/>
              </a:stretch>
            </p:blipFill>
            <p:spPr>
              <a:xfrm>
                <a:off x="1962000" y="1990800"/>
                <a:ext cx="4485240" cy="2977560"/>
              </a:xfrm>
              <a:prstGeom prst="rect">
                <a:avLst/>
              </a:prstGeom>
            </p:spPr>
          </p:pic>
        </mc:Fallback>
      </mc:AlternateContent>
    </p:spTree>
    <p:extLst>
      <p:ext uri="{BB962C8B-B14F-4D97-AF65-F5344CB8AC3E}">
        <p14:creationId xmlns:p14="http://schemas.microsoft.com/office/powerpoint/2010/main" val="265197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67A2ED-D288-D741-81F0-936909E58B5F}"/>
              </a:ext>
            </a:extLst>
          </p:cNvPr>
          <p:cNvSpPr>
            <a:spLocks noGrp="1"/>
          </p:cNvSpPr>
          <p:nvPr>
            <p:ph type="title"/>
          </p:nvPr>
        </p:nvSpPr>
        <p:spPr/>
        <p:txBody>
          <a:bodyPr/>
          <a:lstStyle/>
          <a:p>
            <a:r>
              <a:rPr lang="en-US" dirty="0"/>
              <a:t>Autoencoders</a:t>
            </a:r>
          </a:p>
        </p:txBody>
      </p:sp>
      <p:sp>
        <p:nvSpPr>
          <p:cNvPr id="6" name="Content Placeholder 5">
            <a:extLst>
              <a:ext uri="{FF2B5EF4-FFF2-40B4-BE49-F238E27FC236}">
                <a16:creationId xmlns:a16="http://schemas.microsoft.com/office/drawing/2014/main" id="{8DB3384C-4EB6-3A42-80D3-1D5D85CD12B8}"/>
              </a:ext>
            </a:extLst>
          </p:cNvPr>
          <p:cNvSpPr>
            <a:spLocks noGrp="1"/>
          </p:cNvSpPr>
          <p:nvPr>
            <p:ph idx="1"/>
          </p:nvPr>
        </p:nvSpPr>
        <p:spPr/>
        <p:txBody>
          <a:bodyPr/>
          <a:lstStyle/>
          <a:p>
            <a:r>
              <a:rPr lang="en-US" dirty="0"/>
              <a:t>Demo</a:t>
            </a:r>
          </a:p>
          <a:p>
            <a:pPr lvl="1"/>
            <a:r>
              <a:rPr lang="en-US" dirty="0">
                <a:hlinkClick r:id="rId2"/>
              </a:rPr>
              <a:t>https://cs.stanford.edu/people/karpathy/convnetjs/demo/autoencoder.html</a:t>
            </a:r>
            <a:endParaRPr lang="en-US" dirty="0"/>
          </a:p>
          <a:p>
            <a:pPr lvl="1"/>
            <a:endParaRPr lang="en-US" dirty="0"/>
          </a:p>
        </p:txBody>
      </p:sp>
      <p:sp>
        <p:nvSpPr>
          <p:cNvPr id="4" name="Slide Number Placeholder 3">
            <a:extLst>
              <a:ext uri="{FF2B5EF4-FFF2-40B4-BE49-F238E27FC236}">
                <a16:creationId xmlns:a16="http://schemas.microsoft.com/office/drawing/2014/main" id="{F6891063-56F0-4A47-BC2A-2DDAE6E7F4BF}"/>
              </a:ext>
            </a:extLst>
          </p:cNvPr>
          <p:cNvSpPr>
            <a:spLocks noGrp="1"/>
          </p:cNvSpPr>
          <p:nvPr>
            <p:ph type="sldNum" sz="quarter" idx="12"/>
          </p:nvPr>
        </p:nvSpPr>
        <p:spPr/>
        <p:txBody>
          <a:bodyPr/>
          <a:lstStyle/>
          <a:p>
            <a:fld id="{00000000-1234-1234-1234-123412341234}" type="slidenum">
              <a:rPr lang="en" sz="2000" smtClean="0">
                <a:solidFill>
                  <a:srgbClr val="FFFFFF"/>
                </a:solidFill>
              </a:rPr>
              <a:pPr/>
              <a:t>56</a:t>
            </a:fld>
            <a:endParaRPr lang="en" sz="2000">
              <a:solidFill>
                <a:srgbClr val="FFFFFF"/>
              </a:solidFill>
            </a:endParaRPr>
          </a:p>
        </p:txBody>
      </p:sp>
    </p:spTree>
    <p:extLst>
      <p:ext uri="{BB962C8B-B14F-4D97-AF65-F5344CB8AC3E}">
        <p14:creationId xmlns:p14="http://schemas.microsoft.com/office/powerpoint/2010/main" val="404036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0" name="Shape 810"/>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11" name="Shape 811"/>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12" name="Shape 812"/>
          <p:cNvCxnSpPr>
            <a:stCxn id="810" idx="0"/>
            <a:endCxn id="811"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13" name="Shape 813"/>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14" name="Shape 814"/>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15" name="Shape 815"/>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16" name="Shape 816"/>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17" name="Shape 817"/>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18" name="Shape 818"/>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19" name="Shape 819"/>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20" name="Shape 820"/>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21" name="Shape 821"/>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22" name="Shape 822"/>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23" name="Shape 823"/>
          <p:cNvSpPr txBox="1"/>
          <p:nvPr/>
        </p:nvSpPr>
        <p:spPr>
          <a:xfrm>
            <a:off x="5896500" y="3761625"/>
            <a:ext cx="22344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After training, </a:t>
            </a:r>
          </a:p>
          <a:p>
            <a:pPr algn="l" eaLnBrk="1" fontAlgn="auto" hangingPunct="1">
              <a:spcBef>
                <a:spcPts val="0"/>
              </a:spcBef>
              <a:spcAft>
                <a:spcPts val="0"/>
              </a:spcAft>
            </a:pPr>
            <a:r>
              <a:rPr lang="en" sz="1600" kern="0">
                <a:solidFill>
                  <a:srgbClr val="000000"/>
                </a:solidFill>
                <a:latin typeface="Arial"/>
                <a:ea typeface="Arial"/>
                <a:cs typeface="Arial"/>
                <a:sym typeface="Arial"/>
              </a:rPr>
              <a:t>throw away decoder</a:t>
            </a:r>
          </a:p>
          <a:p>
            <a:pPr algn="l" eaLnBrk="1" fontAlgn="auto" hangingPunct="1">
              <a:spcBef>
                <a:spcPts val="0"/>
              </a:spcBef>
              <a:spcAft>
                <a:spcPts val="0"/>
              </a:spcAft>
            </a:pPr>
            <a:endParaRPr sz="1600" kern="0">
              <a:solidFill>
                <a:srgbClr val="0000FF"/>
              </a:solidFill>
              <a:latin typeface="Arial"/>
              <a:ea typeface="Arial"/>
              <a:cs typeface="Arial"/>
              <a:sym typeface="Arial"/>
            </a:endParaRPr>
          </a:p>
          <a:p>
            <a:pPr algn="l" eaLnBrk="1" fontAlgn="auto" hangingPunct="1">
              <a:spcBef>
                <a:spcPts val="0"/>
              </a:spcBef>
              <a:spcAft>
                <a:spcPts val="0"/>
              </a:spcAft>
            </a:pPr>
            <a:endParaRPr sz="1600" kern="0">
              <a:solidFill>
                <a:srgbClr val="0000FF"/>
              </a:solidFill>
              <a:latin typeface="Arial"/>
              <a:ea typeface="Arial"/>
              <a:cs typeface="Arial"/>
              <a:sym typeface="Arial"/>
            </a:endParaRPr>
          </a:p>
        </p:txBody>
      </p:sp>
      <p:cxnSp>
        <p:nvCxnSpPr>
          <p:cNvPr id="824" name="Shape 824"/>
          <p:cNvCxnSpPr>
            <a:endCxn id="818" idx="2"/>
          </p:cNvCxnSpPr>
          <p:nvPr/>
        </p:nvCxnSpPr>
        <p:spPr>
          <a:xfrm rot="10800000">
            <a:off x="4870575" y="3759500"/>
            <a:ext cx="949800" cy="248700"/>
          </a:xfrm>
          <a:prstGeom prst="straightConnector1">
            <a:avLst/>
          </a:prstGeom>
          <a:noFill/>
          <a:ln w="19050" cap="flat" cmpd="sng">
            <a:solidFill>
              <a:srgbClr val="FF0000"/>
            </a:solidFill>
            <a:prstDash val="solid"/>
            <a:round/>
            <a:headEnd type="none" w="lg" len="lg"/>
            <a:tailEnd type="triangle" w="lg" len="lg"/>
          </a:ln>
        </p:spPr>
      </p:cxnSp>
      <p:sp>
        <p:nvSpPr>
          <p:cNvPr id="20"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1"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A4007358-242C-453A-942B-ACDEA234E389}"/>
                  </a:ext>
                </a:extLst>
              </p14:cNvPr>
              <p14:cNvContentPartPr/>
              <p14:nvPr/>
            </p14:nvContentPartPr>
            <p14:xfrm>
              <a:off x="407880" y="3091680"/>
              <a:ext cx="8681040" cy="1837800"/>
            </p14:xfrm>
          </p:contentPart>
        </mc:Choice>
        <mc:Fallback>
          <p:pic>
            <p:nvPicPr>
              <p:cNvPr id="2" name="Ink 1">
                <a:extLst>
                  <a:ext uri="{FF2B5EF4-FFF2-40B4-BE49-F238E27FC236}">
                    <a16:creationId xmlns:a16="http://schemas.microsoft.com/office/drawing/2014/main" id="{A4007358-242C-453A-942B-ACDEA234E389}"/>
                  </a:ext>
                </a:extLst>
              </p:cNvPr>
              <p:cNvPicPr/>
              <p:nvPr/>
            </p:nvPicPr>
            <p:blipFill>
              <a:blip r:embed="rId7"/>
              <a:stretch>
                <a:fillRect/>
              </a:stretch>
            </p:blipFill>
            <p:spPr>
              <a:xfrm>
                <a:off x="398520" y="3082320"/>
                <a:ext cx="8699760" cy="1856520"/>
              </a:xfrm>
              <a:prstGeom prst="rect">
                <a:avLst/>
              </a:prstGeom>
            </p:spPr>
          </p:pic>
        </mc:Fallback>
      </mc:AlternateContent>
    </p:spTree>
    <p:extLst>
      <p:ext uri="{BB962C8B-B14F-4D97-AF65-F5344CB8AC3E}">
        <p14:creationId xmlns:p14="http://schemas.microsoft.com/office/powerpoint/2010/main" val="617068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1" name="Shape 831"/>
          <p:cNvSpPr/>
          <p:nvPr/>
        </p:nvSpPr>
        <p:spPr>
          <a:xfrm>
            <a:off x="32184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32" name="Shape 832"/>
          <p:cNvSpPr/>
          <p:nvPr/>
        </p:nvSpPr>
        <p:spPr>
          <a:xfrm>
            <a:off x="36262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33" name="Shape 833"/>
          <p:cNvCxnSpPr>
            <a:stCxn id="831" idx="0"/>
            <a:endCxn id="832" idx="2"/>
          </p:cNvCxnSpPr>
          <p:nvPr/>
        </p:nvCxnSpPr>
        <p:spPr>
          <a:xfrm rot="10800000">
            <a:off x="42325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34" name="Shape 834"/>
          <p:cNvSpPr txBox="1"/>
          <p:nvPr/>
        </p:nvSpPr>
        <p:spPr>
          <a:xfrm>
            <a:off x="45375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35" name="Shape 835"/>
          <p:cNvSpPr txBox="1"/>
          <p:nvPr/>
        </p:nvSpPr>
        <p:spPr>
          <a:xfrm>
            <a:off x="16474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36" name="Shape 836"/>
          <p:cNvSpPr txBox="1"/>
          <p:nvPr/>
        </p:nvSpPr>
        <p:spPr>
          <a:xfrm>
            <a:off x="21046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37" name="Shape 837"/>
          <p:cNvPicPr preferRelativeResize="0"/>
          <p:nvPr/>
        </p:nvPicPr>
        <p:blipFill>
          <a:blip r:embed="rId3">
            <a:alphaModFix/>
          </a:blip>
          <a:stretch>
            <a:fillRect/>
          </a:stretch>
        </p:blipFill>
        <p:spPr>
          <a:xfrm>
            <a:off x="4143297" y="4931984"/>
            <a:ext cx="178500" cy="159731"/>
          </a:xfrm>
          <a:prstGeom prst="rect">
            <a:avLst/>
          </a:prstGeom>
          <a:noFill/>
          <a:ln>
            <a:noFill/>
          </a:ln>
        </p:spPr>
      </p:pic>
      <p:pic>
        <p:nvPicPr>
          <p:cNvPr id="838" name="Shape 838"/>
          <p:cNvPicPr preferRelativeResize="0"/>
          <p:nvPr/>
        </p:nvPicPr>
        <p:blipFill>
          <a:blip r:embed="rId4">
            <a:alphaModFix/>
          </a:blip>
          <a:stretch>
            <a:fillRect/>
          </a:stretch>
        </p:blipFill>
        <p:spPr>
          <a:xfrm>
            <a:off x="4143300" y="3949022"/>
            <a:ext cx="178500" cy="178500"/>
          </a:xfrm>
          <a:prstGeom prst="rect">
            <a:avLst/>
          </a:prstGeom>
          <a:noFill/>
          <a:ln>
            <a:noFill/>
          </a:ln>
        </p:spPr>
      </p:pic>
      <p:cxnSp>
        <p:nvCxnSpPr>
          <p:cNvPr id="839" name="Shape 839"/>
          <p:cNvCxnSpPr/>
          <p:nvPr/>
        </p:nvCxnSpPr>
        <p:spPr>
          <a:xfrm rot="10800000">
            <a:off x="42325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40" name="Shape 840"/>
          <p:cNvSpPr/>
          <p:nvPr/>
        </p:nvSpPr>
        <p:spPr>
          <a:xfrm>
            <a:off x="40286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41" name="Shape 841"/>
          <p:cNvSpPr txBox="1"/>
          <p:nvPr/>
        </p:nvSpPr>
        <p:spPr>
          <a:xfrm>
            <a:off x="45375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Classifier</a:t>
            </a:r>
          </a:p>
        </p:txBody>
      </p:sp>
      <p:sp>
        <p:nvSpPr>
          <p:cNvPr id="842" name="Shape 842"/>
          <p:cNvSpPr txBox="1"/>
          <p:nvPr/>
        </p:nvSpPr>
        <p:spPr>
          <a:xfrm>
            <a:off x="2104675" y="2797700"/>
            <a:ext cx="1882200" cy="5964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Predicted Label</a:t>
            </a:r>
          </a:p>
        </p:txBody>
      </p:sp>
      <p:cxnSp>
        <p:nvCxnSpPr>
          <p:cNvPr id="843" name="Shape 843"/>
          <p:cNvCxnSpPr/>
          <p:nvPr/>
        </p:nvCxnSpPr>
        <p:spPr>
          <a:xfrm>
            <a:off x="5951475" y="2846350"/>
            <a:ext cx="0" cy="2378700"/>
          </a:xfrm>
          <a:prstGeom prst="straightConnector1">
            <a:avLst/>
          </a:prstGeom>
          <a:noFill/>
          <a:ln w="19050" cap="flat" cmpd="sng">
            <a:solidFill>
              <a:schemeClr val="dk2"/>
            </a:solidFill>
            <a:prstDash val="solid"/>
            <a:round/>
            <a:headEnd type="none" w="lg" len="lg"/>
            <a:tailEnd type="triangle" w="lg" len="lg"/>
          </a:ln>
        </p:spPr>
      </p:cxnSp>
      <p:sp>
        <p:nvSpPr>
          <p:cNvPr id="844" name="Shape 844"/>
          <p:cNvSpPr txBox="1"/>
          <p:nvPr/>
        </p:nvSpPr>
        <p:spPr>
          <a:xfrm>
            <a:off x="5965800" y="3279775"/>
            <a:ext cx="21639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Fine-tune</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encoder</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jointly with</a:t>
            </a:r>
            <a:br>
              <a:rPr lang="en" sz="1600" kern="0">
                <a:solidFill>
                  <a:srgbClr val="000000"/>
                </a:solidFill>
                <a:latin typeface="Arial"/>
                <a:ea typeface="Arial"/>
                <a:cs typeface="Arial"/>
                <a:sym typeface="Arial"/>
              </a:rPr>
            </a:br>
            <a:r>
              <a:rPr lang="en" sz="1600" kern="0">
                <a:solidFill>
                  <a:srgbClr val="000000"/>
                </a:solidFill>
                <a:latin typeface="Arial"/>
                <a:ea typeface="Arial"/>
                <a:cs typeface="Arial"/>
                <a:sym typeface="Arial"/>
              </a:rPr>
              <a:t>classifier</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45" name="Shape 845"/>
          <p:cNvPicPr preferRelativeResize="0"/>
          <p:nvPr/>
        </p:nvPicPr>
        <p:blipFill>
          <a:blip r:embed="rId5">
            <a:alphaModFix/>
          </a:blip>
          <a:stretch>
            <a:fillRect/>
          </a:stretch>
        </p:blipFill>
        <p:spPr>
          <a:xfrm>
            <a:off x="4154663" y="2946751"/>
            <a:ext cx="155713" cy="235575"/>
          </a:xfrm>
          <a:prstGeom prst="rect">
            <a:avLst/>
          </a:prstGeom>
          <a:noFill/>
          <a:ln>
            <a:noFill/>
          </a:ln>
        </p:spPr>
      </p:pic>
      <p:sp>
        <p:nvSpPr>
          <p:cNvPr id="846" name="Shape 846"/>
          <p:cNvSpPr/>
          <p:nvPr/>
        </p:nvSpPr>
        <p:spPr>
          <a:xfrm>
            <a:off x="5095477" y="2928000"/>
            <a:ext cx="407700" cy="311400"/>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47" name="Shape 847"/>
          <p:cNvPicPr preferRelativeResize="0"/>
          <p:nvPr/>
        </p:nvPicPr>
        <p:blipFill>
          <a:blip r:embed="rId6">
            <a:alphaModFix/>
          </a:blip>
          <a:stretch>
            <a:fillRect/>
          </a:stretch>
        </p:blipFill>
        <p:spPr>
          <a:xfrm>
            <a:off x="5221474" y="2988369"/>
            <a:ext cx="155713" cy="171327"/>
          </a:xfrm>
          <a:prstGeom prst="rect">
            <a:avLst/>
          </a:prstGeom>
          <a:noFill/>
          <a:ln>
            <a:noFill/>
          </a:ln>
        </p:spPr>
      </p:pic>
      <p:sp>
        <p:nvSpPr>
          <p:cNvPr id="848" name="Shape 848"/>
          <p:cNvSpPr txBox="1"/>
          <p:nvPr/>
        </p:nvSpPr>
        <p:spPr>
          <a:xfrm>
            <a:off x="3662250" y="1853400"/>
            <a:ext cx="2124300" cy="7992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Loss function (Softmax, etc)</a:t>
            </a:r>
          </a:p>
        </p:txBody>
      </p:sp>
      <p:cxnSp>
        <p:nvCxnSpPr>
          <p:cNvPr id="849" name="Shape 849"/>
          <p:cNvCxnSpPr/>
          <p:nvPr/>
        </p:nvCxnSpPr>
        <p:spPr>
          <a:xfrm rot="10800000" flipH="1">
            <a:off x="4232525" y="2522700"/>
            <a:ext cx="397500" cy="405300"/>
          </a:xfrm>
          <a:prstGeom prst="straightConnector1">
            <a:avLst/>
          </a:prstGeom>
          <a:noFill/>
          <a:ln w="19050" cap="flat" cmpd="sng">
            <a:solidFill>
              <a:schemeClr val="dk2"/>
            </a:solidFill>
            <a:prstDash val="solid"/>
            <a:round/>
            <a:headEnd type="none" w="lg" len="lg"/>
            <a:tailEnd type="triangle" w="lg" len="lg"/>
          </a:ln>
        </p:spPr>
      </p:cxnSp>
      <p:cxnSp>
        <p:nvCxnSpPr>
          <p:cNvPr id="850" name="Shape 850"/>
          <p:cNvCxnSpPr/>
          <p:nvPr/>
        </p:nvCxnSpPr>
        <p:spPr>
          <a:xfrm rot="10800000">
            <a:off x="4835325" y="2530200"/>
            <a:ext cx="452100" cy="397800"/>
          </a:xfrm>
          <a:prstGeom prst="straightConnector1">
            <a:avLst/>
          </a:prstGeom>
          <a:noFill/>
          <a:ln w="19050" cap="flat" cmpd="sng">
            <a:solidFill>
              <a:schemeClr val="dk2"/>
            </a:solidFill>
            <a:prstDash val="solid"/>
            <a:round/>
            <a:headEnd type="none" w="lg" len="lg"/>
            <a:tailEnd type="triangle" w="lg" len="lg"/>
          </a:ln>
        </p:spPr>
      </p:cxnSp>
      <p:sp>
        <p:nvSpPr>
          <p:cNvPr id="851" name="Shape 851"/>
          <p:cNvSpPr txBox="1"/>
          <p:nvPr/>
        </p:nvSpPr>
        <p:spPr>
          <a:xfrm>
            <a:off x="230000" y="3570550"/>
            <a:ext cx="2028300" cy="11928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Encoder can be used to initialize a </a:t>
            </a:r>
            <a:r>
              <a:rPr lang="en" sz="1600" b="1" kern="0">
                <a:solidFill>
                  <a:srgbClr val="000000"/>
                </a:solidFill>
                <a:latin typeface="Arial"/>
                <a:ea typeface="Arial"/>
                <a:cs typeface="Arial"/>
                <a:sym typeface="Arial"/>
              </a:rPr>
              <a:t>supervised</a:t>
            </a:r>
            <a:r>
              <a:rPr lang="en" sz="1600" kern="0">
                <a:solidFill>
                  <a:srgbClr val="000000"/>
                </a:solidFill>
                <a:latin typeface="Arial"/>
                <a:ea typeface="Arial"/>
                <a:cs typeface="Arial"/>
                <a:sym typeface="Arial"/>
              </a:rPr>
              <a:t>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p:txBody>
      </p:sp>
      <p:pic>
        <p:nvPicPr>
          <p:cNvPr id="852" name="Shape 852"/>
          <p:cNvPicPr preferRelativeResize="0"/>
          <p:nvPr/>
        </p:nvPicPr>
        <p:blipFill rotWithShape="1">
          <a:blip r:embed="rId7">
            <a:alphaModFix/>
          </a:blip>
          <a:srcRect t="39531" r="17457" b="50819"/>
          <a:stretch/>
        </p:blipFill>
        <p:spPr>
          <a:xfrm>
            <a:off x="7193526" y="4738525"/>
            <a:ext cx="1817725" cy="363800"/>
          </a:xfrm>
          <a:prstGeom prst="rect">
            <a:avLst/>
          </a:prstGeom>
          <a:noFill/>
          <a:ln>
            <a:noFill/>
          </a:ln>
        </p:spPr>
      </p:pic>
      <p:sp>
        <p:nvSpPr>
          <p:cNvPr id="853" name="Shape 853"/>
          <p:cNvSpPr txBox="1"/>
          <p:nvPr/>
        </p:nvSpPr>
        <p:spPr>
          <a:xfrm>
            <a:off x="81095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plane</a:t>
            </a:r>
          </a:p>
        </p:txBody>
      </p:sp>
      <p:sp>
        <p:nvSpPr>
          <p:cNvPr id="854" name="Shape 854"/>
          <p:cNvSpPr txBox="1"/>
          <p:nvPr/>
        </p:nvSpPr>
        <p:spPr>
          <a:xfrm>
            <a:off x="7058600" y="241825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dog</a:t>
            </a:r>
          </a:p>
        </p:txBody>
      </p:sp>
      <p:sp>
        <p:nvSpPr>
          <p:cNvPr id="855" name="Shape 855"/>
          <p:cNvSpPr txBox="1"/>
          <p:nvPr/>
        </p:nvSpPr>
        <p:spPr>
          <a:xfrm>
            <a:off x="77721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deer</a:t>
            </a:r>
          </a:p>
        </p:txBody>
      </p:sp>
      <p:sp>
        <p:nvSpPr>
          <p:cNvPr id="856" name="Shape 856"/>
          <p:cNvSpPr txBox="1"/>
          <p:nvPr/>
        </p:nvSpPr>
        <p:spPr>
          <a:xfrm>
            <a:off x="7387425" y="2133680"/>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bird</a:t>
            </a:r>
          </a:p>
        </p:txBody>
      </p:sp>
      <p:sp>
        <p:nvSpPr>
          <p:cNvPr id="857" name="Shape 857"/>
          <p:cNvSpPr txBox="1"/>
          <p:nvPr/>
        </p:nvSpPr>
        <p:spPr>
          <a:xfrm>
            <a:off x="8416275" y="2418237"/>
            <a:ext cx="644100" cy="3639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400" kern="0">
                <a:solidFill>
                  <a:srgbClr val="000000"/>
                </a:solidFill>
                <a:latin typeface="Arial"/>
                <a:ea typeface="Arial"/>
                <a:cs typeface="Arial"/>
                <a:sym typeface="Arial"/>
              </a:rPr>
              <a:t>truck</a:t>
            </a:r>
          </a:p>
        </p:txBody>
      </p:sp>
      <p:sp>
        <p:nvSpPr>
          <p:cNvPr id="858" name="Shape 858"/>
          <p:cNvSpPr txBox="1"/>
          <p:nvPr/>
        </p:nvSpPr>
        <p:spPr>
          <a:xfrm>
            <a:off x="7080075" y="3204437"/>
            <a:ext cx="2028300" cy="959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600" kern="0">
                <a:solidFill>
                  <a:srgbClr val="000000"/>
                </a:solidFill>
                <a:latin typeface="Arial"/>
                <a:ea typeface="Arial"/>
                <a:cs typeface="Arial"/>
                <a:sym typeface="Arial"/>
              </a:rPr>
              <a:t>Train for final task (sometimes with small data)</a:t>
            </a:r>
          </a:p>
        </p:txBody>
      </p:sp>
      <p:sp>
        <p:nvSpPr>
          <p:cNvPr id="33"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3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0585B25B-E5D9-47D2-A81B-C967323EFDE6}"/>
                  </a:ext>
                </a:extLst>
              </p14:cNvPr>
              <p14:cNvContentPartPr/>
              <p14:nvPr/>
            </p14:nvContentPartPr>
            <p14:xfrm>
              <a:off x="1777320" y="884880"/>
              <a:ext cx="7117560" cy="4363920"/>
            </p14:xfrm>
          </p:contentPart>
        </mc:Choice>
        <mc:Fallback>
          <p:pic>
            <p:nvPicPr>
              <p:cNvPr id="2" name="Ink 1">
                <a:extLst>
                  <a:ext uri="{FF2B5EF4-FFF2-40B4-BE49-F238E27FC236}">
                    <a16:creationId xmlns:a16="http://schemas.microsoft.com/office/drawing/2014/main" id="{0585B25B-E5D9-47D2-A81B-C967323EFDE6}"/>
                  </a:ext>
                </a:extLst>
              </p:cNvPr>
              <p:cNvPicPr/>
              <p:nvPr/>
            </p:nvPicPr>
            <p:blipFill>
              <a:blip r:embed="rId9"/>
              <a:stretch>
                <a:fillRect/>
              </a:stretch>
            </p:blipFill>
            <p:spPr>
              <a:xfrm>
                <a:off x="1767960" y="875520"/>
                <a:ext cx="7136280" cy="4382640"/>
              </a:xfrm>
              <a:prstGeom prst="rect">
                <a:avLst/>
              </a:prstGeom>
            </p:spPr>
          </p:pic>
        </mc:Fallback>
      </mc:AlternateContent>
    </p:spTree>
    <p:extLst>
      <p:ext uri="{BB962C8B-B14F-4D97-AF65-F5344CB8AC3E}">
        <p14:creationId xmlns:p14="http://schemas.microsoft.com/office/powerpoint/2010/main" val="1306530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5" name="Shape 865"/>
          <p:cNvSpPr/>
          <p:nvPr/>
        </p:nvSpPr>
        <p:spPr>
          <a:xfrm>
            <a:off x="2913600" y="4856137"/>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sp>
        <p:nvSpPr>
          <p:cNvPr id="866" name="Shape 866"/>
          <p:cNvSpPr/>
          <p:nvPr/>
        </p:nvSpPr>
        <p:spPr>
          <a:xfrm>
            <a:off x="3321450" y="3892075"/>
            <a:ext cx="1212600" cy="3114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b="1" kern="0">
              <a:solidFill>
                <a:srgbClr val="000000"/>
              </a:solidFill>
              <a:latin typeface="Arial"/>
              <a:ea typeface="Arial"/>
              <a:cs typeface="Arial"/>
              <a:sym typeface="Arial"/>
            </a:endParaRPr>
          </a:p>
        </p:txBody>
      </p:sp>
      <p:cxnSp>
        <p:nvCxnSpPr>
          <p:cNvPr id="867" name="Shape 867"/>
          <p:cNvCxnSpPr>
            <a:stCxn id="865" idx="0"/>
            <a:endCxn id="866" idx="2"/>
          </p:cNvCxnSpPr>
          <p:nvPr/>
        </p:nvCxnSpPr>
        <p:spPr>
          <a:xfrm rot="10800000">
            <a:off x="3927750" y="4203337"/>
            <a:ext cx="0" cy="652800"/>
          </a:xfrm>
          <a:prstGeom prst="straightConnector1">
            <a:avLst/>
          </a:prstGeom>
          <a:noFill/>
          <a:ln w="19050" cap="flat" cmpd="sng">
            <a:solidFill>
              <a:schemeClr val="dk2"/>
            </a:solidFill>
            <a:prstDash val="solid"/>
            <a:round/>
            <a:headEnd type="none" w="lg" len="lg"/>
            <a:tailEnd type="triangle" w="lg" len="lg"/>
          </a:ln>
        </p:spPr>
      </p:cxnSp>
      <p:sp>
        <p:nvSpPr>
          <p:cNvPr id="868" name="Shape 868"/>
          <p:cNvSpPr txBox="1"/>
          <p:nvPr/>
        </p:nvSpPr>
        <p:spPr>
          <a:xfrm>
            <a:off x="4232775" y="433005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Encoder</a:t>
            </a:r>
          </a:p>
        </p:txBody>
      </p:sp>
      <p:sp>
        <p:nvSpPr>
          <p:cNvPr id="869" name="Shape 869"/>
          <p:cNvSpPr txBox="1"/>
          <p:nvPr/>
        </p:nvSpPr>
        <p:spPr>
          <a:xfrm>
            <a:off x="1342675" y="4774000"/>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Input data</a:t>
            </a:r>
          </a:p>
        </p:txBody>
      </p:sp>
      <p:sp>
        <p:nvSpPr>
          <p:cNvPr id="870" name="Shape 870"/>
          <p:cNvSpPr txBox="1"/>
          <p:nvPr/>
        </p:nvSpPr>
        <p:spPr>
          <a:xfrm>
            <a:off x="1799875" y="3809875"/>
            <a:ext cx="1485600" cy="393600"/>
          </a:xfrm>
          <a:prstGeom prst="rect">
            <a:avLst/>
          </a:prstGeom>
          <a:noFill/>
          <a:ln>
            <a:noFill/>
          </a:ln>
        </p:spPr>
        <p:txBody>
          <a:bodyPr lIns="91425" tIns="91425" rIns="91425" bIns="91425" anchor="ctr" anchorCtr="0">
            <a:noAutofit/>
          </a:bodyPr>
          <a:lstStyle/>
          <a:p>
            <a:pPr algn="r" eaLnBrk="1" fontAlgn="auto" hangingPunct="1">
              <a:spcBef>
                <a:spcPts val="0"/>
              </a:spcBef>
              <a:spcAft>
                <a:spcPts val="0"/>
              </a:spcAft>
            </a:pPr>
            <a:r>
              <a:rPr lang="en" sz="1800" kern="0">
                <a:solidFill>
                  <a:srgbClr val="000000"/>
                </a:solidFill>
                <a:latin typeface="Arial"/>
                <a:ea typeface="Arial"/>
                <a:cs typeface="Arial"/>
                <a:sym typeface="Arial"/>
              </a:rPr>
              <a:t>Features</a:t>
            </a:r>
          </a:p>
        </p:txBody>
      </p:sp>
      <p:pic>
        <p:nvPicPr>
          <p:cNvPr id="871" name="Shape 871"/>
          <p:cNvPicPr preferRelativeResize="0"/>
          <p:nvPr/>
        </p:nvPicPr>
        <p:blipFill>
          <a:blip r:embed="rId3">
            <a:alphaModFix/>
          </a:blip>
          <a:stretch>
            <a:fillRect/>
          </a:stretch>
        </p:blipFill>
        <p:spPr>
          <a:xfrm>
            <a:off x="3838497" y="4931984"/>
            <a:ext cx="178500" cy="159731"/>
          </a:xfrm>
          <a:prstGeom prst="rect">
            <a:avLst/>
          </a:prstGeom>
          <a:noFill/>
          <a:ln>
            <a:noFill/>
          </a:ln>
        </p:spPr>
      </p:pic>
      <p:pic>
        <p:nvPicPr>
          <p:cNvPr id="872" name="Shape 872"/>
          <p:cNvPicPr preferRelativeResize="0"/>
          <p:nvPr/>
        </p:nvPicPr>
        <p:blipFill>
          <a:blip r:embed="rId4">
            <a:alphaModFix/>
          </a:blip>
          <a:stretch>
            <a:fillRect/>
          </a:stretch>
        </p:blipFill>
        <p:spPr>
          <a:xfrm>
            <a:off x="3838500" y="3949022"/>
            <a:ext cx="178500" cy="178500"/>
          </a:xfrm>
          <a:prstGeom prst="rect">
            <a:avLst/>
          </a:prstGeom>
          <a:noFill/>
          <a:ln>
            <a:noFill/>
          </a:ln>
        </p:spPr>
      </p:pic>
      <p:sp>
        <p:nvSpPr>
          <p:cNvPr id="873" name="Shape 873"/>
          <p:cNvSpPr txBox="1"/>
          <p:nvPr/>
        </p:nvSpPr>
        <p:spPr>
          <a:xfrm>
            <a:off x="4232775" y="3365900"/>
            <a:ext cx="1275600" cy="393600"/>
          </a:xfrm>
          <a:prstGeom prst="rect">
            <a:avLst/>
          </a:prstGeom>
          <a:noFill/>
          <a:ln>
            <a:noFill/>
          </a:ln>
        </p:spPr>
        <p:txBody>
          <a:bodyPr lIns="91425" tIns="91425" rIns="91425" bIns="91425" anchor="ctr" anchorCtr="0">
            <a:noAutofit/>
          </a:bodyPr>
          <a:lstStyle/>
          <a:p>
            <a:pPr algn="l" eaLnBrk="1" fontAlgn="auto" hangingPunct="1">
              <a:spcBef>
                <a:spcPts val="0"/>
              </a:spcBef>
              <a:spcAft>
                <a:spcPts val="0"/>
              </a:spcAft>
            </a:pPr>
            <a:r>
              <a:rPr lang="en" sz="1800" kern="0">
                <a:solidFill>
                  <a:srgbClr val="000000"/>
                </a:solidFill>
                <a:latin typeface="Arial"/>
                <a:ea typeface="Arial"/>
                <a:cs typeface="Arial"/>
                <a:sym typeface="Arial"/>
              </a:rPr>
              <a:t>Decoder</a:t>
            </a:r>
          </a:p>
        </p:txBody>
      </p:sp>
      <p:sp>
        <p:nvSpPr>
          <p:cNvPr id="874" name="Shape 874"/>
          <p:cNvSpPr txBox="1"/>
          <p:nvPr/>
        </p:nvSpPr>
        <p:spPr>
          <a:xfrm>
            <a:off x="1132775" y="2820550"/>
            <a:ext cx="1771800" cy="596400"/>
          </a:xfrm>
          <a:prstGeom prst="rect">
            <a:avLst/>
          </a:prstGeom>
          <a:noFill/>
          <a:ln>
            <a:noFill/>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Reconstructed input data</a:t>
            </a:r>
          </a:p>
        </p:txBody>
      </p:sp>
      <p:cxnSp>
        <p:nvCxnSpPr>
          <p:cNvPr id="875" name="Shape 875"/>
          <p:cNvCxnSpPr/>
          <p:nvPr/>
        </p:nvCxnSpPr>
        <p:spPr>
          <a:xfrm rot="10800000">
            <a:off x="3927750" y="3239275"/>
            <a:ext cx="0" cy="652800"/>
          </a:xfrm>
          <a:prstGeom prst="straightConnector1">
            <a:avLst/>
          </a:prstGeom>
          <a:noFill/>
          <a:ln w="19050" cap="flat" cmpd="sng">
            <a:solidFill>
              <a:schemeClr val="dk2"/>
            </a:solidFill>
            <a:prstDash val="solid"/>
            <a:round/>
            <a:headEnd type="none" w="lg" len="lg"/>
            <a:tailEnd type="triangle" w="lg" len="lg"/>
          </a:ln>
        </p:spPr>
      </p:cxnSp>
      <p:sp>
        <p:nvSpPr>
          <p:cNvPr id="876" name="Shape 876"/>
          <p:cNvSpPr/>
          <p:nvPr/>
        </p:nvSpPr>
        <p:spPr>
          <a:xfrm>
            <a:off x="2913587" y="2921912"/>
            <a:ext cx="2028300" cy="311400"/>
          </a:xfrm>
          <a:prstGeom prst="rect">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2400" kern="0">
              <a:solidFill>
                <a:srgbClr val="000000"/>
              </a:solidFill>
              <a:latin typeface="Arial"/>
              <a:ea typeface="Arial"/>
              <a:cs typeface="Arial"/>
              <a:sym typeface="Arial"/>
            </a:endParaRPr>
          </a:p>
        </p:txBody>
      </p:sp>
      <p:pic>
        <p:nvPicPr>
          <p:cNvPr id="877" name="Shape 877"/>
          <p:cNvPicPr preferRelativeResize="0"/>
          <p:nvPr/>
        </p:nvPicPr>
        <p:blipFill>
          <a:blip r:embed="rId5">
            <a:alphaModFix/>
          </a:blip>
          <a:stretch>
            <a:fillRect/>
          </a:stretch>
        </p:blipFill>
        <p:spPr>
          <a:xfrm>
            <a:off x="3844861" y="2946751"/>
            <a:ext cx="165775" cy="235575"/>
          </a:xfrm>
          <a:prstGeom prst="rect">
            <a:avLst/>
          </a:prstGeom>
          <a:noFill/>
          <a:ln>
            <a:noFill/>
          </a:ln>
        </p:spPr>
      </p:pic>
      <p:sp>
        <p:nvSpPr>
          <p:cNvPr id="878" name="Shape 878"/>
          <p:cNvSpPr txBox="1"/>
          <p:nvPr/>
        </p:nvSpPr>
        <p:spPr>
          <a:xfrm>
            <a:off x="5677725" y="1858400"/>
            <a:ext cx="3198900" cy="16287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00"/>
                </a:solidFill>
                <a:latin typeface="Arial"/>
                <a:ea typeface="Arial"/>
                <a:cs typeface="Arial"/>
                <a:sym typeface="Arial"/>
              </a:rPr>
              <a:t>Autoencoders can reconstruct data, and can learn features to initialize a supervised model</a:t>
            </a:r>
          </a:p>
          <a:p>
            <a:pPr algn="l" eaLnBrk="1" fontAlgn="auto" hangingPunct="1">
              <a:spcBef>
                <a:spcPts val="0"/>
              </a:spcBef>
              <a:spcAft>
                <a:spcPts val="0"/>
              </a:spcAft>
            </a:pPr>
            <a:endParaRPr sz="1600" kern="0">
              <a:solidFill>
                <a:srgbClr val="000000"/>
              </a:solidFill>
              <a:latin typeface="Arial"/>
              <a:ea typeface="Arial"/>
              <a:cs typeface="Arial"/>
              <a:sym typeface="Arial"/>
            </a:endParaRPr>
          </a:p>
          <a:p>
            <a:pPr algn="l" eaLnBrk="1" fontAlgn="auto" hangingPunct="1">
              <a:spcBef>
                <a:spcPts val="0"/>
              </a:spcBef>
              <a:spcAft>
                <a:spcPts val="0"/>
              </a:spcAft>
            </a:pPr>
            <a:r>
              <a:rPr lang="en" sz="1600" kern="0">
                <a:solidFill>
                  <a:srgbClr val="000000"/>
                </a:solidFill>
                <a:latin typeface="Arial"/>
                <a:ea typeface="Arial"/>
                <a:cs typeface="Arial"/>
                <a:sym typeface="Arial"/>
              </a:rPr>
              <a:t>Features capture factors of variation in training data. Can we generate new images from an autoencoder?</a:t>
            </a:r>
          </a:p>
        </p:txBody>
      </p:sp>
      <p:sp>
        <p:nvSpPr>
          <p:cNvPr id="19" name="Shape 580"/>
          <p:cNvSpPr txBox="1">
            <a:spLocks noGrp="1"/>
          </p:cNvSpPr>
          <p:nvPr>
            <p:ph type="title"/>
          </p:nvPr>
        </p:nvSpPr>
        <p:spPr>
          <a:xfrm>
            <a:off x="228600" y="228600"/>
            <a:ext cx="8229600" cy="857400"/>
          </a:xfrm>
          <a:prstGeom prst="rect">
            <a:avLst/>
          </a:prstGeom>
        </p:spPr>
        <p:txBody>
          <a:bodyPr lIns="91425" tIns="91425" rIns="91425" bIns="91425" anchor="ctr" anchorCtr="0">
            <a:noAutofit/>
          </a:bodyPr>
          <a:lstStyle/>
          <a:p>
            <a:r>
              <a:rPr lang="en" sz="3800" dirty="0" err="1"/>
              <a:t>Autoencoders</a:t>
            </a:r>
            <a:endParaRPr lang="en" sz="3800" dirty="0"/>
          </a:p>
        </p:txBody>
      </p:sp>
      <p:sp>
        <p:nvSpPr>
          <p:cNvPr id="20"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AADC7E1-1985-42E4-8763-EFA950E1C7B8}"/>
                  </a:ext>
                </a:extLst>
              </p14:cNvPr>
              <p14:cNvContentPartPr/>
              <p14:nvPr/>
            </p14:nvContentPartPr>
            <p14:xfrm>
              <a:off x="818280" y="765720"/>
              <a:ext cx="7513200" cy="4196160"/>
            </p14:xfrm>
          </p:contentPart>
        </mc:Choice>
        <mc:Fallback>
          <p:pic>
            <p:nvPicPr>
              <p:cNvPr id="2" name="Ink 1">
                <a:extLst>
                  <a:ext uri="{FF2B5EF4-FFF2-40B4-BE49-F238E27FC236}">
                    <a16:creationId xmlns:a16="http://schemas.microsoft.com/office/drawing/2014/main" id="{3AADC7E1-1985-42E4-8763-EFA950E1C7B8}"/>
                  </a:ext>
                </a:extLst>
              </p:cNvPr>
              <p:cNvPicPr/>
              <p:nvPr/>
            </p:nvPicPr>
            <p:blipFill>
              <a:blip r:embed="rId7"/>
              <a:stretch>
                <a:fillRect/>
              </a:stretch>
            </p:blipFill>
            <p:spPr>
              <a:xfrm>
                <a:off x="808920" y="756360"/>
                <a:ext cx="7531920" cy="4214880"/>
              </a:xfrm>
              <a:prstGeom prst="rect">
                <a:avLst/>
              </a:prstGeom>
            </p:spPr>
          </p:pic>
        </mc:Fallback>
      </mc:AlternateContent>
    </p:spTree>
    <p:extLst>
      <p:ext uri="{BB962C8B-B14F-4D97-AF65-F5344CB8AC3E}">
        <p14:creationId xmlns:p14="http://schemas.microsoft.com/office/powerpoint/2010/main" val="81801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vs Reinforcement vs Unsupervised Learning</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48B325F-9370-402E-B851-71D50085DDAA}"/>
                  </a:ext>
                </a:extLst>
              </p14:cNvPr>
              <p14:cNvContentPartPr/>
              <p14:nvPr/>
            </p14:nvContentPartPr>
            <p14:xfrm>
              <a:off x="690840" y="652320"/>
              <a:ext cx="7436880" cy="87120"/>
            </p14:xfrm>
          </p:contentPart>
        </mc:Choice>
        <mc:Fallback>
          <p:pic>
            <p:nvPicPr>
              <p:cNvPr id="2" name="Ink 1">
                <a:extLst>
                  <a:ext uri="{FF2B5EF4-FFF2-40B4-BE49-F238E27FC236}">
                    <a16:creationId xmlns:a16="http://schemas.microsoft.com/office/drawing/2014/main" id="{848B325F-9370-402E-B851-71D50085DDAA}"/>
                  </a:ext>
                </a:extLst>
              </p:cNvPr>
              <p:cNvPicPr/>
              <p:nvPr/>
            </p:nvPicPr>
            <p:blipFill>
              <a:blip r:embed="rId4"/>
              <a:stretch>
                <a:fillRect/>
              </a:stretch>
            </p:blipFill>
            <p:spPr>
              <a:xfrm>
                <a:off x="681480" y="642960"/>
                <a:ext cx="7455600" cy="105840"/>
              </a:xfrm>
              <a:prstGeom prst="rect">
                <a:avLst/>
              </a:prstGeom>
            </p:spPr>
          </p:pic>
        </mc:Fallback>
      </mc:AlternateContent>
    </p:spTree>
    <p:extLst>
      <p:ext uri="{BB962C8B-B14F-4D97-AF65-F5344CB8AC3E}">
        <p14:creationId xmlns:p14="http://schemas.microsoft.com/office/powerpoint/2010/main" val="68331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Shape 884"/>
          <p:cNvSpPr txBox="1">
            <a:spLocks noGrp="1"/>
          </p:cNvSpPr>
          <p:nvPr>
            <p:ph type="title"/>
          </p:nvPr>
        </p:nvSpPr>
        <p:spPr>
          <a:xfrm>
            <a:off x="152400" y="228600"/>
            <a:ext cx="8229600" cy="857400"/>
          </a:xfrm>
          <a:prstGeom prst="rect">
            <a:avLst/>
          </a:prstGeom>
        </p:spPr>
        <p:txBody>
          <a:bodyPr lIns="91425" tIns="91425" rIns="91425" bIns="91425" anchor="ctr" anchorCtr="0">
            <a:noAutofit/>
          </a:bodyPr>
          <a:lstStyle/>
          <a:p>
            <a:r>
              <a:rPr lang="en" dirty="0" err="1"/>
              <a:t>Variational</a:t>
            </a:r>
            <a:r>
              <a:rPr lang="en" dirty="0"/>
              <a:t> </a:t>
            </a:r>
            <a:r>
              <a:rPr lang="en" dirty="0" err="1"/>
              <a:t>Autoencoders</a:t>
            </a:r>
            <a:endParaRPr lang="en" dirty="0"/>
          </a:p>
        </p:txBody>
      </p:sp>
      <p:sp>
        <p:nvSpPr>
          <p:cNvPr id="885" name="Shape 885"/>
          <p:cNvSpPr txBox="1"/>
          <p:nvPr/>
        </p:nvSpPr>
        <p:spPr>
          <a:xfrm>
            <a:off x="208675" y="1615825"/>
            <a:ext cx="8713500" cy="4932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1600" kern="0">
                <a:solidFill>
                  <a:srgbClr val="0000FF"/>
                </a:solidFill>
                <a:latin typeface="Arial"/>
                <a:ea typeface="Arial"/>
                <a:cs typeface="Arial"/>
                <a:sym typeface="Arial"/>
              </a:rPr>
              <a:t>Probabilistic spin on autoencoders - will let us sample from the model to generate data!</a:t>
            </a:r>
          </a:p>
        </p:txBody>
      </p:sp>
      <p:sp>
        <p:nvSpPr>
          <p:cNvPr id="5"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Image Credit: https://</a:t>
            </a:r>
            <a:r>
              <a:rPr lang="en-US" sz="1200" dirty="0" err="1"/>
              <a:t>jaan.io</a:t>
            </a:r>
            <a:r>
              <a:rPr lang="en-US" sz="1200" dirty="0"/>
              <a:t>/what-is-variational-autoencoder-</a:t>
            </a:r>
            <a:r>
              <a:rPr lang="en-US" sz="1200" dirty="0" err="1"/>
              <a:t>vae</a:t>
            </a:r>
            <a:r>
              <a:rPr lang="en-US" sz="1200" dirty="0"/>
              <a:t>-tutorial/</a:t>
            </a:r>
          </a:p>
        </p:txBody>
      </p:sp>
      <p:pic>
        <p:nvPicPr>
          <p:cNvPr id="6" name="Picture 2" descr="https://jaan.io/images/encoder-decoder.png">
            <a:extLst>
              <a:ext uri="{FF2B5EF4-FFF2-40B4-BE49-F238E27FC236}">
                <a16:creationId xmlns:a16="http://schemas.microsoft.com/office/drawing/2014/main" id="{DC918857-5BB4-874D-93A8-78AC3244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553200" cy="29671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C7767F-D290-C74A-8E17-A5ED11990936}"/>
                  </a:ext>
                </a:extLst>
              </p:cNvPr>
              <p:cNvSpPr txBox="1"/>
              <p:nvPr/>
            </p:nvSpPr>
            <p:spPr>
              <a:xfrm>
                <a:off x="2743200" y="4186535"/>
                <a:ext cx="10668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q</m:t>
                      </m:r>
                      <m:r>
                        <a:rPr lang="en-US" sz="2400" i="1" baseline="-25000">
                          <a:latin typeface="Cambria Math" panose="02040503050406030204" pitchFamily="18" charset="0"/>
                          <a:ea typeface="Cambria Math" panose="02040503050406030204" pitchFamily="18" charset="0"/>
                        </a:rPr>
                        <m:t>𝜙</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e>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5C7767F-D290-C74A-8E17-A5ED11990936}"/>
                  </a:ext>
                </a:extLst>
              </p:cNvPr>
              <p:cNvSpPr txBox="1">
                <a:spLocks noRot="1" noChangeAspect="1" noMove="1" noResize="1" noEditPoints="1" noAdjustHandles="1" noChangeArrowheads="1" noChangeShapeType="1" noTextEdit="1"/>
              </p:cNvSpPr>
              <p:nvPr/>
            </p:nvSpPr>
            <p:spPr>
              <a:xfrm>
                <a:off x="2743200" y="4186535"/>
                <a:ext cx="1066800" cy="461665"/>
              </a:xfrm>
              <a:prstGeom prst="rect">
                <a:avLst/>
              </a:prstGeom>
              <a:blipFill>
                <a:blip r:embed="rId4"/>
                <a:stretch>
                  <a:fillRect l="-4762"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7E0B6C-6E3A-0646-A467-A166F6C51E55}"/>
                  </a:ext>
                </a:extLst>
              </p:cNvPr>
              <p:cNvSpPr txBox="1"/>
              <p:nvPr/>
            </p:nvSpPr>
            <p:spPr>
              <a:xfrm>
                <a:off x="6858000" y="4186535"/>
                <a:ext cx="9144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p</m:t>
                      </m:r>
                      <m:r>
                        <a:rPr lang="en-US" sz="2400" i="1" baseline="-25000" smtClean="0">
                          <a:latin typeface="Cambria Math" panose="02040503050406030204" pitchFamily="18" charset="0"/>
                          <a:ea typeface="Cambria Math" panose="02040503050406030204" pitchFamily="18" charset="0"/>
                        </a:rPr>
                        <m:t>𝜃</m:t>
                      </m:r>
                      <m:d>
                        <m:dPr>
                          <m:ctrlPr>
                            <a:rPr lang="en-US" sz="2400" b="0" i="1" baseline="-25000"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e>
                          <m:r>
                            <a:rPr lang="en-US" sz="2400" b="0" i="1" smtClean="0">
                              <a:latin typeface="Cambria Math" panose="02040503050406030204" pitchFamily="18" charset="0"/>
                              <a:ea typeface="Cambria Math" panose="02040503050406030204" pitchFamily="18" charset="0"/>
                            </a:rPr>
                            <m:t>𝑧</m:t>
                          </m:r>
                        </m:e>
                      </m:d>
                    </m:oMath>
                  </m:oMathPara>
                </a14:m>
                <a:endParaRPr lang="en-US" sz="2400"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A07E0B6C-6E3A-0646-A467-A166F6C51E55}"/>
                  </a:ext>
                </a:extLst>
              </p:cNvPr>
              <p:cNvSpPr txBox="1">
                <a:spLocks noRot="1" noChangeAspect="1" noMove="1" noResize="1" noEditPoints="1" noAdjustHandles="1" noChangeArrowheads="1" noChangeShapeType="1" noTextEdit="1"/>
              </p:cNvSpPr>
              <p:nvPr/>
            </p:nvSpPr>
            <p:spPr>
              <a:xfrm>
                <a:off x="6858000" y="4186535"/>
                <a:ext cx="914400" cy="461665"/>
              </a:xfrm>
              <a:prstGeom prst="rect">
                <a:avLst/>
              </a:prstGeom>
              <a:blipFill>
                <a:blip r:embed="rId5"/>
                <a:stretch>
                  <a:fillRect l="-13889" b="-81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3C14DF9-99A5-493B-ABC5-DAC418DC01B9}"/>
                  </a:ext>
                </a:extLst>
              </p14:cNvPr>
              <p14:cNvContentPartPr/>
              <p14:nvPr/>
            </p14:nvContentPartPr>
            <p14:xfrm>
              <a:off x="2260440" y="796320"/>
              <a:ext cx="5374440" cy="4976280"/>
            </p14:xfrm>
          </p:contentPart>
        </mc:Choice>
        <mc:Fallback>
          <p:pic>
            <p:nvPicPr>
              <p:cNvPr id="2" name="Ink 1">
                <a:extLst>
                  <a:ext uri="{FF2B5EF4-FFF2-40B4-BE49-F238E27FC236}">
                    <a16:creationId xmlns:a16="http://schemas.microsoft.com/office/drawing/2014/main" id="{03C14DF9-99A5-493B-ABC5-DAC418DC01B9}"/>
                  </a:ext>
                </a:extLst>
              </p:cNvPr>
              <p:cNvPicPr/>
              <p:nvPr/>
            </p:nvPicPr>
            <p:blipFill>
              <a:blip r:embed="rId7"/>
              <a:stretch>
                <a:fillRect/>
              </a:stretch>
            </p:blipFill>
            <p:spPr>
              <a:xfrm>
                <a:off x="2251080" y="786960"/>
                <a:ext cx="5393160" cy="4995000"/>
              </a:xfrm>
              <a:prstGeom prst="rect">
                <a:avLst/>
              </a:prstGeom>
            </p:spPr>
          </p:pic>
        </mc:Fallback>
      </mc:AlternateContent>
    </p:spTree>
    <p:extLst>
      <p:ext uri="{BB962C8B-B14F-4D97-AF65-F5344CB8AC3E}">
        <p14:creationId xmlns:p14="http://schemas.microsoft.com/office/powerpoint/2010/main" val="836424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Variational</a:t>
            </a:r>
            <a:r>
              <a:rPr lang="en-US" sz="3800" dirty="0"/>
              <a:t> Auto Encoders</a:t>
            </a:r>
          </a:p>
        </p:txBody>
      </p:sp>
      <p:sp>
        <p:nvSpPr>
          <p:cNvPr id="3" name="Content Placeholder 2"/>
          <p:cNvSpPr>
            <a:spLocks noGrp="1"/>
          </p:cNvSpPr>
          <p:nvPr>
            <p:ph idx="1"/>
          </p:nvPr>
        </p:nvSpPr>
        <p:spPr/>
        <p:txBody>
          <a:bodyPr/>
          <a:lstStyle/>
          <a:p>
            <a:pPr marL="0" indent="0">
              <a:buNone/>
            </a:pPr>
            <a:r>
              <a:rPr lang="en-US" dirty="0"/>
              <a:t>VAEs are a combination of the following ideas:</a:t>
            </a:r>
          </a:p>
          <a:p>
            <a:endParaRPr lang="en-US" dirty="0"/>
          </a:p>
          <a:p>
            <a:pPr marL="457200" indent="-457200">
              <a:buFont typeface="+mj-lt"/>
              <a:buAutoNum type="arabicPeriod"/>
            </a:pPr>
            <a:r>
              <a:rPr lang="en-US" dirty="0"/>
              <a:t>Auto Encoders</a:t>
            </a:r>
          </a:p>
          <a:p>
            <a:pPr marL="457200" indent="-457200">
              <a:buFont typeface="+mj-lt"/>
              <a:buAutoNum type="arabicPeriod"/>
            </a:pPr>
            <a:endParaRPr lang="en-US" dirty="0"/>
          </a:p>
          <a:p>
            <a:pPr marL="457200" indent="-457200">
              <a:buFont typeface="+mj-lt"/>
              <a:buAutoNum type="arabicPeriod"/>
            </a:pPr>
            <a:r>
              <a:rPr lang="en-US" dirty="0" err="1"/>
              <a:t>Variational</a:t>
            </a:r>
            <a:r>
              <a:rPr lang="en-US" dirty="0"/>
              <a:t> Approximation</a:t>
            </a:r>
          </a:p>
          <a:p>
            <a:pPr lvl="1">
              <a:buFont typeface="Arial" charset="0"/>
              <a:buChar char="•"/>
            </a:pPr>
            <a:r>
              <a:rPr lang="en-US" dirty="0" err="1"/>
              <a:t>Variational</a:t>
            </a:r>
            <a:r>
              <a:rPr lang="en-US" dirty="0"/>
              <a:t> Lower Bound / ELBO</a:t>
            </a:r>
          </a:p>
          <a:p>
            <a:pPr marL="457200" indent="-457200">
              <a:buFont typeface="+mj-lt"/>
              <a:buAutoNum type="arabicPeriod"/>
            </a:pPr>
            <a:endParaRPr lang="en-US" dirty="0"/>
          </a:p>
          <a:p>
            <a:pPr marL="457200" indent="-457200">
              <a:buFont typeface="+mj-lt"/>
              <a:buAutoNum type="arabicPeriod"/>
            </a:pPr>
            <a:r>
              <a:rPr lang="en-US" dirty="0"/>
              <a:t>Amortized Inference Neural Networks</a:t>
            </a:r>
          </a:p>
          <a:p>
            <a:pPr marL="457200" indent="-457200">
              <a:buFont typeface="+mj-lt"/>
              <a:buAutoNum type="arabicPeriod"/>
            </a:pPr>
            <a:endParaRPr lang="en-US" dirty="0"/>
          </a:p>
          <a:p>
            <a:pPr marL="457200" indent="-457200">
              <a:buFont typeface="+mj-lt"/>
              <a:buAutoNum type="arabicPeriod"/>
            </a:pPr>
            <a:r>
              <a:rPr lang="en-US" dirty="0"/>
              <a:t>“</a:t>
            </a:r>
            <a:r>
              <a:rPr lang="en-US" dirty="0" err="1"/>
              <a:t>Reparameterization</a:t>
            </a:r>
            <a:r>
              <a:rPr lang="en-US" dirty="0"/>
              <a:t>” Trick</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61</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8A50FA23-537D-41F9-A048-D178074924F6}"/>
                  </a:ext>
                </a:extLst>
              </p14:cNvPr>
              <p14:cNvContentPartPr/>
              <p14:nvPr/>
            </p14:nvContentPartPr>
            <p14:xfrm>
              <a:off x="550440" y="2404080"/>
              <a:ext cx="4824360" cy="1457640"/>
            </p14:xfrm>
          </p:contentPart>
        </mc:Choice>
        <mc:Fallback>
          <p:pic>
            <p:nvPicPr>
              <p:cNvPr id="6" name="Ink 5">
                <a:extLst>
                  <a:ext uri="{FF2B5EF4-FFF2-40B4-BE49-F238E27FC236}">
                    <a16:creationId xmlns:a16="http://schemas.microsoft.com/office/drawing/2014/main" id="{8A50FA23-537D-41F9-A048-D178074924F6}"/>
                  </a:ext>
                </a:extLst>
              </p:cNvPr>
              <p:cNvPicPr/>
              <p:nvPr/>
            </p:nvPicPr>
            <p:blipFill>
              <a:blip r:embed="rId3"/>
              <a:stretch>
                <a:fillRect/>
              </a:stretch>
            </p:blipFill>
            <p:spPr>
              <a:xfrm>
                <a:off x="541080" y="2394720"/>
                <a:ext cx="4843080" cy="1476360"/>
              </a:xfrm>
              <a:prstGeom prst="rect">
                <a:avLst/>
              </a:prstGeom>
            </p:spPr>
          </p:pic>
        </mc:Fallback>
      </mc:AlternateContent>
    </p:spTree>
    <p:extLst>
      <p:ext uri="{BB962C8B-B14F-4D97-AF65-F5344CB8AC3E}">
        <p14:creationId xmlns:p14="http://schemas.microsoft.com/office/powerpoint/2010/main" val="1716704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2377-C68D-7148-84E8-63EF97E76A3A}"/>
              </a:ext>
            </a:extLst>
          </p:cNvPr>
          <p:cNvSpPr>
            <a:spLocks noGrp="1"/>
          </p:cNvSpPr>
          <p:nvPr>
            <p:ph type="title"/>
          </p:nvPr>
        </p:nvSpPr>
        <p:spPr/>
        <p:txBody>
          <a:bodyPr/>
          <a:lstStyle/>
          <a:p>
            <a:r>
              <a:rPr lang="en-US" dirty="0"/>
              <a:t>Key problem</a:t>
            </a:r>
          </a:p>
        </p:txBody>
      </p:sp>
      <p:sp>
        <p:nvSpPr>
          <p:cNvPr id="3" name="Content Placeholder 2">
            <a:extLst>
              <a:ext uri="{FF2B5EF4-FFF2-40B4-BE49-F238E27FC236}">
                <a16:creationId xmlns:a16="http://schemas.microsoft.com/office/drawing/2014/main" id="{89C6C64D-A810-A740-9676-F7A797BC8DA3}"/>
              </a:ext>
            </a:extLst>
          </p:cNvPr>
          <p:cNvSpPr>
            <a:spLocks noGrp="1"/>
          </p:cNvSpPr>
          <p:nvPr>
            <p:ph idx="1"/>
          </p:nvPr>
        </p:nvSpPr>
        <p:spPr/>
        <p:txBody>
          <a:bodyPr/>
          <a:lstStyle/>
          <a:p>
            <a:r>
              <a:rPr lang="en-US" dirty="0"/>
              <a:t>P(</a:t>
            </a:r>
            <a:r>
              <a:rPr lang="en-US" dirty="0" err="1"/>
              <a:t>z|x</a:t>
            </a:r>
            <a:r>
              <a:rPr lang="en-US" dirty="0"/>
              <a:t>)</a:t>
            </a:r>
          </a:p>
        </p:txBody>
      </p:sp>
      <p:sp>
        <p:nvSpPr>
          <p:cNvPr id="4" name="Footer Placeholder 3">
            <a:extLst>
              <a:ext uri="{FF2B5EF4-FFF2-40B4-BE49-F238E27FC236}">
                <a16:creationId xmlns:a16="http://schemas.microsoft.com/office/drawing/2014/main" id="{D7FA47F6-5341-264A-A395-9F9028516488}"/>
              </a:ext>
            </a:extLst>
          </p:cNvPr>
          <p:cNvSpPr>
            <a:spLocks noGrp="1"/>
          </p:cNvSpPr>
          <p:nvPr>
            <p:ph type="ftr" sz="quarter" idx="11"/>
          </p:nvPr>
        </p:nvSpPr>
        <p:spPr/>
        <p:txBody>
          <a:bodyPr/>
          <a:lstStyle/>
          <a:p>
            <a:pPr>
              <a:defRPr/>
            </a:pPr>
            <a:r>
              <a:rPr lang="en-US"/>
              <a:t>(C) Dhruv Batra </a:t>
            </a:r>
            <a:endParaRPr lang="en-US" dirty="0"/>
          </a:p>
        </p:txBody>
      </p:sp>
      <p:sp>
        <p:nvSpPr>
          <p:cNvPr id="5" name="Slide Number Placeholder 4">
            <a:extLst>
              <a:ext uri="{FF2B5EF4-FFF2-40B4-BE49-F238E27FC236}">
                <a16:creationId xmlns:a16="http://schemas.microsoft.com/office/drawing/2014/main" id="{DE44DE54-AAD9-6246-8416-420426CF0E14}"/>
              </a:ext>
            </a:extLst>
          </p:cNvPr>
          <p:cNvSpPr>
            <a:spLocks noGrp="1"/>
          </p:cNvSpPr>
          <p:nvPr>
            <p:ph type="sldNum" sz="quarter" idx="12"/>
          </p:nvPr>
        </p:nvSpPr>
        <p:spPr/>
        <p:txBody>
          <a:bodyPr/>
          <a:lstStyle/>
          <a:p>
            <a:pPr>
              <a:defRPr/>
            </a:pPr>
            <a:fld id="{7134A590-6033-DE48-865B-A0558AEFCBD1}" type="slidenum">
              <a:rPr lang="en-US" smtClean="0"/>
              <a:pPr>
                <a:defRPr/>
              </a:pPr>
              <a:t>62</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D7E9EB23-1F1E-4A75-9899-E64D13187F05}"/>
                  </a:ext>
                </a:extLst>
              </p14:cNvPr>
              <p14:cNvContentPartPr/>
              <p14:nvPr/>
            </p14:nvContentPartPr>
            <p14:xfrm>
              <a:off x="100440" y="316080"/>
              <a:ext cx="9009000" cy="6400440"/>
            </p14:xfrm>
          </p:contentPart>
        </mc:Choice>
        <mc:Fallback>
          <p:pic>
            <p:nvPicPr>
              <p:cNvPr id="6" name="Ink 5">
                <a:extLst>
                  <a:ext uri="{FF2B5EF4-FFF2-40B4-BE49-F238E27FC236}">
                    <a16:creationId xmlns:a16="http://schemas.microsoft.com/office/drawing/2014/main" id="{D7E9EB23-1F1E-4A75-9899-E64D13187F05}"/>
                  </a:ext>
                </a:extLst>
              </p:cNvPr>
              <p:cNvPicPr/>
              <p:nvPr/>
            </p:nvPicPr>
            <p:blipFill>
              <a:blip r:embed="rId3"/>
              <a:stretch>
                <a:fillRect/>
              </a:stretch>
            </p:blipFill>
            <p:spPr>
              <a:xfrm>
                <a:off x="91080" y="306720"/>
                <a:ext cx="9027720" cy="6419160"/>
              </a:xfrm>
              <a:prstGeom prst="rect">
                <a:avLst/>
              </a:prstGeom>
            </p:spPr>
          </p:pic>
        </mc:Fallback>
      </mc:AlternateContent>
    </p:spTree>
    <p:extLst>
      <p:ext uri="{BB962C8B-B14F-4D97-AF65-F5344CB8AC3E}">
        <p14:creationId xmlns:p14="http://schemas.microsoft.com/office/powerpoint/2010/main" val="682787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Variational</a:t>
            </a:r>
            <a:r>
              <a:rPr lang="en-US" dirty="0"/>
              <a:t> Inference?</a:t>
            </a:r>
          </a:p>
        </p:txBody>
      </p:sp>
      <p:sp>
        <p:nvSpPr>
          <p:cNvPr id="3" name="Content Placeholder 2"/>
          <p:cNvSpPr>
            <a:spLocks noGrp="1"/>
          </p:cNvSpPr>
          <p:nvPr>
            <p:ph idx="1"/>
          </p:nvPr>
        </p:nvSpPr>
        <p:spPr/>
        <p:txBody>
          <a:bodyPr>
            <a:normAutofit/>
          </a:bodyPr>
          <a:lstStyle/>
          <a:p>
            <a:r>
              <a:rPr lang="en-US" dirty="0"/>
              <a:t>A class of methods for </a:t>
            </a:r>
          </a:p>
          <a:p>
            <a:pPr lvl="1"/>
            <a:r>
              <a:rPr lang="en-US" dirty="0"/>
              <a:t>approximate inference, parameter learning</a:t>
            </a:r>
          </a:p>
          <a:p>
            <a:pPr lvl="1"/>
            <a:r>
              <a:rPr lang="en-US" dirty="0"/>
              <a:t>and approximating integrals basically.. </a:t>
            </a:r>
          </a:p>
          <a:p>
            <a:endParaRPr lang="en-US" dirty="0"/>
          </a:p>
          <a:p>
            <a:r>
              <a:rPr lang="en-US" dirty="0"/>
              <a:t>Key idea</a:t>
            </a:r>
          </a:p>
          <a:p>
            <a:pPr lvl="1"/>
            <a:r>
              <a:rPr lang="en-US" dirty="0"/>
              <a:t>Reality is complex</a:t>
            </a:r>
          </a:p>
          <a:p>
            <a:pPr lvl="1"/>
            <a:r>
              <a:rPr lang="en-US" dirty="0"/>
              <a:t>Instead of performing approximate computation in something complex, </a:t>
            </a:r>
          </a:p>
          <a:p>
            <a:pPr lvl="1"/>
            <a:r>
              <a:rPr lang="en-US" dirty="0"/>
              <a:t>Can we perform exact computation in something “simple”?</a:t>
            </a:r>
          </a:p>
          <a:p>
            <a:pPr lvl="1"/>
            <a:r>
              <a:rPr lang="en-US" dirty="0"/>
              <a:t>Just need to make sure the simple thing is “close” to the complex thing. </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63</a:t>
            </a:fld>
            <a:endParaRPr lang="en-US"/>
          </a:p>
        </p:txBody>
      </p:sp>
    </p:spTree>
    <p:extLst>
      <p:ext uri="{BB962C8B-B14F-4D97-AF65-F5344CB8AC3E}">
        <p14:creationId xmlns:p14="http://schemas.microsoft.com/office/powerpoint/2010/main" val="271014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64</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2A48F313-7312-430F-AB48-10ABC9D5D0E2}"/>
                  </a:ext>
                </a:extLst>
              </p14:cNvPr>
              <p14:cNvContentPartPr/>
              <p14:nvPr/>
            </p14:nvContentPartPr>
            <p14:xfrm>
              <a:off x="1004760" y="645840"/>
              <a:ext cx="7820640" cy="2977920"/>
            </p14:xfrm>
          </p:contentPart>
        </mc:Choice>
        <mc:Fallback>
          <p:pic>
            <p:nvPicPr>
              <p:cNvPr id="6" name="Ink 5">
                <a:extLst>
                  <a:ext uri="{FF2B5EF4-FFF2-40B4-BE49-F238E27FC236}">
                    <a16:creationId xmlns:a16="http://schemas.microsoft.com/office/drawing/2014/main" id="{2A48F313-7312-430F-AB48-10ABC9D5D0E2}"/>
                  </a:ext>
                </a:extLst>
              </p:cNvPr>
              <p:cNvPicPr/>
              <p:nvPr/>
            </p:nvPicPr>
            <p:blipFill>
              <a:blip r:embed="rId3"/>
              <a:stretch>
                <a:fillRect/>
              </a:stretch>
            </p:blipFill>
            <p:spPr>
              <a:xfrm>
                <a:off x="995400" y="636480"/>
                <a:ext cx="7839360" cy="2996640"/>
              </a:xfrm>
              <a:prstGeom prst="rect">
                <a:avLst/>
              </a:prstGeom>
            </p:spPr>
          </p:pic>
        </mc:Fallback>
      </mc:AlternateContent>
    </p:spTree>
    <p:extLst>
      <p:ext uri="{BB962C8B-B14F-4D97-AF65-F5344CB8AC3E}">
        <p14:creationId xmlns:p14="http://schemas.microsoft.com/office/powerpoint/2010/main" val="1942972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charset="0"/>
              <a:cs typeface="Arial" charset="0"/>
            </a:endParaRPr>
          </a:p>
          <a:p>
            <a:r>
              <a:rPr lang="en-US" dirty="0">
                <a:latin typeface="Arial" charset="0"/>
                <a:cs typeface="Arial" charset="0"/>
              </a:rPr>
              <a:t>Given two distributions </a:t>
            </a:r>
            <a:r>
              <a:rPr lang="en-US" i="1" dirty="0">
                <a:latin typeface="Arial" charset="0"/>
                <a:cs typeface="Arial" charset="0"/>
              </a:rPr>
              <a:t>p</a:t>
            </a:r>
            <a:r>
              <a:rPr lang="en-US" dirty="0">
                <a:latin typeface="Arial" charset="0"/>
                <a:cs typeface="Arial" charset="0"/>
              </a:rPr>
              <a:t> and </a:t>
            </a:r>
            <a:r>
              <a:rPr lang="en-US" i="1" dirty="0">
                <a:latin typeface="Arial" charset="0"/>
                <a:cs typeface="Arial" charset="0"/>
              </a:rPr>
              <a:t>q</a:t>
            </a:r>
            <a:r>
              <a:rPr lang="en-US" dirty="0">
                <a:latin typeface="Arial" charset="0"/>
                <a:cs typeface="Arial" charset="0"/>
              </a:rPr>
              <a:t> KL divergence:</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D(p||q) = 0 </a:t>
            </a:r>
            <a:r>
              <a:rPr lang="en-US" dirty="0" err="1">
                <a:latin typeface="Arial" charset="0"/>
                <a:cs typeface="Arial" charset="0"/>
              </a:rPr>
              <a:t>iff</a:t>
            </a:r>
            <a:r>
              <a:rPr lang="en-US" dirty="0">
                <a:latin typeface="Arial" charset="0"/>
                <a:cs typeface="Arial" charset="0"/>
              </a:rPr>
              <a:t> p=q</a:t>
            </a:r>
          </a:p>
          <a:p>
            <a:endParaRPr lang="en-US" dirty="0">
              <a:latin typeface="Arial" charset="0"/>
              <a:cs typeface="Arial" charset="0"/>
            </a:endParaRPr>
          </a:p>
          <a:p>
            <a:r>
              <a:rPr lang="en-US" dirty="0">
                <a:latin typeface="Arial" charset="0"/>
                <a:cs typeface="Arial" charset="0"/>
              </a:rPr>
              <a:t>Not symmetric – p determines where difference is important</a:t>
            </a:r>
          </a:p>
        </p:txBody>
      </p:sp>
      <p:sp>
        <p:nvSpPr>
          <p:cNvPr id="3" name="Title 2"/>
          <p:cNvSpPr>
            <a:spLocks noGrp="1"/>
          </p:cNvSpPr>
          <p:nvPr>
            <p:ph type="title"/>
          </p:nvPr>
        </p:nvSpPr>
        <p:spPr>
          <a:xfrm>
            <a:off x="685800" y="381000"/>
            <a:ext cx="7772400" cy="685800"/>
          </a:xfrm>
        </p:spPr>
        <p:txBody>
          <a:bodyPr>
            <a:normAutofit fontScale="90000"/>
          </a:bodyPr>
          <a:lstStyle/>
          <a:p>
            <a:r>
              <a:rPr lang="en-US" dirty="0">
                <a:latin typeface="Arial" charset="0"/>
                <a:cs typeface="Arial" charset="0"/>
              </a:rPr>
              <a:t>KL divergence: </a:t>
            </a:r>
            <a:br>
              <a:rPr lang="en-US" dirty="0">
                <a:latin typeface="Arial" charset="0"/>
                <a:cs typeface="Arial" charset="0"/>
              </a:rPr>
            </a:br>
            <a:r>
              <a:rPr lang="en-US" dirty="0">
                <a:latin typeface="Arial" charset="0"/>
                <a:cs typeface="Arial" charset="0"/>
              </a:rPr>
              <a:t>Distance between distributions</a:t>
            </a:r>
            <a:endParaRPr lang="en-US" dirty="0"/>
          </a:p>
        </p:txBody>
      </p:sp>
      <p:sp>
        <p:nvSpPr>
          <p:cNvPr id="4"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5"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65</a:t>
            </a:fld>
            <a:endParaRPr lang="en-US"/>
          </a:p>
        </p:txBody>
      </p:sp>
      <p:sp>
        <p:nvSpPr>
          <p:cNvPr id="6"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2595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28600" y="-76200"/>
            <a:ext cx="8458200" cy="1371600"/>
          </a:xfrm>
        </p:spPr>
        <p:txBody>
          <a:bodyPr/>
          <a:lstStyle/>
          <a:p>
            <a:r>
              <a:rPr lang="en-US" sz="4000">
                <a:latin typeface="Arial" charset="0"/>
                <a:cs typeface="Arial" charset="0"/>
              </a:rPr>
              <a:t>Find simple approximate distribution</a:t>
            </a:r>
          </a:p>
        </p:txBody>
      </p:sp>
      <p:grpSp>
        <p:nvGrpSpPr>
          <p:cNvPr id="26629" name="Group 10"/>
          <p:cNvGrpSpPr>
            <a:grpSpLocks/>
          </p:cNvGrpSpPr>
          <p:nvPr/>
        </p:nvGrpSpPr>
        <p:grpSpPr bwMode="auto">
          <a:xfrm>
            <a:off x="5791200" y="1447800"/>
            <a:ext cx="3924300" cy="2622550"/>
            <a:chOff x="3648" y="912"/>
            <a:chExt cx="2472" cy="1652"/>
          </a:xfrm>
        </p:grpSpPr>
        <p:pic>
          <p:nvPicPr>
            <p:cNvPr id="26631" name="Picture 7"/>
            <p:cNvPicPr>
              <a:picLocks noChangeAspect="1" noChangeArrowheads="1"/>
            </p:cNvPicPr>
            <p:nvPr/>
          </p:nvPicPr>
          <p:blipFill>
            <a:blip r:embed="rId2">
              <a:clrChange>
                <a:clrFrom>
                  <a:srgbClr val="CECFD0"/>
                </a:clrFrom>
                <a:clrTo>
                  <a:srgbClr val="CECFD0">
                    <a:alpha val="0"/>
                  </a:srgbClr>
                </a:clrTo>
              </a:clrChange>
              <a:extLst>
                <a:ext uri="{28A0092B-C50C-407E-A947-70E740481C1C}">
                  <a14:useLocalDpi xmlns:a14="http://schemas.microsoft.com/office/drawing/2010/main" val="0"/>
                </a:ext>
              </a:extLst>
            </a:blip>
            <a:srcRect/>
            <a:stretch>
              <a:fillRect/>
            </a:stretch>
          </p:blipFill>
          <p:spPr bwMode="auto">
            <a:xfrm>
              <a:off x="3648" y="912"/>
              <a:ext cx="2472" cy="1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2" name="Rectangle 8"/>
            <p:cNvSpPr>
              <a:spLocks noChangeArrowheads="1"/>
            </p:cNvSpPr>
            <p:nvPr/>
          </p:nvSpPr>
          <p:spPr bwMode="auto">
            <a:xfrm>
              <a:off x="4800" y="140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633" name="Rectangle 9"/>
            <p:cNvSpPr>
              <a:spLocks noChangeArrowheads="1"/>
            </p:cNvSpPr>
            <p:nvPr/>
          </p:nvSpPr>
          <p:spPr bwMode="auto">
            <a:xfrm>
              <a:off x="5058" y="1824"/>
              <a:ext cx="384"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3387" name="Rectangle 11"/>
          <p:cNvSpPr>
            <a:spLocks noGrp="1" noChangeArrowheads="1"/>
          </p:cNvSpPr>
          <p:nvPr>
            <p:ph type="body" idx="1"/>
          </p:nvPr>
        </p:nvSpPr>
        <p:spPr>
          <a:xfrm>
            <a:off x="152400" y="1447800"/>
            <a:ext cx="5791200" cy="5257800"/>
          </a:xfrm>
          <a:noFill/>
        </p:spPr>
        <p:txBody>
          <a:bodyPr/>
          <a:lstStyle/>
          <a:p>
            <a:r>
              <a:rPr lang="en-US" sz="2000" dirty="0">
                <a:latin typeface="Arial" charset="0"/>
                <a:cs typeface="Arial" charset="0"/>
              </a:rPr>
              <a:t>Suppose </a:t>
            </a:r>
            <a:r>
              <a:rPr lang="en-US" sz="2000" i="1" dirty="0">
                <a:latin typeface="Arial" charset="0"/>
                <a:cs typeface="Arial" charset="0"/>
              </a:rPr>
              <a:t>p</a:t>
            </a:r>
            <a:r>
              <a:rPr lang="en-US" sz="2000" dirty="0">
                <a:latin typeface="Arial" charset="0"/>
                <a:cs typeface="Arial" charset="0"/>
              </a:rPr>
              <a:t> is intractable posterior</a:t>
            </a:r>
          </a:p>
          <a:p>
            <a:r>
              <a:rPr lang="en-US" sz="2000" dirty="0">
                <a:latin typeface="Arial" charset="0"/>
                <a:cs typeface="Arial" charset="0"/>
              </a:rPr>
              <a:t>Want to find simple </a:t>
            </a:r>
            <a:r>
              <a:rPr lang="en-US" sz="2000" i="1" dirty="0">
                <a:latin typeface="Arial" charset="0"/>
                <a:cs typeface="Arial" charset="0"/>
              </a:rPr>
              <a:t>q</a:t>
            </a:r>
            <a:r>
              <a:rPr lang="en-US" sz="2000" dirty="0">
                <a:latin typeface="Arial" charset="0"/>
                <a:cs typeface="Arial" charset="0"/>
              </a:rPr>
              <a:t> that approximates </a:t>
            </a:r>
            <a:r>
              <a:rPr lang="en-US" sz="2000" i="1" dirty="0">
                <a:latin typeface="Arial" charset="0"/>
                <a:cs typeface="Arial" charset="0"/>
              </a:rPr>
              <a:t>p</a:t>
            </a:r>
            <a:r>
              <a:rPr lang="en-US" sz="2000" dirty="0">
                <a:latin typeface="Arial" charset="0"/>
                <a:cs typeface="Arial" charset="0"/>
              </a:rPr>
              <a:t> </a:t>
            </a:r>
          </a:p>
          <a:p>
            <a:r>
              <a:rPr lang="en-US" sz="2000" dirty="0">
                <a:latin typeface="Arial" charset="0"/>
                <a:cs typeface="Arial" charset="0"/>
              </a:rPr>
              <a:t>KL divergence not symmetric</a:t>
            </a:r>
          </a:p>
          <a:p>
            <a:endParaRPr lang="en-US" sz="2000" dirty="0">
              <a:latin typeface="Arial" charset="0"/>
              <a:cs typeface="Arial" charset="0"/>
            </a:endParaRPr>
          </a:p>
          <a:p>
            <a:r>
              <a:rPr lang="en-US" sz="2000" dirty="0">
                <a:latin typeface="Arial" charset="0"/>
                <a:cs typeface="Arial" charset="0"/>
              </a:rPr>
              <a:t>D(p||q)</a:t>
            </a:r>
          </a:p>
          <a:p>
            <a:pPr lvl="1"/>
            <a:r>
              <a:rPr lang="en-US" sz="1800" dirty="0">
                <a:latin typeface="Arial" charset="0"/>
                <a:ea typeface="Arial" charset="0"/>
                <a:cs typeface="Arial" charset="0"/>
              </a:rPr>
              <a:t>true distribution p defines support of diff. </a:t>
            </a:r>
          </a:p>
          <a:p>
            <a:pPr lvl="1"/>
            <a:r>
              <a:rPr lang="en-US" sz="1800" dirty="0">
                <a:latin typeface="Arial" charset="0"/>
                <a:ea typeface="Arial" charset="0"/>
                <a:cs typeface="Arial" charset="0"/>
              </a:rPr>
              <a:t>the </a:t>
            </a:r>
            <a:r>
              <a:rPr lang="ja-JP" altLang="en-US" sz="1800" dirty="0">
                <a:latin typeface="Arial" charset="0"/>
                <a:ea typeface="Arial" charset="0"/>
                <a:cs typeface="Arial" charset="0"/>
              </a:rPr>
              <a:t>“</a:t>
            </a:r>
            <a:r>
              <a:rPr lang="en-US" sz="1800" dirty="0">
                <a:latin typeface="Arial" charset="0"/>
                <a:ea typeface="Arial" charset="0"/>
                <a:cs typeface="Arial" charset="0"/>
              </a:rPr>
              <a:t>correct</a:t>
            </a:r>
            <a:r>
              <a:rPr lang="ja-JP" altLang="en-US" sz="1800" dirty="0">
                <a:latin typeface="Arial" charset="0"/>
                <a:ea typeface="Arial" charset="0"/>
                <a:cs typeface="Arial" charset="0"/>
              </a:rPr>
              <a:t>”</a:t>
            </a:r>
            <a:r>
              <a:rPr lang="en-US" sz="1800" dirty="0">
                <a:latin typeface="Arial" charset="0"/>
                <a:ea typeface="Arial" charset="0"/>
                <a:cs typeface="Arial" charset="0"/>
              </a:rPr>
              <a:t> direction</a:t>
            </a:r>
          </a:p>
          <a:p>
            <a:pPr lvl="1"/>
            <a:r>
              <a:rPr lang="en-US" sz="1800" dirty="0">
                <a:latin typeface="Arial" charset="0"/>
                <a:ea typeface="Arial" charset="0"/>
                <a:cs typeface="Arial" charset="0"/>
              </a:rPr>
              <a:t>will be intractable to compute</a:t>
            </a:r>
          </a:p>
          <a:p>
            <a:endParaRPr lang="en-US" sz="2000" dirty="0">
              <a:latin typeface="Arial" charset="0"/>
              <a:cs typeface="Arial" charset="0"/>
            </a:endParaRPr>
          </a:p>
          <a:p>
            <a:r>
              <a:rPr lang="en-US" sz="2000" dirty="0">
                <a:latin typeface="Arial" charset="0"/>
                <a:cs typeface="Arial" charset="0"/>
              </a:rPr>
              <a:t>D(q||p)</a:t>
            </a:r>
          </a:p>
          <a:p>
            <a:pPr lvl="1"/>
            <a:r>
              <a:rPr lang="en-US" sz="1800" dirty="0">
                <a:latin typeface="Arial" charset="0"/>
                <a:ea typeface="Arial" charset="0"/>
                <a:cs typeface="Arial" charset="0"/>
              </a:rPr>
              <a:t>approximate distribution defines support</a:t>
            </a:r>
          </a:p>
          <a:p>
            <a:pPr lvl="1"/>
            <a:r>
              <a:rPr lang="en-US" sz="1800" dirty="0">
                <a:latin typeface="Arial" charset="0"/>
                <a:ea typeface="Arial" charset="0"/>
                <a:cs typeface="Arial" charset="0"/>
              </a:rPr>
              <a:t>tends to give overconfident results</a:t>
            </a:r>
          </a:p>
          <a:p>
            <a:pPr lvl="1"/>
            <a:r>
              <a:rPr lang="en-US" sz="1800" dirty="0">
                <a:latin typeface="Arial" charset="0"/>
                <a:ea typeface="Arial" charset="0"/>
                <a:cs typeface="Arial" charset="0"/>
              </a:rPr>
              <a:t>will be tractable</a:t>
            </a:r>
          </a:p>
          <a:p>
            <a:endParaRPr lang="en-US" sz="2000" dirty="0">
              <a:latin typeface="Arial" charset="0"/>
              <a:cs typeface="Arial" charset="0"/>
            </a:endParaRPr>
          </a:p>
        </p:txBody>
      </p:sp>
      <p:sp>
        <p:nvSpPr>
          <p:cNvPr id="8" name="Footer Placeholder 3"/>
          <p:cNvSpPr>
            <a:spLocks noGrp="1"/>
          </p:cNvSpPr>
          <p:nvPr>
            <p:ph type="ftr" sz="quarter" idx="11"/>
          </p:nvPr>
        </p:nvSpPr>
        <p:spPr>
          <a:xfrm>
            <a:off x="152400" y="6400800"/>
            <a:ext cx="2895600" cy="457200"/>
          </a:xfrm>
        </p:spPr>
        <p:txBody>
          <a:bodyPr/>
          <a:lstStyle/>
          <a:p>
            <a:pPr>
              <a:defRPr/>
            </a:pPr>
            <a:r>
              <a:rPr lang="en-US" dirty="0"/>
              <a:t>(C) Dhruv Batra </a:t>
            </a:r>
          </a:p>
        </p:txBody>
      </p:sp>
      <p:sp>
        <p:nvSpPr>
          <p:cNvPr id="9" name="Slide Number Placeholder 4"/>
          <p:cNvSpPr>
            <a:spLocks noGrp="1"/>
          </p:cNvSpPr>
          <p:nvPr>
            <p:ph type="sldNum" sz="quarter" idx="12"/>
          </p:nvPr>
        </p:nvSpPr>
        <p:spPr>
          <a:xfrm>
            <a:off x="7086600" y="6400800"/>
            <a:ext cx="1905000" cy="457200"/>
          </a:xfrm>
        </p:spPr>
        <p:txBody>
          <a:bodyPr/>
          <a:lstStyle/>
          <a:p>
            <a:pPr>
              <a:defRPr/>
            </a:pPr>
            <a:fld id="{7134A590-6033-DE48-865B-A0558AEFCBD1}" type="slidenum">
              <a:rPr lang="en-US" smtClean="0"/>
              <a:pPr>
                <a:defRPr/>
              </a:pPr>
              <a:t>66</a:t>
            </a:fld>
            <a:endParaRPr lang="en-US"/>
          </a:p>
        </p:txBody>
      </p:sp>
      <p:sp>
        <p:nvSpPr>
          <p:cNvPr id="10" name="Slide Number Placeholder 4"/>
          <p:cNvSpPr txBox="1">
            <a:spLocks/>
          </p:cNvSpPr>
          <p:nvPr/>
        </p:nvSpPr>
        <p:spPr bwMode="auto">
          <a:xfrm>
            <a:off x="3200400" y="6400800"/>
            <a:ext cx="2667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dirty="0"/>
              <a:t>Slide Credit: Carlos </a:t>
            </a:r>
            <a:r>
              <a:rPr lang="en-US" dirty="0" err="1"/>
              <a:t>Guestrin</a:t>
            </a:r>
            <a:endParaRPr lang="en-US" dirty="0"/>
          </a:p>
        </p:txBody>
      </p:sp>
    </p:spTree>
    <p:extLst>
      <p:ext uri="{BB962C8B-B14F-4D97-AF65-F5344CB8AC3E}">
        <p14:creationId xmlns:p14="http://schemas.microsoft.com/office/powerpoint/2010/main" val="15388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3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3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3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3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338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3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 = 2D Gaussian with arbitrary co-variance</a:t>
            </a:r>
          </a:p>
          <a:p>
            <a:r>
              <a:rPr lang="en-US" dirty="0"/>
              <a:t>q = 2D Gaussian with diagonal co-variance</a:t>
            </a:r>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67</a:t>
            </a:fld>
            <a:endParaRPr lang="en-US"/>
          </a:p>
        </p:txBody>
      </p:sp>
      <p:pic>
        <p:nvPicPr>
          <p:cNvPr id="8" name="Picture 7" descr="Figure10_2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3657600" cy="3657600"/>
          </a:xfrm>
          <a:prstGeom prst="rect">
            <a:avLst/>
          </a:prstGeom>
        </p:spPr>
      </p:pic>
      <p:pic>
        <p:nvPicPr>
          <p:cNvPr id="10" name="Picture 9" descr="Figure10_2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3657600" cy="3657600"/>
          </a:xfrm>
          <a:prstGeom prst="rect">
            <a:avLst/>
          </a:prstGeom>
        </p:spPr>
      </p:pic>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12882" y="6519446"/>
            <a:ext cx="1941257" cy="338554"/>
          </a:xfrm>
          <a:prstGeom prst="rect">
            <a:avLst/>
          </a:prstGeom>
          <a:noFill/>
        </p:spPr>
        <p:txBody>
          <a:bodyPr wrap="none" rtlCol="0">
            <a:spAutoFit/>
          </a:bodyPr>
          <a:lstStyle/>
          <a:p>
            <a:r>
              <a:rPr lang="en-US" sz="1600" dirty="0"/>
              <a:t>p = Green;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DDE4B001-BC77-4955-86E3-EA7E18E7A3A4}"/>
                  </a:ext>
                </a:extLst>
              </p14:cNvPr>
              <p14:cNvContentPartPr/>
              <p14:nvPr/>
            </p14:nvContentPartPr>
            <p14:xfrm>
              <a:off x="400320" y="325800"/>
              <a:ext cx="8713440" cy="5407560"/>
            </p14:xfrm>
          </p:contentPart>
        </mc:Choice>
        <mc:Fallback>
          <p:pic>
            <p:nvPicPr>
              <p:cNvPr id="6" name="Ink 5">
                <a:extLst>
                  <a:ext uri="{FF2B5EF4-FFF2-40B4-BE49-F238E27FC236}">
                    <a16:creationId xmlns:a16="http://schemas.microsoft.com/office/drawing/2014/main" id="{DDE4B001-BC77-4955-86E3-EA7E18E7A3A4}"/>
                  </a:ext>
                </a:extLst>
              </p:cNvPr>
              <p:cNvPicPr/>
              <p:nvPr/>
            </p:nvPicPr>
            <p:blipFill>
              <a:blip r:embed="rId5"/>
              <a:stretch>
                <a:fillRect/>
              </a:stretch>
            </p:blipFill>
            <p:spPr>
              <a:xfrm>
                <a:off x="390960" y="316440"/>
                <a:ext cx="8732160" cy="5426280"/>
              </a:xfrm>
              <a:prstGeom prst="rect">
                <a:avLst/>
              </a:prstGeom>
            </p:spPr>
          </p:pic>
        </mc:Fallback>
      </mc:AlternateContent>
    </p:spTree>
    <p:extLst>
      <p:ext uri="{BB962C8B-B14F-4D97-AF65-F5344CB8AC3E}">
        <p14:creationId xmlns:p14="http://schemas.microsoft.com/office/powerpoint/2010/main" val="1264590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p = Mixture of Two Gaussians</a:t>
            </a:r>
          </a:p>
          <a:p>
            <a:r>
              <a:rPr lang="en-US" dirty="0"/>
              <a:t>q = Single Gaussian</a:t>
            </a:r>
          </a:p>
          <a:p>
            <a:endParaRPr lang="en-US" dirty="0"/>
          </a:p>
        </p:txBody>
      </p:sp>
      <p:sp>
        <p:nvSpPr>
          <p:cNvPr id="4" name="Footer Placeholder 3"/>
          <p:cNvSpPr>
            <a:spLocks noGrp="1"/>
          </p:cNvSpPr>
          <p:nvPr>
            <p:ph type="ftr" sz="quarter" idx="11"/>
          </p:nvPr>
        </p:nvSpPr>
        <p:spPr/>
        <p:txBody>
          <a:bodyPr/>
          <a:lstStyle/>
          <a:p>
            <a:pPr>
              <a:defRPr/>
            </a:pPr>
            <a:r>
              <a:rPr lang="en-US"/>
              <a:t>(C) Dhruv Batra </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68</a:t>
            </a:fld>
            <a:endParaRPr lang="en-US"/>
          </a:p>
        </p:txBody>
      </p:sp>
      <p:sp>
        <p:nvSpPr>
          <p:cNvPr id="11" name="TextBox 10"/>
          <p:cNvSpPr txBox="1"/>
          <p:nvPr/>
        </p:nvSpPr>
        <p:spPr>
          <a:xfrm>
            <a:off x="1241648" y="2819400"/>
            <a:ext cx="2335983" cy="369332"/>
          </a:xfrm>
          <a:prstGeom prst="rect">
            <a:avLst/>
          </a:prstGeom>
          <a:noFill/>
        </p:spPr>
        <p:txBody>
          <a:bodyPr wrap="none" rtlCol="0">
            <a:spAutoFit/>
          </a:bodyPr>
          <a:lstStyle/>
          <a:p>
            <a:r>
              <a:rPr lang="en-US" sz="1800" dirty="0" err="1"/>
              <a:t>argmin_q</a:t>
            </a:r>
            <a:r>
              <a:rPr lang="en-US" sz="1800" dirty="0"/>
              <a:t>   KL (p || q) </a:t>
            </a:r>
          </a:p>
        </p:txBody>
      </p:sp>
      <p:sp>
        <p:nvSpPr>
          <p:cNvPr id="12" name="TextBox 11"/>
          <p:cNvSpPr txBox="1"/>
          <p:nvPr/>
        </p:nvSpPr>
        <p:spPr>
          <a:xfrm>
            <a:off x="3592682" y="6519446"/>
            <a:ext cx="1781658" cy="338554"/>
          </a:xfrm>
          <a:prstGeom prst="rect">
            <a:avLst/>
          </a:prstGeom>
          <a:noFill/>
        </p:spPr>
        <p:txBody>
          <a:bodyPr wrap="none" rtlCol="0">
            <a:spAutoFit/>
          </a:bodyPr>
          <a:lstStyle/>
          <a:p>
            <a:r>
              <a:rPr lang="en-US" sz="1600" dirty="0"/>
              <a:t>p = Blue; q = Red</a:t>
            </a:r>
          </a:p>
        </p:txBody>
      </p:sp>
      <p:sp>
        <p:nvSpPr>
          <p:cNvPr id="13" name="TextBox 12"/>
          <p:cNvSpPr txBox="1"/>
          <p:nvPr/>
        </p:nvSpPr>
        <p:spPr>
          <a:xfrm>
            <a:off x="5410200" y="2819400"/>
            <a:ext cx="2335983" cy="369332"/>
          </a:xfrm>
          <a:prstGeom prst="rect">
            <a:avLst/>
          </a:prstGeom>
          <a:noFill/>
        </p:spPr>
        <p:txBody>
          <a:bodyPr wrap="none" rtlCol="0">
            <a:spAutoFit/>
          </a:bodyPr>
          <a:lstStyle/>
          <a:p>
            <a:r>
              <a:rPr lang="en-US" sz="1800" dirty="0" err="1"/>
              <a:t>argmin_q</a:t>
            </a:r>
            <a:r>
              <a:rPr lang="en-US" sz="1800" dirty="0"/>
              <a:t>   KL (q || p) </a:t>
            </a:r>
          </a:p>
        </p:txBody>
      </p:sp>
      <p:pic>
        <p:nvPicPr>
          <p:cNvPr id="6" name="Picture 5" descr="Figure10_3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76600"/>
            <a:ext cx="2743200" cy="2743200"/>
          </a:xfrm>
          <a:prstGeom prst="rect">
            <a:avLst/>
          </a:prstGeom>
        </p:spPr>
      </p:pic>
      <p:pic>
        <p:nvPicPr>
          <p:cNvPr id="7" name="Picture 6" descr="Figure10_3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00400"/>
            <a:ext cx="1803400" cy="1803400"/>
          </a:xfrm>
          <a:prstGeom prst="rect">
            <a:avLst/>
          </a:prstGeom>
        </p:spPr>
      </p:pic>
      <p:pic>
        <p:nvPicPr>
          <p:cNvPr id="9" name="Picture 8" descr="Figure10_3c.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06761"/>
            <a:ext cx="1803400" cy="1803400"/>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F09E9E8F-6BBC-4E40-AD7E-2EA976B4D4E1}"/>
                  </a:ext>
                </a:extLst>
              </p14:cNvPr>
              <p14:cNvContentPartPr/>
              <p14:nvPr/>
            </p14:nvContentPartPr>
            <p14:xfrm>
              <a:off x="397080" y="1539360"/>
              <a:ext cx="8112240" cy="5270400"/>
            </p14:xfrm>
          </p:contentPart>
        </mc:Choice>
        <mc:Fallback>
          <p:pic>
            <p:nvPicPr>
              <p:cNvPr id="8" name="Ink 7">
                <a:extLst>
                  <a:ext uri="{FF2B5EF4-FFF2-40B4-BE49-F238E27FC236}">
                    <a16:creationId xmlns:a16="http://schemas.microsoft.com/office/drawing/2014/main" id="{F09E9E8F-6BBC-4E40-AD7E-2EA976B4D4E1}"/>
                  </a:ext>
                </a:extLst>
              </p:cNvPr>
              <p:cNvPicPr/>
              <p:nvPr/>
            </p:nvPicPr>
            <p:blipFill>
              <a:blip r:embed="rId6"/>
              <a:stretch>
                <a:fillRect/>
              </a:stretch>
            </p:blipFill>
            <p:spPr>
              <a:xfrm>
                <a:off x="387720" y="1530000"/>
                <a:ext cx="8130960" cy="5289120"/>
              </a:xfrm>
              <a:prstGeom prst="rect">
                <a:avLst/>
              </a:prstGeom>
            </p:spPr>
          </p:pic>
        </mc:Fallback>
      </mc:AlternateContent>
    </p:spTree>
    <p:extLst>
      <p:ext uri="{BB962C8B-B14F-4D97-AF65-F5344CB8AC3E}">
        <p14:creationId xmlns:p14="http://schemas.microsoft.com/office/powerpoint/2010/main" val="3213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4" name="Shape 54"/>
          <p:cNvPicPr preferRelativeResize="0"/>
          <p:nvPr/>
        </p:nvPicPr>
        <p:blipFill rotWithShape="1">
          <a:blip r:embed="rId3">
            <a:alphaModFix/>
          </a:blip>
          <a:srcRect l="9279" r="25734"/>
          <a:stretch/>
        </p:blipFill>
        <p:spPr>
          <a:xfrm>
            <a:off x="4896576" y="2397600"/>
            <a:ext cx="1835501" cy="1588826"/>
          </a:xfrm>
          <a:prstGeom prst="rect">
            <a:avLst/>
          </a:prstGeom>
          <a:noFill/>
          <a:ln>
            <a:noFill/>
          </a:ln>
        </p:spPr>
      </p:pic>
      <p:cxnSp>
        <p:nvCxnSpPr>
          <p:cNvPr id="55" name="Shape 55"/>
          <p:cNvCxnSpPr/>
          <p:nvPr/>
        </p:nvCxnSpPr>
        <p:spPr>
          <a:xfrm>
            <a:off x="6913275" y="3192013"/>
            <a:ext cx="609900" cy="0"/>
          </a:xfrm>
          <a:prstGeom prst="straightConnector1">
            <a:avLst/>
          </a:prstGeom>
          <a:noFill/>
          <a:ln w="28575" cap="flat" cmpd="sng">
            <a:solidFill>
              <a:srgbClr val="666666"/>
            </a:solidFill>
            <a:prstDash val="solid"/>
            <a:round/>
            <a:headEnd type="none" w="med" len="med"/>
            <a:tailEnd type="triangle" w="med" len="med"/>
          </a:ln>
        </p:spPr>
      </p:cxnSp>
      <p:sp>
        <p:nvSpPr>
          <p:cNvPr id="56" name="Shape 56"/>
          <p:cNvSpPr txBox="1"/>
          <p:nvPr/>
        </p:nvSpPr>
        <p:spPr>
          <a:xfrm>
            <a:off x="7616175" y="2946050"/>
            <a:ext cx="8448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Cat</a:t>
            </a:r>
            <a:endParaRPr sz="1800" kern="0">
              <a:solidFill>
                <a:srgbClr val="000000"/>
              </a:solidFill>
              <a:latin typeface="Arial"/>
              <a:cs typeface="Arial"/>
              <a:sym typeface="Arial"/>
            </a:endParaRPr>
          </a:p>
        </p:txBody>
      </p:sp>
      <p:sp>
        <p:nvSpPr>
          <p:cNvPr id="57" name="Shape 57"/>
          <p:cNvSpPr txBox="1"/>
          <p:nvPr/>
        </p:nvSpPr>
        <p:spPr>
          <a:xfrm>
            <a:off x="5863575" y="4241450"/>
            <a:ext cx="1629900" cy="4314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1800" kern="0">
                <a:solidFill>
                  <a:srgbClr val="000000"/>
                </a:solidFill>
                <a:latin typeface="Arial"/>
                <a:cs typeface="Arial"/>
                <a:sym typeface="Arial"/>
              </a:rPr>
              <a:t>Classification</a:t>
            </a:r>
            <a:endParaRPr sz="1800" kern="0">
              <a:solidFill>
                <a:srgbClr val="000000"/>
              </a:solidFill>
              <a:latin typeface="Arial"/>
              <a:cs typeface="Arial"/>
              <a:sym typeface="Arial"/>
            </a:endParaRPr>
          </a:p>
        </p:txBody>
      </p:sp>
      <p:sp>
        <p:nvSpPr>
          <p:cNvPr id="58" name="Shape 58"/>
          <p:cNvSpPr txBox="1"/>
          <p:nvPr/>
        </p:nvSpPr>
        <p:spPr>
          <a:xfrm>
            <a:off x="7838700" y="5209475"/>
            <a:ext cx="1305300" cy="258600"/>
          </a:xfrm>
          <a:prstGeom prst="rect">
            <a:avLst/>
          </a:prstGeom>
          <a:noFill/>
          <a:ln>
            <a:noFill/>
          </a:ln>
        </p:spPr>
        <p:txBody>
          <a:bodyPr spcFirstLastPara="1" wrap="square" lIns="91425" tIns="91425" rIns="91425" bIns="91425" anchor="t" anchorCtr="0">
            <a:noAutofit/>
          </a:bodyPr>
          <a:lstStyle/>
          <a:p>
            <a:pPr algn="l" eaLnBrk="1" fontAlgn="auto" hangingPunct="1">
              <a:spcBef>
                <a:spcPts val="0"/>
              </a:spcBef>
              <a:spcAft>
                <a:spcPts val="0"/>
              </a:spcAft>
              <a:buClr>
                <a:srgbClr val="000000"/>
              </a:buClr>
            </a:pPr>
            <a:r>
              <a:rPr lang="en" sz="600" u="sng" kern="0">
                <a:solidFill>
                  <a:srgbClr val="999999"/>
                </a:solidFill>
                <a:latin typeface="Arial"/>
                <a:cs typeface="Arial"/>
                <a:sym typeface="Arial"/>
                <a:hlinkClick r:id="rId4"/>
              </a:rPr>
              <a:t>This image</a:t>
            </a:r>
            <a:r>
              <a:rPr lang="en" sz="600" kern="0">
                <a:solidFill>
                  <a:srgbClr val="999999"/>
                </a:solidFill>
                <a:latin typeface="Arial"/>
                <a:cs typeface="Arial"/>
                <a:sym typeface="Arial"/>
              </a:rPr>
              <a:t> is </a:t>
            </a:r>
            <a:r>
              <a:rPr lang="en" sz="600" u="sng" kern="0">
                <a:solidFill>
                  <a:srgbClr val="999999"/>
                </a:solidFill>
                <a:latin typeface="Arial"/>
                <a:cs typeface="Arial"/>
                <a:sym typeface="Arial"/>
                <a:hlinkClick r:id="rId5"/>
              </a:rPr>
              <a:t>CC0 public domain</a:t>
            </a:r>
            <a:endParaRPr sz="600" kern="0">
              <a:solidFill>
                <a:srgbClr val="999999"/>
              </a:solidFill>
              <a:latin typeface="Arial"/>
              <a:cs typeface="Arial"/>
              <a:sym typeface="Arial"/>
            </a:endParaRPr>
          </a:p>
        </p:txBody>
      </p:sp>
      <p:sp>
        <p:nvSpPr>
          <p:cNvPr id="10" name="Slide Number Placeholder 4">
            <a:extLst>
              <a:ext uri="{FF2B5EF4-FFF2-40B4-BE49-F238E27FC236}">
                <a16:creationId xmlns:a16="http://schemas.microsoft.com/office/drawing/2014/main" id="{8085E9F9-F5E6-5841-952A-F361AB1B5186}"/>
              </a:ext>
            </a:extLst>
          </p:cNvPr>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p:sp>
        <p:nvSpPr>
          <p:cNvPr id="13" name="Shape 59">
            <a:extLst>
              <a:ext uri="{FF2B5EF4-FFF2-40B4-BE49-F238E27FC236}">
                <a16:creationId xmlns:a16="http://schemas.microsoft.com/office/drawing/2014/main" id="{768AA44A-E9AF-084F-BA95-713D346DEB62}"/>
              </a:ext>
            </a:extLst>
          </p:cNvPr>
          <p:cNvSpPr txBox="1">
            <a:spLocks noGrp="1"/>
          </p:cNvSpPr>
          <p:nvPr>
            <p:ph type="title"/>
          </p:nvPr>
        </p:nvSpPr>
        <p:spPr>
          <a:xfrm>
            <a:off x="0" y="228600"/>
            <a:ext cx="9144000" cy="857400"/>
          </a:xfrm>
          <a:prstGeom prst="rect">
            <a:avLst/>
          </a:prstGeom>
        </p:spPr>
        <p:txBody>
          <a:bodyPr lIns="91425" tIns="91425" rIns="91425" bIns="91425" anchor="ctr" anchorCtr="0">
            <a:noAutofit/>
          </a:bodyPr>
          <a:lstStyle/>
          <a:p>
            <a:r>
              <a:rPr lang="en" dirty="0"/>
              <a:t>Supervised </a:t>
            </a:r>
            <a:r>
              <a:rPr lang="en" dirty="0">
                <a:solidFill>
                  <a:schemeClr val="tx1">
                    <a:alpha val="25000"/>
                  </a:schemeClr>
                </a:solidFill>
              </a:rPr>
              <a:t>vs Reinforcement vs Unsupervised</a:t>
            </a:r>
            <a:r>
              <a:rPr lang="en" dirty="0"/>
              <a:t> Learning</a:t>
            </a:r>
          </a:p>
        </p:txBody>
      </p:sp>
      <p:sp>
        <p:nvSpPr>
          <p:cNvPr id="14" name="Shape 61">
            <a:extLst>
              <a:ext uri="{FF2B5EF4-FFF2-40B4-BE49-F238E27FC236}">
                <a16:creationId xmlns:a16="http://schemas.microsoft.com/office/drawing/2014/main" id="{9443C9A4-75CE-FF47-A2A6-182887187619}"/>
              </a:ext>
            </a:extLst>
          </p:cNvPr>
          <p:cNvSpPr txBox="1">
            <a:spLocks noGrp="1"/>
          </p:cNvSpPr>
          <p:nvPr>
            <p:ph type="body" idx="1"/>
          </p:nvPr>
        </p:nvSpPr>
        <p:spPr>
          <a:xfrm>
            <a:off x="266275" y="1733350"/>
            <a:ext cx="4301100" cy="3568200"/>
          </a:xfrm>
          <a:prstGeom prst="rect">
            <a:avLst/>
          </a:prstGeom>
        </p:spPr>
        <p:txBody>
          <a:bodyPr lIns="91425" tIns="91425" rIns="91425" bIns="91425" anchor="t"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5E9E9B8-05C6-4BF3-8838-E00539826B76}"/>
                  </a:ext>
                </a:extLst>
              </p14:cNvPr>
              <p14:cNvContentPartPr/>
              <p14:nvPr/>
            </p14:nvContentPartPr>
            <p14:xfrm>
              <a:off x="1085040" y="1103040"/>
              <a:ext cx="7137000" cy="4885560"/>
            </p14:xfrm>
          </p:contentPart>
        </mc:Choice>
        <mc:Fallback>
          <p:pic>
            <p:nvPicPr>
              <p:cNvPr id="2" name="Ink 1">
                <a:extLst>
                  <a:ext uri="{FF2B5EF4-FFF2-40B4-BE49-F238E27FC236}">
                    <a16:creationId xmlns:a16="http://schemas.microsoft.com/office/drawing/2014/main" id="{95E9E9B8-05C6-4BF3-8838-E00539826B76}"/>
                  </a:ext>
                </a:extLst>
              </p:cNvPr>
              <p:cNvPicPr/>
              <p:nvPr/>
            </p:nvPicPr>
            <p:blipFill>
              <a:blip r:embed="rId7"/>
              <a:stretch>
                <a:fillRect/>
              </a:stretch>
            </p:blipFill>
            <p:spPr>
              <a:xfrm>
                <a:off x="1075680" y="1093680"/>
                <a:ext cx="7155720" cy="4904280"/>
              </a:xfrm>
              <a:prstGeom prst="rect">
                <a:avLst/>
              </a:prstGeom>
            </p:spPr>
          </p:pic>
        </mc:Fallback>
      </mc:AlternateContent>
    </p:spTree>
    <p:extLst>
      <p:ext uri="{BB962C8B-B14F-4D97-AF65-F5344CB8AC3E}">
        <p14:creationId xmlns:p14="http://schemas.microsoft.com/office/powerpoint/2010/main" val="196037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91" name="Shape 91"/>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92" name="Shape 92"/>
          <p:cNvSpPr txBox="1"/>
          <p:nvPr/>
        </p:nvSpPr>
        <p:spPr>
          <a:xfrm>
            <a:off x="5393125" y="45462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Semantic Segmentation</a:t>
            </a:r>
          </a:p>
        </p:txBody>
      </p:sp>
      <p:sp>
        <p:nvSpPr>
          <p:cNvPr id="93" name="Shape 93"/>
          <p:cNvSpPr txBox="1"/>
          <p:nvPr/>
        </p:nvSpPr>
        <p:spPr>
          <a:xfrm>
            <a:off x="5805462" y="3783275"/>
            <a:ext cx="2007300" cy="6537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b="1" kern="0">
                <a:solidFill>
                  <a:srgbClr val="6AA84F"/>
                </a:solidFill>
                <a:latin typeface="Arial"/>
                <a:ea typeface="Arial"/>
                <a:cs typeface="Arial"/>
                <a:sym typeface="Arial"/>
              </a:rPr>
              <a:t>GRASS</a:t>
            </a:r>
            <a:r>
              <a:rPr lang="en" sz="1800" kern="0">
                <a:solidFill>
                  <a:srgbClr val="000000"/>
                </a:solidFill>
                <a:latin typeface="Arial"/>
                <a:ea typeface="Arial"/>
                <a:cs typeface="Arial"/>
                <a:sym typeface="Arial"/>
              </a:rPr>
              <a:t>, </a:t>
            </a:r>
            <a:r>
              <a:rPr lang="en" sz="1800" b="1" kern="0">
                <a:solidFill>
                  <a:srgbClr val="F1C232"/>
                </a:solidFill>
                <a:latin typeface="Arial"/>
                <a:ea typeface="Arial"/>
                <a:cs typeface="Arial"/>
                <a:sym typeface="Arial"/>
              </a:rPr>
              <a:t>CAT</a:t>
            </a:r>
            <a:r>
              <a:rPr lang="en" sz="1800" kern="0">
                <a:solidFill>
                  <a:srgbClr val="000000"/>
                </a:solidFill>
                <a:latin typeface="Arial"/>
                <a:ea typeface="Arial"/>
                <a:cs typeface="Arial"/>
                <a:sym typeface="Arial"/>
              </a:rPr>
              <a:t>, </a:t>
            </a:r>
            <a:r>
              <a:rPr lang="en" sz="1800" b="1" kern="0">
                <a:solidFill>
                  <a:srgbClr val="A64D79"/>
                </a:solidFill>
                <a:latin typeface="Arial"/>
                <a:ea typeface="Arial"/>
                <a:cs typeface="Arial"/>
                <a:sym typeface="Arial"/>
              </a:rPr>
              <a:t>TREE</a:t>
            </a:r>
            <a:r>
              <a:rPr lang="en" sz="1800" kern="0">
                <a:solidFill>
                  <a:srgbClr val="000000"/>
                </a:solidFill>
                <a:latin typeface="Arial"/>
                <a:ea typeface="Arial"/>
                <a:cs typeface="Arial"/>
                <a:sym typeface="Arial"/>
              </a:rPr>
              <a:t>, </a:t>
            </a:r>
            <a:r>
              <a:rPr lang="en" sz="1800" b="1" kern="0">
                <a:solidFill>
                  <a:srgbClr val="4A86E8"/>
                </a:solidFill>
                <a:latin typeface="Arial"/>
                <a:ea typeface="Arial"/>
                <a:cs typeface="Arial"/>
                <a:sym typeface="Arial"/>
              </a:rPr>
              <a:t>SKY</a:t>
            </a:r>
          </a:p>
        </p:txBody>
      </p:sp>
      <p:grpSp>
        <p:nvGrpSpPr>
          <p:cNvPr id="94" name="Shape 94"/>
          <p:cNvGrpSpPr/>
          <p:nvPr/>
        </p:nvGrpSpPr>
        <p:grpSpPr>
          <a:xfrm>
            <a:off x="5706848" y="2027724"/>
            <a:ext cx="2141609" cy="1818612"/>
            <a:chOff x="2277224" y="713289"/>
            <a:chExt cx="3568755" cy="2932300"/>
          </a:xfrm>
        </p:grpSpPr>
        <p:grpSp>
          <p:nvGrpSpPr>
            <p:cNvPr id="95" name="Shape 95"/>
            <p:cNvGrpSpPr/>
            <p:nvPr/>
          </p:nvGrpSpPr>
          <p:grpSpPr>
            <a:xfrm>
              <a:off x="2277224" y="713289"/>
              <a:ext cx="3562638" cy="2932300"/>
              <a:chOff x="2401325" y="1743175"/>
              <a:chExt cx="2093699" cy="1812299"/>
            </a:xfrm>
          </p:grpSpPr>
          <p:pic>
            <p:nvPicPr>
              <p:cNvPr id="96" name="Shape 96"/>
              <p:cNvPicPr preferRelativeResize="0"/>
              <p:nvPr/>
            </p:nvPicPr>
            <p:blipFill rotWithShape="1">
              <a:blip r:embed="rId3">
                <a:alphaModFix/>
              </a:blip>
              <a:srcRect l="9279" r="25734"/>
              <a:stretch/>
            </p:blipFill>
            <p:spPr>
              <a:xfrm>
                <a:off x="2401325" y="1743175"/>
                <a:ext cx="2093699" cy="1812299"/>
              </a:xfrm>
              <a:prstGeom prst="rect">
                <a:avLst/>
              </a:prstGeom>
              <a:noFill/>
              <a:ln>
                <a:noFill/>
              </a:ln>
            </p:spPr>
          </p:pic>
          <p:sp>
            <p:nvSpPr>
              <p:cNvPr id="97" name="Shape 97"/>
              <p:cNvSpPr/>
              <p:nvPr/>
            </p:nvSpPr>
            <p:spPr>
              <a:xfrm>
                <a:off x="2466169" y="2111305"/>
                <a:ext cx="1608199" cy="1150000"/>
              </a:xfrm>
              <a:custGeom>
                <a:avLst/>
                <a:gdLst/>
                <a:ahLst/>
                <a:cxnLst/>
                <a:rect l="0" t="0" r="0" b="0"/>
                <a:pathLst>
                  <a:path w="64328" h="46000" extrusionOk="0">
                    <a:moveTo>
                      <a:pt x="2367" y="7601"/>
                    </a:moveTo>
                    <a:lnTo>
                      <a:pt x="14375" y="6468"/>
                    </a:lnTo>
                    <a:lnTo>
                      <a:pt x="27313" y="10422"/>
                    </a:lnTo>
                    <a:lnTo>
                      <a:pt x="36297" y="13297"/>
                    </a:lnTo>
                    <a:lnTo>
                      <a:pt x="39532" y="12218"/>
                    </a:lnTo>
                    <a:lnTo>
                      <a:pt x="38094" y="6110"/>
                    </a:lnTo>
                    <a:lnTo>
                      <a:pt x="38094" y="1438"/>
                    </a:lnTo>
                    <a:lnTo>
                      <a:pt x="40251" y="1078"/>
                    </a:lnTo>
                    <a:lnTo>
                      <a:pt x="46359" y="6110"/>
                    </a:lnTo>
                    <a:lnTo>
                      <a:pt x="56062" y="5391"/>
                    </a:lnTo>
                    <a:lnTo>
                      <a:pt x="61812" y="0"/>
                    </a:lnTo>
                    <a:lnTo>
                      <a:pt x="64328" y="1078"/>
                    </a:lnTo>
                    <a:lnTo>
                      <a:pt x="63968" y="10063"/>
                    </a:lnTo>
                    <a:lnTo>
                      <a:pt x="62532" y="18688"/>
                    </a:lnTo>
                    <a:lnTo>
                      <a:pt x="61093" y="21562"/>
                    </a:lnTo>
                    <a:lnTo>
                      <a:pt x="63609" y="24797"/>
                    </a:lnTo>
                    <a:lnTo>
                      <a:pt x="64328" y="29828"/>
                    </a:lnTo>
                    <a:lnTo>
                      <a:pt x="64328" y="34140"/>
                    </a:lnTo>
                    <a:lnTo>
                      <a:pt x="60735" y="37734"/>
                    </a:lnTo>
                    <a:lnTo>
                      <a:pt x="55703" y="35218"/>
                    </a:lnTo>
                    <a:lnTo>
                      <a:pt x="57141" y="28750"/>
                    </a:lnTo>
                    <a:lnTo>
                      <a:pt x="53187" y="31266"/>
                    </a:lnTo>
                    <a:lnTo>
                      <a:pt x="48515" y="32703"/>
                    </a:lnTo>
                    <a:lnTo>
                      <a:pt x="49235" y="35937"/>
                    </a:lnTo>
                    <a:lnTo>
                      <a:pt x="50476" y="39345"/>
                    </a:lnTo>
                    <a:lnTo>
                      <a:pt x="50312" y="43484"/>
                    </a:lnTo>
                    <a:lnTo>
                      <a:pt x="47438" y="46000"/>
                    </a:lnTo>
                    <a:lnTo>
                      <a:pt x="42406" y="42406"/>
                    </a:lnTo>
                    <a:lnTo>
                      <a:pt x="40251" y="36655"/>
                    </a:lnTo>
                    <a:lnTo>
                      <a:pt x="35219" y="37375"/>
                    </a:lnTo>
                    <a:lnTo>
                      <a:pt x="34142" y="33422"/>
                    </a:lnTo>
                    <a:lnTo>
                      <a:pt x="32345" y="25516"/>
                    </a:lnTo>
                    <a:lnTo>
                      <a:pt x="31625" y="19405"/>
                    </a:lnTo>
                    <a:lnTo>
                      <a:pt x="25156" y="15453"/>
                    </a:lnTo>
                    <a:lnTo>
                      <a:pt x="15453" y="12218"/>
                    </a:lnTo>
                    <a:lnTo>
                      <a:pt x="9703" y="10780"/>
                    </a:lnTo>
                    <a:lnTo>
                      <a:pt x="4313" y="11500"/>
                    </a:lnTo>
                    <a:lnTo>
                      <a:pt x="0" y="10422"/>
                    </a:lnTo>
                  </a:path>
                </a:pathLst>
              </a:custGeom>
              <a:solidFill>
                <a:srgbClr val="FFD966"/>
              </a:solidFill>
              <a:ln w="38100" cap="flat" cmpd="sng">
                <a:solidFill>
                  <a:srgbClr val="FFD966"/>
                </a:solidFill>
                <a:prstDash val="solid"/>
                <a:round/>
                <a:headEnd type="none" w="lg" len="lg"/>
                <a:tailEnd type="none" w="lg" len="lg"/>
              </a:ln>
            </p:spPr>
          </p:sp>
        </p:grpSp>
        <p:sp>
          <p:nvSpPr>
            <p:cNvPr id="98" name="Shape 98"/>
            <p:cNvSpPr/>
            <p:nvPr/>
          </p:nvSpPr>
          <p:spPr>
            <a:xfrm>
              <a:off x="2291954" y="1786552"/>
              <a:ext cx="3554025" cy="1835049"/>
            </a:xfrm>
            <a:custGeom>
              <a:avLst/>
              <a:gdLst/>
              <a:ahLst/>
              <a:cxnLst/>
              <a:rect l="0" t="0" r="0" b="0"/>
              <a:pathLst>
                <a:path w="142161" h="73402" extrusionOk="0">
                  <a:moveTo>
                    <a:pt x="0" y="12918"/>
                  </a:moveTo>
                  <a:lnTo>
                    <a:pt x="47387" y="7443"/>
                  </a:lnTo>
                  <a:lnTo>
                    <a:pt x="55959" y="15539"/>
                  </a:lnTo>
                  <a:lnTo>
                    <a:pt x="60960" y="41495"/>
                  </a:lnTo>
                  <a:lnTo>
                    <a:pt x="71806" y="41461"/>
                  </a:lnTo>
                  <a:lnTo>
                    <a:pt x="75247" y="51496"/>
                  </a:lnTo>
                  <a:lnTo>
                    <a:pt x="82391" y="56974"/>
                  </a:lnTo>
                  <a:lnTo>
                    <a:pt x="90963" y="54829"/>
                  </a:lnTo>
                  <a:lnTo>
                    <a:pt x="91678" y="47686"/>
                  </a:lnTo>
                  <a:lnTo>
                    <a:pt x="90248" y="40780"/>
                  </a:lnTo>
                  <a:lnTo>
                    <a:pt x="89535" y="35779"/>
                  </a:lnTo>
                  <a:lnTo>
                    <a:pt x="98107" y="32207"/>
                  </a:lnTo>
                  <a:lnTo>
                    <a:pt x="96441" y="40303"/>
                  </a:lnTo>
                  <a:lnTo>
                    <a:pt x="107870" y="44827"/>
                  </a:lnTo>
                  <a:lnTo>
                    <a:pt x="116206" y="37446"/>
                  </a:lnTo>
                  <a:lnTo>
                    <a:pt x="116681" y="27683"/>
                  </a:lnTo>
                  <a:lnTo>
                    <a:pt x="110728" y="15539"/>
                  </a:lnTo>
                  <a:lnTo>
                    <a:pt x="114018" y="0"/>
                  </a:lnTo>
                  <a:lnTo>
                    <a:pt x="122635" y="298"/>
                  </a:lnTo>
                  <a:lnTo>
                    <a:pt x="124891" y="5569"/>
                  </a:lnTo>
                  <a:lnTo>
                    <a:pt x="142161" y="3633"/>
                  </a:lnTo>
                  <a:lnTo>
                    <a:pt x="141208" y="73402"/>
                  </a:lnTo>
                  <a:lnTo>
                    <a:pt x="0" y="73402"/>
                  </a:lnTo>
                  <a:close/>
                </a:path>
              </a:pathLst>
            </a:custGeom>
            <a:solidFill>
              <a:srgbClr val="6AA84F"/>
            </a:solidFill>
            <a:ln w="38100" cap="flat" cmpd="sng">
              <a:solidFill>
                <a:srgbClr val="6AA84F"/>
              </a:solidFill>
              <a:prstDash val="solid"/>
              <a:round/>
              <a:headEnd type="none" w="lg" len="lg"/>
              <a:tailEnd type="none" w="lg" len="lg"/>
            </a:ln>
          </p:spPr>
        </p:sp>
        <p:sp>
          <p:nvSpPr>
            <p:cNvPr id="99" name="Shape 99"/>
            <p:cNvSpPr/>
            <p:nvPr/>
          </p:nvSpPr>
          <p:spPr>
            <a:xfrm>
              <a:off x="2285997" y="781997"/>
              <a:ext cx="3548025" cy="1279900"/>
            </a:xfrm>
            <a:custGeom>
              <a:avLst/>
              <a:gdLst/>
              <a:ahLst/>
              <a:cxnLst/>
              <a:rect l="0" t="0" r="0" b="0"/>
              <a:pathLst>
                <a:path w="141921" h="51196" extrusionOk="0">
                  <a:moveTo>
                    <a:pt x="42625" y="46672"/>
                  </a:moveTo>
                  <a:lnTo>
                    <a:pt x="0" y="51196"/>
                  </a:lnTo>
                  <a:lnTo>
                    <a:pt x="238" y="29528"/>
                  </a:lnTo>
                  <a:lnTo>
                    <a:pt x="32623" y="25955"/>
                  </a:lnTo>
                  <a:lnTo>
                    <a:pt x="45824" y="20998"/>
                  </a:lnTo>
                  <a:lnTo>
                    <a:pt x="60960" y="23097"/>
                  </a:lnTo>
                  <a:lnTo>
                    <a:pt x="71676" y="19765"/>
                  </a:lnTo>
                  <a:lnTo>
                    <a:pt x="114776" y="7859"/>
                  </a:lnTo>
                  <a:lnTo>
                    <a:pt x="127874" y="6667"/>
                  </a:lnTo>
                  <a:lnTo>
                    <a:pt x="134064" y="4761"/>
                  </a:lnTo>
                  <a:lnTo>
                    <a:pt x="141921" y="0"/>
                  </a:lnTo>
                  <a:lnTo>
                    <a:pt x="141208" y="42386"/>
                  </a:lnTo>
                  <a:lnTo>
                    <a:pt x="125731" y="42386"/>
                  </a:lnTo>
                  <a:lnTo>
                    <a:pt x="124778" y="39528"/>
                  </a:lnTo>
                  <a:lnTo>
                    <a:pt x="114896" y="38325"/>
                  </a:lnTo>
                  <a:lnTo>
                    <a:pt x="115014" y="22860"/>
                  </a:lnTo>
                  <a:lnTo>
                    <a:pt x="107155" y="19765"/>
                  </a:lnTo>
                  <a:lnTo>
                    <a:pt x="97869" y="28813"/>
                  </a:lnTo>
                  <a:lnTo>
                    <a:pt x="84296" y="29289"/>
                  </a:lnTo>
                  <a:lnTo>
                    <a:pt x="74294" y="22144"/>
                  </a:lnTo>
                  <a:lnTo>
                    <a:pt x="71200" y="21432"/>
                  </a:lnTo>
                  <a:lnTo>
                    <a:pt x="66929" y="26567"/>
                  </a:lnTo>
                  <a:lnTo>
                    <a:pt x="69293" y="39766"/>
                  </a:lnTo>
                  <a:lnTo>
                    <a:pt x="65722" y="40480"/>
                  </a:lnTo>
                  <a:lnTo>
                    <a:pt x="30003" y="30480"/>
                  </a:lnTo>
                  <a:lnTo>
                    <a:pt x="7859" y="31670"/>
                  </a:lnTo>
                  <a:lnTo>
                    <a:pt x="1666" y="38101"/>
                  </a:lnTo>
                  <a:lnTo>
                    <a:pt x="10955" y="41195"/>
                  </a:lnTo>
                  <a:lnTo>
                    <a:pt x="20002" y="40719"/>
                  </a:lnTo>
                  <a:close/>
                </a:path>
              </a:pathLst>
            </a:custGeom>
            <a:solidFill>
              <a:srgbClr val="C27BA0"/>
            </a:solidFill>
            <a:ln w="38100" cap="flat" cmpd="sng">
              <a:solidFill>
                <a:srgbClr val="C27BA0"/>
              </a:solidFill>
              <a:prstDash val="solid"/>
              <a:round/>
              <a:headEnd type="none" w="lg" len="lg"/>
              <a:tailEnd type="none" w="lg" len="lg"/>
            </a:ln>
          </p:spPr>
        </p:sp>
        <p:sp>
          <p:nvSpPr>
            <p:cNvPr id="100" name="Shape 100"/>
            <p:cNvSpPr/>
            <p:nvPr/>
          </p:nvSpPr>
          <p:spPr>
            <a:xfrm>
              <a:off x="2297900" y="716500"/>
              <a:ext cx="3518300" cy="773900"/>
            </a:xfrm>
            <a:custGeom>
              <a:avLst/>
              <a:gdLst/>
              <a:ahLst/>
              <a:cxnLst/>
              <a:rect l="0" t="0" r="0" b="0"/>
              <a:pathLst>
                <a:path w="140732" h="30956" extrusionOk="0">
                  <a:moveTo>
                    <a:pt x="0" y="30956"/>
                  </a:moveTo>
                  <a:lnTo>
                    <a:pt x="0" y="0"/>
                  </a:lnTo>
                  <a:lnTo>
                    <a:pt x="140732" y="476"/>
                  </a:lnTo>
                  <a:lnTo>
                    <a:pt x="130731" y="6668"/>
                  </a:lnTo>
                  <a:lnTo>
                    <a:pt x="111919" y="8811"/>
                  </a:lnTo>
                  <a:lnTo>
                    <a:pt x="58103" y="24051"/>
                  </a:lnTo>
                  <a:lnTo>
                    <a:pt x="45244" y="21431"/>
                  </a:lnTo>
                  <a:lnTo>
                    <a:pt x="30956" y="27146"/>
                  </a:lnTo>
                  <a:close/>
                </a:path>
              </a:pathLst>
            </a:custGeom>
            <a:solidFill>
              <a:srgbClr val="4A86E8"/>
            </a:solidFill>
            <a:ln w="28575" cap="flat" cmpd="sng">
              <a:solidFill>
                <a:srgbClr val="4A86E8"/>
              </a:solidFill>
              <a:prstDash val="solid"/>
              <a:round/>
              <a:headEnd type="none" w="lg" len="lg"/>
              <a:tailEnd type="none" w="lg" len="lg"/>
            </a:ln>
          </p:spPr>
        </p:sp>
      </p:grpSp>
      <p:sp>
        <p:nvSpPr>
          <p:cNvPr id="14"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8C66AD1-CA49-4146-9263-D520289BAA17}"/>
                  </a:ext>
                </a:extLst>
              </p14:cNvPr>
              <p14:cNvContentPartPr/>
              <p14:nvPr/>
            </p14:nvContentPartPr>
            <p14:xfrm>
              <a:off x="510840" y="1667880"/>
              <a:ext cx="5630400" cy="1113840"/>
            </p14:xfrm>
          </p:contentPart>
        </mc:Choice>
        <mc:Fallback>
          <p:pic>
            <p:nvPicPr>
              <p:cNvPr id="2" name="Ink 1">
                <a:extLst>
                  <a:ext uri="{FF2B5EF4-FFF2-40B4-BE49-F238E27FC236}">
                    <a16:creationId xmlns:a16="http://schemas.microsoft.com/office/drawing/2014/main" id="{F8C66AD1-CA49-4146-9263-D520289BAA17}"/>
                  </a:ext>
                </a:extLst>
              </p:cNvPr>
              <p:cNvPicPr/>
              <p:nvPr/>
            </p:nvPicPr>
            <p:blipFill>
              <a:blip r:embed="rId5"/>
              <a:stretch>
                <a:fillRect/>
              </a:stretch>
            </p:blipFill>
            <p:spPr>
              <a:xfrm>
                <a:off x="501480" y="1658520"/>
                <a:ext cx="5649120" cy="1132560"/>
              </a:xfrm>
              <a:prstGeom prst="rect">
                <a:avLst/>
              </a:prstGeom>
            </p:spPr>
          </p:pic>
        </mc:Fallback>
      </mc:AlternateContent>
    </p:spTree>
    <p:extLst>
      <p:ext uri="{BB962C8B-B14F-4D97-AF65-F5344CB8AC3E}">
        <p14:creationId xmlns:p14="http://schemas.microsoft.com/office/powerpoint/2010/main" val="120675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28600" y="834629"/>
            <a:ext cx="8229600" cy="857400"/>
          </a:xfrm>
          <a:prstGeom prst="rect">
            <a:avLst/>
          </a:prstGeom>
        </p:spPr>
        <p:txBody>
          <a:bodyPr lIns="91425" tIns="91425" rIns="91425" bIns="91425" anchor="ctr" anchorCtr="0">
            <a:noAutofit/>
          </a:bodyPr>
          <a:lstStyle/>
          <a:p>
            <a:r>
              <a:rPr lang="en"/>
              <a:t>Supervised vs Unsupervised Learning</a:t>
            </a:r>
          </a:p>
        </p:txBody>
      </p:sp>
      <p:sp>
        <p:nvSpPr>
          <p:cNvPr id="107" name="Shape 107"/>
          <p:cNvSpPr txBox="1">
            <a:spLocks noGrp="1"/>
          </p:cNvSpPr>
          <p:nvPr>
            <p:ph type="body" idx="1"/>
          </p:nvPr>
        </p:nvSpPr>
        <p:spPr>
          <a:xfrm>
            <a:off x="266275" y="1733350"/>
            <a:ext cx="4301100" cy="3568200"/>
          </a:xfrm>
          <a:prstGeom prst="rect">
            <a:avLst/>
          </a:prstGeom>
        </p:spPr>
        <p:txBody>
          <a:bodyPr lIns="91425" tIns="91425" rIns="91425" bIns="91425" anchor="ctr" anchorCtr="0">
            <a:noAutofit/>
          </a:bodyPr>
          <a:lstStyle/>
          <a:p>
            <a:pPr>
              <a:buNone/>
            </a:pPr>
            <a:r>
              <a:rPr lang="en" sz="2000" b="1" dirty="0"/>
              <a:t>Supervised Learning</a:t>
            </a:r>
          </a:p>
          <a:p>
            <a:pPr>
              <a:buNone/>
            </a:pPr>
            <a:endParaRPr sz="2000" b="1" dirty="0"/>
          </a:p>
          <a:p>
            <a:pPr>
              <a:buNone/>
            </a:pPr>
            <a:r>
              <a:rPr lang="en" sz="2000" b="1" dirty="0"/>
              <a:t>Data</a:t>
            </a:r>
            <a:r>
              <a:rPr lang="en" sz="2000" dirty="0"/>
              <a:t>: (x, y)</a:t>
            </a:r>
          </a:p>
          <a:p>
            <a:pPr>
              <a:buNone/>
            </a:pPr>
            <a:r>
              <a:rPr lang="en" sz="2000" dirty="0"/>
              <a:t>x is data, y is label</a:t>
            </a:r>
          </a:p>
          <a:p>
            <a:pPr>
              <a:buNone/>
            </a:pPr>
            <a:endParaRPr sz="2000" dirty="0"/>
          </a:p>
          <a:p>
            <a:pPr>
              <a:buNone/>
            </a:pPr>
            <a:r>
              <a:rPr lang="en" sz="2000" b="1" dirty="0"/>
              <a:t>Goal</a:t>
            </a:r>
            <a:r>
              <a:rPr lang="en" sz="2000" dirty="0"/>
              <a:t>: Learn a </a:t>
            </a:r>
            <a:r>
              <a:rPr lang="en" sz="2000" i="1" dirty="0"/>
              <a:t>function</a:t>
            </a:r>
            <a:r>
              <a:rPr lang="en" sz="2000" dirty="0"/>
              <a:t> to map x </a:t>
            </a:r>
            <a:r>
              <a:rPr lang="en" sz="2000" dirty="0">
                <a:sym typeface="Wingdings"/>
              </a:rPr>
              <a:t></a:t>
            </a:r>
            <a:r>
              <a:rPr lang="en" sz="2000" dirty="0"/>
              <a:t> y</a:t>
            </a:r>
          </a:p>
          <a:p>
            <a:pPr>
              <a:buNone/>
            </a:pPr>
            <a:endParaRPr sz="2000" dirty="0"/>
          </a:p>
          <a:p>
            <a:pPr>
              <a:buNone/>
            </a:pPr>
            <a:r>
              <a:rPr lang="en" sz="2000" b="1" dirty="0"/>
              <a:t>Examples</a:t>
            </a:r>
            <a:r>
              <a:rPr lang="en" sz="2000" dirty="0"/>
              <a:t>: Classification, regression, object detection, semantic segmentation, image captioning, etc.</a:t>
            </a:r>
          </a:p>
        </p:txBody>
      </p:sp>
      <p:sp>
        <p:nvSpPr>
          <p:cNvPr id="108" name="Shape 108"/>
          <p:cNvSpPr txBox="1"/>
          <p:nvPr/>
        </p:nvSpPr>
        <p:spPr>
          <a:xfrm>
            <a:off x="5393125" y="4393850"/>
            <a:ext cx="2839800" cy="431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rgbClr val="000000"/>
                </a:solidFill>
                <a:latin typeface="Arial"/>
                <a:ea typeface="Arial"/>
                <a:cs typeface="Arial"/>
                <a:sym typeface="Arial"/>
              </a:rPr>
              <a:t>Image captioning</a:t>
            </a:r>
          </a:p>
        </p:txBody>
      </p:sp>
      <p:pic>
        <p:nvPicPr>
          <p:cNvPr id="109" name="Shape 109"/>
          <p:cNvPicPr preferRelativeResize="0"/>
          <p:nvPr/>
        </p:nvPicPr>
        <p:blipFill>
          <a:blip r:embed="rId3">
            <a:alphaModFix/>
          </a:blip>
          <a:stretch>
            <a:fillRect/>
          </a:stretch>
        </p:blipFill>
        <p:spPr>
          <a:xfrm>
            <a:off x="5579175" y="2107126"/>
            <a:ext cx="2334976" cy="1714773"/>
          </a:xfrm>
          <a:prstGeom prst="rect">
            <a:avLst/>
          </a:prstGeom>
          <a:noFill/>
          <a:ln>
            <a:noFill/>
          </a:ln>
        </p:spPr>
      </p:pic>
      <p:sp>
        <p:nvSpPr>
          <p:cNvPr id="110" name="Shape 110"/>
          <p:cNvSpPr txBox="1"/>
          <p:nvPr/>
        </p:nvSpPr>
        <p:spPr>
          <a:xfrm>
            <a:off x="5379350" y="3855400"/>
            <a:ext cx="3006000" cy="5244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i="1" kern="0">
                <a:solidFill>
                  <a:srgbClr val="000000"/>
                </a:solidFill>
                <a:latin typeface="Arial"/>
                <a:ea typeface="Arial"/>
                <a:cs typeface="Arial"/>
                <a:sym typeface="Arial"/>
              </a:rPr>
              <a:t>A cat sitting on a suitcase on the floor</a:t>
            </a:r>
          </a:p>
        </p:txBody>
      </p:sp>
      <p:sp>
        <p:nvSpPr>
          <p:cNvPr id="111" name="Shape 111"/>
          <p:cNvSpPr txBox="1"/>
          <p:nvPr/>
        </p:nvSpPr>
        <p:spPr>
          <a:xfrm>
            <a:off x="7569950" y="5053850"/>
            <a:ext cx="1452000" cy="393600"/>
          </a:xfrm>
          <a:prstGeom prst="rect">
            <a:avLst/>
          </a:prstGeom>
          <a:noFill/>
          <a:ln>
            <a:noFill/>
          </a:ln>
        </p:spPr>
        <p:txBody>
          <a:bodyPr lIns="91425" tIns="91425" rIns="91425" bIns="91425" anchor="t" anchorCtr="0">
            <a:noAutofit/>
          </a:bodyPr>
          <a:lstStyle/>
          <a:p>
            <a:pPr algn="l" eaLnBrk="1" fontAlgn="auto" hangingPunct="1">
              <a:spcBef>
                <a:spcPts val="0"/>
              </a:spcBef>
              <a:spcAft>
                <a:spcPts val="0"/>
              </a:spcAft>
            </a:pPr>
            <a:r>
              <a:rPr lang="en" sz="600" kern="0">
                <a:solidFill>
                  <a:srgbClr val="B7B7B7"/>
                </a:solidFill>
                <a:latin typeface="Arial"/>
                <a:ea typeface="Arial"/>
                <a:cs typeface="Arial"/>
                <a:sym typeface="Arial"/>
              </a:rPr>
              <a:t>Caption generated using </a:t>
            </a:r>
            <a:r>
              <a:rPr lang="en" sz="600" u="sng" kern="0">
                <a:solidFill>
                  <a:srgbClr val="B7B7B7"/>
                </a:solidFill>
                <a:latin typeface="Arial"/>
                <a:ea typeface="Arial"/>
                <a:cs typeface="Arial"/>
                <a:sym typeface="Arial"/>
                <a:hlinkClick r:id="rId4"/>
              </a:rPr>
              <a:t>neuraltalk2</a:t>
            </a:r>
          </a:p>
          <a:p>
            <a:pPr algn="l" eaLnBrk="1" fontAlgn="auto" hangingPunct="1">
              <a:spcBef>
                <a:spcPts val="0"/>
              </a:spcBef>
              <a:spcAft>
                <a:spcPts val="0"/>
              </a:spcAft>
            </a:pPr>
            <a:r>
              <a:rPr lang="en" sz="600" u="sng" kern="0">
                <a:solidFill>
                  <a:srgbClr val="B7B7B7"/>
                </a:solidFill>
                <a:latin typeface="Arial"/>
                <a:ea typeface="Arial"/>
                <a:cs typeface="Arial"/>
                <a:sym typeface="Arial"/>
                <a:hlinkClick r:id="rId5"/>
              </a:rPr>
              <a:t>Image</a:t>
            </a:r>
            <a:r>
              <a:rPr lang="en" sz="600" kern="0">
                <a:solidFill>
                  <a:srgbClr val="B7B7B7"/>
                </a:solidFill>
                <a:latin typeface="Arial"/>
                <a:ea typeface="Arial"/>
                <a:cs typeface="Arial"/>
                <a:sym typeface="Arial"/>
              </a:rPr>
              <a:t> is</a:t>
            </a:r>
            <a:r>
              <a:rPr lang="en" sz="600" u="sng" kern="0">
                <a:solidFill>
                  <a:srgbClr val="B7B7B7"/>
                </a:solidFill>
                <a:latin typeface="Arial"/>
                <a:ea typeface="Arial"/>
                <a:cs typeface="Arial"/>
                <a:sym typeface="Arial"/>
                <a:hlinkClick r:id="rId6"/>
              </a:rPr>
              <a:t> CC0 Public domain</a:t>
            </a:r>
            <a:r>
              <a:rPr lang="en" sz="600" kern="0">
                <a:solidFill>
                  <a:srgbClr val="B7B7B7"/>
                </a:solidFill>
                <a:latin typeface="Arial"/>
                <a:ea typeface="Arial"/>
                <a:cs typeface="Arial"/>
                <a:sym typeface="Arial"/>
              </a:rPr>
              <a:t>.</a:t>
            </a:r>
          </a:p>
        </p:txBody>
      </p:sp>
      <p:sp>
        <p:nvSpPr>
          <p:cNvPr id="9" name="Slide Number Placeholder 4"/>
          <p:cNvSpPr txBox="1">
            <a:spLocks/>
          </p:cNvSpPr>
          <p:nvPr/>
        </p:nvSpPr>
        <p:spPr bwMode="auto">
          <a:xfrm>
            <a:off x="1828800" y="6400800"/>
            <a:ext cx="5410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lumMod val="50000"/>
                  </a:schemeClr>
                </a:solidFill>
                <a:latin typeface="Arial" pitchFamily="-112" charset="0"/>
                <a:ea typeface="+mn-ea"/>
                <a:cs typeface="+mn-cs"/>
              </a:defRPr>
            </a:lvl1pPr>
            <a:lvl2pPr marL="4572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2pPr>
            <a:lvl3pPr marL="9144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3pPr>
            <a:lvl4pPr marL="13716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4pPr>
            <a:lvl5pPr marL="1828800" algn="ctr" rtl="0" eaLnBrk="0" fontAlgn="base" hangingPunct="0">
              <a:spcBef>
                <a:spcPct val="50000"/>
              </a:spcBef>
              <a:spcAft>
                <a:spcPct val="0"/>
              </a:spcAft>
              <a:defRPr sz="1200" kern="1200">
                <a:solidFill>
                  <a:schemeClr val="tx1"/>
                </a:solidFill>
                <a:latin typeface="Arial" pitchFamily="-97"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6pPr>
            <a:lvl7pPr marL="27432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7pPr>
            <a:lvl8pPr marL="32004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8pPr>
            <a:lvl9pPr marL="3657600" algn="l" defTabSz="457200" rtl="0" eaLnBrk="1" latinLnBrk="0" hangingPunct="1">
              <a:defRPr sz="1200" kern="1200">
                <a:solidFill>
                  <a:schemeClr val="tx1"/>
                </a:solidFill>
                <a:latin typeface="Arial" pitchFamily="-97" charset="0"/>
                <a:ea typeface="ＭＳ Ｐゴシック" pitchFamily="-97" charset="-128"/>
                <a:cs typeface="ＭＳ Ｐゴシック" pitchFamily="-97" charset="-128"/>
              </a:defRPr>
            </a:lvl9pPr>
          </a:lstStyle>
          <a:p>
            <a:pPr algn="ctr">
              <a:defRPr/>
            </a:pPr>
            <a:r>
              <a:rPr lang="en-US" sz="1200" dirty="0"/>
              <a:t>Slide Credit: </a:t>
            </a:r>
            <a:r>
              <a:rPr lang="en-US" sz="1200" dirty="0" err="1"/>
              <a:t>Fei-Fei</a:t>
            </a:r>
            <a:r>
              <a:rPr lang="en-US" sz="1200" dirty="0"/>
              <a:t> Li, Justin Johnson, Serena Yeung, CS 231n</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9605E311-B0A9-4ACC-9347-A771EBA54AFA}"/>
                  </a:ext>
                </a:extLst>
              </p14:cNvPr>
              <p14:cNvContentPartPr/>
              <p14:nvPr/>
            </p14:nvContentPartPr>
            <p14:xfrm>
              <a:off x="1162080" y="1499400"/>
              <a:ext cx="7325640" cy="2804400"/>
            </p14:xfrm>
          </p:contentPart>
        </mc:Choice>
        <mc:Fallback>
          <p:pic>
            <p:nvPicPr>
              <p:cNvPr id="2" name="Ink 1">
                <a:extLst>
                  <a:ext uri="{FF2B5EF4-FFF2-40B4-BE49-F238E27FC236}">
                    <a16:creationId xmlns:a16="http://schemas.microsoft.com/office/drawing/2014/main" id="{9605E311-B0A9-4ACC-9347-A771EBA54AFA}"/>
                  </a:ext>
                </a:extLst>
              </p:cNvPr>
              <p:cNvPicPr/>
              <p:nvPr/>
            </p:nvPicPr>
            <p:blipFill>
              <a:blip r:embed="rId8"/>
              <a:stretch>
                <a:fillRect/>
              </a:stretch>
            </p:blipFill>
            <p:spPr>
              <a:xfrm>
                <a:off x="1152720" y="1490040"/>
                <a:ext cx="7344360" cy="2823120"/>
              </a:xfrm>
              <a:prstGeom prst="rect">
                <a:avLst/>
              </a:prstGeom>
            </p:spPr>
          </p:pic>
        </mc:Fallback>
      </mc:AlternateContent>
    </p:spTree>
    <p:extLst>
      <p:ext uri="{BB962C8B-B14F-4D97-AF65-F5344CB8AC3E}">
        <p14:creationId xmlns:p14="http://schemas.microsoft.com/office/powerpoint/2010/main" val="4248827438"/>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pictures.thmx</Template>
  <TotalTime>0</TotalTime>
  <Words>4217</Words>
  <Application>Microsoft Office PowerPoint</Application>
  <PresentationFormat>On-screen Show (4:3)</PresentationFormat>
  <Paragraphs>837</Paragraphs>
  <Slides>68</Slides>
  <Notes>51</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 Narrow</vt:lpstr>
      <vt:lpstr>Calibri</vt:lpstr>
      <vt:lpstr>Cambria Math</vt:lpstr>
      <vt:lpstr>Helvetica Neue</vt:lpstr>
      <vt:lpstr>Blank Presentation</vt:lpstr>
      <vt:lpstr>CS 4803 / 7643: Deep Learning</vt:lpstr>
      <vt:lpstr>Administrativia</vt:lpstr>
      <vt:lpstr>Administrativia</vt:lpstr>
      <vt:lpstr>Administrativia</vt:lpstr>
      <vt:lpstr>Overview</vt:lpstr>
      <vt:lpstr>Supervised vs Reinforcement vs Unsupervised Learning</vt:lpstr>
      <vt:lpstr>Supervised vs Reinforcement vs Unsupervised Learning</vt:lpstr>
      <vt:lpstr>Supervised vs Unsupervised Learning</vt:lpstr>
      <vt:lpstr>Supervised vs Unsupervised Learning</vt:lpstr>
      <vt:lpstr>Supervised vs Reinforcement vs Unsupervised Learning</vt:lpstr>
      <vt:lpstr>Supervised vs Reinforcement vs Unsupervised Learning</vt:lpstr>
      <vt:lpstr>PowerPoint Presentation</vt:lpstr>
      <vt:lpstr>PowerPoint Presentation</vt:lpstr>
      <vt:lpstr>Supervised vs Reinforcement vs Unsupervised Learning</vt:lpstr>
      <vt:lpstr>Supervised vs Reinforcement vs Unsupervised Learning</vt:lpstr>
      <vt:lpstr>Supervised vs Reinforcement vs Unsupervised Learning</vt:lpstr>
      <vt:lpstr>Tasks</vt:lpstr>
      <vt:lpstr>Generative Models</vt:lpstr>
      <vt:lpstr>Generative Classification vs Discriminative Classification vs  Density Estimation</vt:lpstr>
      <vt:lpstr>Generative Models</vt:lpstr>
      <vt:lpstr>Why Generative Models?</vt:lpstr>
      <vt:lpstr>Taxonomy of Generative Models</vt:lpstr>
      <vt:lpstr>Taxonomy of Generative Models</vt:lpstr>
      <vt:lpstr>PowerPoint Presentation</vt:lpstr>
      <vt:lpstr>Fully Observable Model</vt:lpstr>
      <vt:lpstr>Fully Observable Model</vt:lpstr>
      <vt:lpstr>Fully Observable Model</vt:lpstr>
      <vt:lpstr>PowerPoint Presentation</vt:lpstr>
      <vt:lpstr>PixelRNN [van der Oord et al. 2016]</vt:lpstr>
      <vt:lpstr>PixelRNN [van der Oord et al. 2016]</vt:lpstr>
      <vt:lpstr>PixelRNN [van der Oord et al. 2016]</vt:lpstr>
      <vt:lpstr>PowerPoint Presentation</vt:lpstr>
      <vt:lpstr>PowerPoint Presentation</vt:lpstr>
      <vt:lpstr>PowerPoint Presentation</vt:lpstr>
      <vt:lpstr>PowerPoint Presentation</vt:lpstr>
      <vt:lpstr>PixelRNN [van der Oord et al. 2016]</vt:lpstr>
      <vt:lpstr>Generation Samples</vt:lpstr>
      <vt:lpstr>Image Completion</vt:lpstr>
      <vt:lpstr>Results from generating sounds</vt:lpstr>
      <vt:lpstr>PixelRNN (and PixelCNN)</vt:lpstr>
      <vt:lpstr>PowerPoint Presentation</vt:lpstr>
      <vt:lpstr>So far...</vt:lpstr>
      <vt:lpstr>So far...</vt:lpstr>
      <vt:lpstr>So far...</vt:lpstr>
      <vt:lpstr>Variational Auto Encoders</vt:lpstr>
      <vt:lpstr>Autoencoders</vt:lpstr>
      <vt:lpstr>PowerPoint Presentation</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Autoencoders</vt:lpstr>
      <vt:lpstr>Variational Autoencoders</vt:lpstr>
      <vt:lpstr>Variational Auto Encoders</vt:lpstr>
      <vt:lpstr>Key problem</vt:lpstr>
      <vt:lpstr>What is Variational Inference?</vt:lpstr>
      <vt:lpstr>Intuition</vt:lpstr>
      <vt:lpstr>KL divergence:  Distance between distributions</vt:lpstr>
      <vt:lpstr>Find simple approximate distribution</vt:lpstr>
      <vt:lpstr>Example 1</vt:lpstr>
      <vt:lpstr>Example 2</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5984: Introduction to Machine Learning</dc:title>
  <dc:subject>Machine Learning</dc:subject>
  <dc:creator>Dhruv Batra</dc:creator>
  <cp:keywords/>
  <dc:description/>
  <cp:lastModifiedBy>Batra, Dhruv</cp:lastModifiedBy>
  <cp:revision>3229</cp:revision>
  <cp:lastPrinted>2015-04-01T17:45:43Z</cp:lastPrinted>
  <dcterms:created xsi:type="dcterms:W3CDTF">2013-03-06T19:31:42Z</dcterms:created>
  <dcterms:modified xsi:type="dcterms:W3CDTF">2021-11-23T18:47:51Z</dcterms:modified>
  <cp:category/>
</cp:coreProperties>
</file>