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notesSlides/notesSlide3.xml" ContentType="application/vnd.openxmlformats-officedocument.presentationml.notesSlide+xml"/>
  <Override PartName="/ppt/ink/ink5.xml" ContentType="application/inkml+xml"/>
  <Override PartName="/ppt/notesSlides/notesSlide4.xml" ContentType="application/vnd.openxmlformats-officedocument.presentationml.notesSlide+xml"/>
  <Override PartName="/ppt/ink/ink6.xml" ContentType="application/inkml+xml"/>
  <Override PartName="/ppt/notesSlides/notesSlide5.xml" ContentType="application/vnd.openxmlformats-officedocument.presentationml.notesSlide+xml"/>
  <Override PartName="/ppt/ink/ink7.xml" ContentType="application/inkml+xml"/>
  <Override PartName="/ppt/notesSlides/notesSlide6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7.xml" ContentType="application/vnd.openxmlformats-officedocument.presentationml.notesSlide+xml"/>
  <Override PartName="/ppt/ink/ink14.xml" ContentType="application/inkml+xml"/>
  <Override PartName="/ppt/notesSlides/notesSlide8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notesSlides/notesSlide9.xml" ContentType="application/vnd.openxmlformats-officedocument.presentationml.notesSlide+xml"/>
  <Override PartName="/ppt/ink/ink17.xml" ContentType="application/inkml+xml"/>
  <Override PartName="/ppt/notesSlides/notesSlide10.xml" ContentType="application/vnd.openxmlformats-officedocument.presentationml.notesSlide+xml"/>
  <Override PartName="/ppt/ink/ink18.xml" ContentType="application/inkml+xml"/>
  <Override PartName="/ppt/notesSlides/notesSlide11.xml" ContentType="application/vnd.openxmlformats-officedocument.presentationml.notesSlide+xml"/>
  <Override PartName="/ppt/ink/ink19.xml" ContentType="application/inkml+xml"/>
  <Override PartName="/ppt/notesSlides/notesSlide12.xml" ContentType="application/vnd.openxmlformats-officedocument.presentationml.notesSlide+xml"/>
  <Override PartName="/ppt/ink/ink20.xml" ContentType="application/inkml+xml"/>
  <Override PartName="/ppt/notesSlides/notesSlide13.xml" ContentType="application/vnd.openxmlformats-officedocument.presentationml.notesSlide+xml"/>
  <Override PartName="/ppt/ink/ink21.xml" ContentType="application/inkml+xml"/>
  <Override PartName="/ppt/notesSlides/notesSlide14.xml" ContentType="application/vnd.openxmlformats-officedocument.presentationml.notesSlide+xml"/>
  <Override PartName="/ppt/ink/ink22.xml" ContentType="application/inkml+xml"/>
  <Override PartName="/ppt/notesSlides/notesSlide15.xml" ContentType="application/vnd.openxmlformats-officedocument.presentationml.notesSlide+xml"/>
  <Override PartName="/ppt/ink/ink23.xml" ContentType="application/inkml+xml"/>
  <Override PartName="/ppt/notesSlides/notesSlide16.xml" ContentType="application/vnd.openxmlformats-officedocument.presentationml.notesSlide+xml"/>
  <Override PartName="/ppt/ink/ink24.xml" ContentType="application/inkml+xml"/>
  <Override PartName="/ppt/notesSlides/notesSlide17.xml" ContentType="application/vnd.openxmlformats-officedocument.presentationml.notesSlide+xml"/>
  <Override PartName="/ppt/ink/ink25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26.xml" ContentType="application/inkml+xml"/>
  <Override PartName="/ppt/notesSlides/notesSlide21.xml" ContentType="application/vnd.openxmlformats-officedocument.presentationml.notesSlide+xml"/>
  <Override PartName="/ppt/ink/ink27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28.xml" ContentType="application/inkml+xml"/>
  <Override PartName="/ppt/notesSlides/notesSlide25.xml" ContentType="application/vnd.openxmlformats-officedocument.presentationml.notesSlide+xml"/>
  <Override PartName="/ppt/ink/ink29.xml" ContentType="application/inkml+xml"/>
  <Override PartName="/ppt/notesSlides/notesSlide26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notesSlides/notesSlide27.xml" ContentType="application/vnd.openxmlformats-officedocument.presentationml.notesSlide+xml"/>
  <Override PartName="/ppt/ink/ink35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notesSlides/notesSlide30.xml" ContentType="application/vnd.openxmlformats-officedocument.presentationml.notesSlide+xml"/>
  <Override PartName="/ppt/ink/ink40.xml" ContentType="application/inkml+xml"/>
  <Override PartName="/ppt/notesSlides/notesSlide31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7" r:id="rId1"/>
    <p:sldMasterId id="2147483729" r:id="rId2"/>
  </p:sldMasterIdLst>
  <p:notesMasterIdLst>
    <p:notesMasterId r:id="rId64"/>
  </p:notesMasterIdLst>
  <p:handoutMasterIdLst>
    <p:handoutMasterId r:id="rId65"/>
  </p:handoutMasterIdLst>
  <p:sldIdLst>
    <p:sldId id="399" r:id="rId3"/>
    <p:sldId id="2312" r:id="rId4"/>
    <p:sldId id="366" r:id="rId5"/>
    <p:sldId id="650" r:id="rId6"/>
    <p:sldId id="1008" r:id="rId7"/>
    <p:sldId id="367" r:id="rId8"/>
    <p:sldId id="368" r:id="rId9"/>
    <p:sldId id="369" r:id="rId10"/>
    <p:sldId id="1015" r:id="rId11"/>
    <p:sldId id="1009" r:id="rId12"/>
    <p:sldId id="1010" r:id="rId13"/>
    <p:sldId id="2478" r:id="rId14"/>
    <p:sldId id="1011" r:id="rId15"/>
    <p:sldId id="2475" r:id="rId16"/>
    <p:sldId id="2476" r:id="rId17"/>
    <p:sldId id="370" r:id="rId18"/>
    <p:sldId id="371" r:id="rId19"/>
    <p:sldId id="1016" r:id="rId20"/>
    <p:sldId id="2369" r:id="rId21"/>
    <p:sldId id="2370" r:id="rId22"/>
    <p:sldId id="2371" r:id="rId23"/>
    <p:sldId id="375" r:id="rId24"/>
    <p:sldId id="376" r:id="rId25"/>
    <p:sldId id="377" r:id="rId26"/>
    <p:sldId id="378" r:id="rId27"/>
    <p:sldId id="379" r:id="rId28"/>
    <p:sldId id="380" r:id="rId29"/>
    <p:sldId id="2398" r:id="rId30"/>
    <p:sldId id="2399" r:id="rId31"/>
    <p:sldId id="2400" r:id="rId32"/>
    <p:sldId id="2404" r:id="rId33"/>
    <p:sldId id="2401" r:id="rId34"/>
    <p:sldId id="372" r:id="rId35"/>
    <p:sldId id="373" r:id="rId36"/>
    <p:sldId id="374" r:id="rId37"/>
    <p:sldId id="2402" r:id="rId38"/>
    <p:sldId id="2403" r:id="rId39"/>
    <p:sldId id="2477" r:id="rId40"/>
    <p:sldId id="2407" r:id="rId41"/>
    <p:sldId id="2408" r:id="rId42"/>
    <p:sldId id="2445" r:id="rId43"/>
    <p:sldId id="382" r:id="rId44"/>
    <p:sldId id="383" r:id="rId45"/>
    <p:sldId id="386" r:id="rId46"/>
    <p:sldId id="2446" r:id="rId47"/>
    <p:sldId id="1279" r:id="rId48"/>
    <p:sldId id="1374" r:id="rId49"/>
    <p:sldId id="1554" r:id="rId50"/>
    <p:sldId id="1292" r:id="rId51"/>
    <p:sldId id="1301" r:id="rId52"/>
    <p:sldId id="2473" r:id="rId53"/>
    <p:sldId id="1541" r:id="rId54"/>
    <p:sldId id="2474" r:id="rId55"/>
    <p:sldId id="1309" r:id="rId56"/>
    <p:sldId id="1310" r:id="rId57"/>
    <p:sldId id="1558" r:id="rId58"/>
    <p:sldId id="2203" r:id="rId59"/>
    <p:sldId id="1018" r:id="rId60"/>
    <p:sldId id="1468" r:id="rId61"/>
    <p:sldId id="1020" r:id="rId62"/>
    <p:sldId id="1021" r:id="rId63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8" autoAdjust="0"/>
    <p:restoredTop sz="93605" autoAdjust="0"/>
  </p:normalViewPr>
  <p:slideViewPr>
    <p:cSldViewPr>
      <p:cViewPr varScale="1">
        <p:scale>
          <a:sx n="62" d="100"/>
          <a:sy n="62" d="100"/>
        </p:scale>
        <p:origin x="33" y="15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7:30:37.8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25276 767 633 0,'0'0'56'0,"0"0"-44"0,0 0-12 0,0 0 0 15,0 0 151-15,0 0 28 0,0 0 5 0,0 0 2 16,0 0-91-16,0 0-19 0,0 0-3 0,0 0-1 16,0 0-58-16,0 0-14 0,0 0 0 0,0 0 0 0,0 0 0 0,0 0 13 15,0 0-4-15,-6 0-1 0,6 8-8 0,-9-2 0 16,9-4 0-16,-3 3 0 0,-6 1 12 0,9 2 6 15,-3-3 2-15,-3-5 0 0,3 8-2 0,-3-8 0 16,3 5 0-16,3-5 0 0,0 0 2 0,0 0 1 16,0 0 0-16,0 0 0 0,0 0-21 0,0 0-15 15,0 0 3-15,0 0 0 0,0 0 12 0,0 0-9 16,0 0 9-16,0 0-8 0,0 0 8 0,0 0 0 16,0 0 0-16,0 0 0 0,0 0 0 0,0-5 0 15,12 0 0-15,-6 2 0 0,-6 3 16 0,3-5 0 16,3-3-1-16,-6 8 0 0,0 0-15 0,6-6 11 15,-6 1-11-15,9 3 10 0,-9-4-10 0,0 6 10 16,0 0-10-16,6-8 10 0,-6 8-10 0,0 0 0 0,0 0 9 0,0 0-9 16,0 0 9-16,-6 0-9 0,3 8 12 0,-3-8-12 15,3 6 0-15,-6 1 0 0,0-1 0 0,0 7 0 16,6-5 0-16,-6-3 0 0,0 3 0 0,3 0 0 16,0 3 0-16,-2-3 0 0,5-3 0 0,-3 0 0 15,3 3-10-15,3-8 10 0,0 0-10 0,0 0 10 16,0 0-12-16,0 0 12 0,0 0-13 0,0 0 5 15,12 0 8-15,-4 0 0 0,1-5 0 0,0 2-8 16,-6-2 8-16,6 0 0 0,3-3 0 0,-3 2 0 16,0-2 0-16,-6 3 0 0,6-3 8 0,-3 8-8 15,-3-5 0-15,6 5 0 0,-9-8 0 0,0 8 0 16,0 0 0-16,0 0 0 0,0 0 10 0,-6 0-10 16,3 0-68-16,-6 0-19 0,-6 3-4 15,0 2-1-15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7:42:35.70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6976 4506 403 0,'0'0'36'0,"0"0"-36"16,0 0 0-16,0 0 0 0,0 0 134 0,0 0 20 15,0 0 4-15,0 0 1 0,0 0-63 0,9 3-13 16,-3-3-3-16,0 2 0 0,-6-2-1 0,6 0-1 15,-6 0 0-15,9 3 0 0,0-1-8 0,2 1-2 16,-5-3 0-16,6 0 0 0,-3 0-2 0,3 0-1 16,3 0 0-16,-3 0 0 0,3 3-30 0,3-6-7 15,3 3 0-15,-1-3-1 0,1 1-17 0,0-1-10 16,6-2 12-16,0 2-12 0,-1-2 30 0,1 2-1 16,0 1 0-16,3-1 0 0,0-2-29 0,-1 2-13 15,4 0 1-15,0 1 0 0,5-1 12 0,1 0 0 0,0 1 0 0,-3-1 0 16,2 1 0-16,-2-1 0 0,0 0 8 0,-4 3-8 15,1-2 8-15,0-1-8 0,3 3 9 0,-1-3-9 16,1 1 8-16,-3-1-8 0,3 0 0 0,2 3 9 16,-2-2-9-16,0 2 0 0,-7 0 0 0,7-3 8 15,-3 3 1-15,-3 0 0 0,-1 0 0 0,-2 0 0 16,0 3-9-16,3-1 0 0,-3 1-10 0,-1 0 10 16,1-3 0-16,0 5 8 0,0-5 1 0,0 5 0 15,-4-2 2-15,4 0 0 0,0-3 0 0,3 0 0 16,-6 2-1-16,2-2 0 0,1 0 0 0,0 0 0 15,0 0-1-15,-1 0 0 0,4-2 0 0,0 2 0 16,3-3 11-16,-4 3 1 0,1 0 1 0,0-3 0 16,0 3-22-16,0 0-15 0,-1 0 3 0,-2 0 0 15,0 3 23-15,0-3 5 0,-1 0 0 0,1 0 1 0,-3-3-17 0,3 3 0 16,0 0 8-16,-1 0-8 0,1 0 10 0,-3 0-2 16,9 0 0-16,-3 0 0 0,2-2-8 0,-2 2 0 15,0-3 9-15,-3 3-9 0,-1-3 0 0,1 3 0 16,-3-2 0-16,3 2 8 0,-3-3-8 0,-1 3 0 15,1 0 0-15,0 0 8 0,0-3-8 0,-3 3 0 16,0-2 0-16,2 2 8 0,1-3-8 0,0 3 11 16,0 0-11-16,0-3 12 0,-4 3 17 0,1 0 4 15,-3-2 1-15,3 2 0 0,-3 0-22 0,-3 2-4 16,-3-2 0-16,2 0-8 0,1 0 16 0,0 0-4 16,-3 0-1-16,0 3 0 0,0-3 6 0,0 3 2 15,0-3 0-15,0 0 0 0,0 0-9 0,-3 0-2 16,2 0 0-16,1 0 0 0,-3 0-8 0,3 0 0 15,-3 0 0-15,3 0 0 0,0 0 0 0,0 0 0 16,-6 0 8-16,6 0-8 0,-6-3-9 0,0 3-4 16,0-3-1-16,0 1 0 15,-4-1-153-15,4-2-30 0</inkml:trace>
  <inkml:trace contextRef="#ctx0" brushRef="#br0" timeOffset="11439.76">4511 6945 403 0,'-9'0'36'0,"9"0"-36"0,-3 0 0 0,3 0 0 16,0 0 188-16,0 0 32 0,0 0 5 0,0 0 2 15,0 0-135-15,12 0-28 0,-12 0-4 0,9 0-2 16,3 0 35-16,3 0 7 0,-3 0 2 0,0 0 0 0,6 0-39 16,-3-2-8-16,2 2-2 0,4-3 0 0,0 3-13 0,0-3-2 15,3-2-1-15,3 5 0 0,-1-3-1 0,-2 1 0 16,6-1 0-16,-3 1 0 0,3-1-27 0,-4 3-9 15,4 0 0-15,0 0 0 0,-3 0 12 0,2-3-12 16,-5 3 12-16,3-2-12 0,-3 2 19 0,3-3-3 16,-7 0-1-16,4 1 0 0,-3-4 1 0,3 4 1 15,-3-1 0-15,0 0 0 0,-1-2 7 0,-2 2 0 16,-3 1 1-16,3-1 0 0,-6 3-25 0,-3 0 0 16,3-2 0-16,-3 2-11 0,-3 0 11 0,-6 0 9 15,0 0-1-15,0 0-8 16,0 0-80-16,0 0-22 0,0 0-5 0</inkml:trace>
  <inkml:trace contextRef="#ctx0" brushRef="#br0" timeOffset="15847">13355 6919 838 0,'0'0'37'0,"0"0"8"0,0 0-36 0,0 0-9 16,0 0 0-16,0 0 0 0,0 0 100 0,0 0 17 16,0 0 4-16,0 0 1 0,0 0-30 0,0 0-7 15,0 0-1-15,6 0 0 0,0 0-12 0,3-3-4 16,-3 3 0-16,-1-2 0 0,4 2-26 0,0-3-6 15,3 3 0-15,0-3-1 0,-3 1-5 0,6 2-1 16,0-6 0-16,3 4 0 0,-3-1-13 0,2 0-2 16,1 3-1-16,3-2 0 0,0-1 3 0,3 0 1 15,0 1 0-15,2-1 0 0,-2 6-2 0,0-3-1 16,0 0 0-16,3 0 0 0,-4 2 0 0,7-2 0 16,-3 0 0-16,3 0 0 0,-1 0-1 0,1 0 0 15,3 0 0-15,-3 0 0 0,3 0-5 0,-1 0-8 16,1 0 11-16,0 0-11 0,-1 3 12 0,1-3-12 15,3-3 12-15,-3 1-12 0,2-1 14 0,1-2-4 0,-3 0-1 0,3-1 0 16,-1 4 3-16,1-1 0 0,-3 0 0 0,0-2 0 16,-1 2-3-16,1 1 0 0,-3-4 0 0,-3 4 0 15,-1-1 1-15,1 3 0 0,-3-2 0 0,3 2 0 16,-3-3 1-16,-1 3 0 0,1-3 0 0,3 1 0 16,0-1 1-16,0 0 0 0,-1 1 0 0,4-4 0 15,0 1-4-15,0 2 0 0,-1-2 0 0,1 3 0 16,0-4-8-16,0 4 0 0,-1-4 9 0,1 4-9 15,0-4 0-15,0 1 0 0,2 0-12 0,1 2 4 16,0-2 8-16,0 0 0 0,-4-1 0 0,4-2 0 0,-6 6 0 0,0-4 0 16,0 1 0-16,-1 0 0 15,-2-1 0-15,0 4 0 0,0-1 0 0,0 1 0 0,-4 2 28 0,4-3 2 16,0 3 0-16,0 0 0 0,0 0-30 0,-3 0 0 16,-1-3 0-16,1 3 0 0,3 3 10 0,-3 0-10 15,0-3 10-15,0 2-10 0,-1 1 8 0,-2-3-8 16,3 0 0-16,-3 2 9 0,0 1-9 0,0 0 12 15,0-1-12-15,-1 1 12 0,1-3-12 0,0 3 10 16,3-3-10-16,0 2 10 0,-3 1-2 0,2-3-8 16,1 3 12-16,0-1-4 0,3 1 8 0,-3 0 2 15,0-3 0-15,-1 2 0 0,1 1-7 0,0 0-2 16,0-3 0-16,0 5 0 0,0-3-9 0,-1 1 0 16,1 0-12-16,0 2 12 0,3-2 0 0,-3 2 16 15,-3 0 0-15,5 1-1 0,1-1-24 0,0 0-5 16,3-2-1-16,-3 2 0 0,-3 0 24 0,2 1 5 0,7-1 1 15,-3 0 0-15,-9-2-24 0,6 0-5 16,2 2-1-16,1 0 0 0,-6 0 15 0,3 3 0 0,0-5 0 0,-1 2 0 16,1-2 0-16,0 2 0 0,-3-2 0 0,6 0 0 15,2-1 0-15,-5 3 0 0,-3-2 0 0,3 2 0 16,0-5 0-16,-3 6 0 0,-4-4 0 0,1 4 0 16,-3-4 48-16,3 1 13 0,3 0 3 0,-3 2 0 31,-6-2-72-31,2-1-15 0,4 1-2 0,-3-1-1 0,-6-2-10 0,0 3-1 15,3-3-1-15,-3 0 0 0,3 0-72 0,-3-3-14 0,-6 1-4 0,6-1-1024 16</inkml:trace>
  <inkml:trace contextRef="#ctx0" brushRef="#br0" timeOffset="20702.66">15462 2580 172 0,'0'0'8'0,"0"0"1"0,0-6-9 0,-6 6 0 0,3 0 0 0,0-2 0 16,0 2 288-16,0 0 55 0,-3 0 11 0,0 2 2 15,3-2-210-15,3 0-42 0,0 0-9 0,-6 6-2 16,3-1-23-16,3 0-5 0,0 3-1 0,3 3 0 16,-3 2-26-16,0 0-6 0,3 3 0 0,-3 5-1 15,0 6 12-15,0-1 2 0,-3 9 1 0,3-1 0 16,0 8 5-16,-3-2 1 0,0 5 0 0,0 0 0 15,1 3-32-15,-4 2-7 0,0 0-1 0,-3 3 0 16,0 3 7-16,0-9 1 0,3 6 0 0,0 0 0 0,3-3 8 16,0-2 1-16,0 0 1 0,0 2 0 0,0-5-22 15,0 5-8-15,3-2 0 0,0-1 0 0,0 1 12 0,0 0-3 16,0-3-1-16,-3 0 0 0,0 2-8 0,0 1 0 16,0-1 0-16,-6 1 8 0,3 0 4 0,0-3 0 15,-3 0 0-15,3-3 0 0,-2-2 1 0,-1-1 1 16,3-2 0-16,-3 3 0 0,0-3-5 0,3 3-1 15,0-8 0-15,3 2 0 0,-6-2 1 0,3-6 0 16,0 3 0-16,3-5 0 0,0 3-9 0,0-4 10 16,-3-1-10-16,3-4 10 0,0 1-10 0,3-4 0 15,-3 1 0-15,0 0 8 0,3-3-8 0,0 1 0 16,-3-1 0-16,3-3 0 0,0 1 0 0,-3 0 0 0,3-1-9 0,0-2 9 31,-3 0-35-31,3 0 0 0,0 0 0 0,0 0 0 16,0-3-83-16,-3 1-17 0,3-1-3 0,0-5-1 15,-3 5-55-15,3-5-11 0</inkml:trace>
  <inkml:trace contextRef="#ctx0" brushRef="#br0" timeOffset="21598.91">13867 4715 518 0,'0'0'23'0,"0"0"5"0,0 0-28 0,9 0 0 0,0 3 0 0,2-1 0 15,1-2 155-15,3 3 25 0,0-3 6 0,0 2 1 16,3-2-62-16,-3 0-12 0,6 0-2 0,-1 0-1 16,4-2-18-16,0 2-4 0,3-3-1 0,0 3 0 15,-1 0-19-15,7 0-4 0,-3 0-1 0,3-2 0 16,5-1-22-16,4-2-4 0,0 2-1 0,2 0 0 15,1 1 0-15,6 2-1 0,-4-3 0 0,4 3 0 16,-4-3-2-16,7 1 0 0,-3-4 0 0,11 4 0 0,1-1-11 16,5 0-2-16,-2 1-1 0,2-3 0 0,3-3-10 15,4 2-1-15,-1-2-8 0,10 0 12 0,-10 1-12 16,3-4 8-16,4 0-8 0,5 1 0 0,-5-3 0 0,-4 5 0 16,0 0 0-16,10 0 0 0,-7 0 0 0,-3 0 0 15,-2 0 0-15,8 3 0 0,-8-1 21 0,-4 4 11 16,0-1 3-16,4 0 0 0,-10-2-35 0,-2 2 0 15,-1 1 0-15,1-1 0 0,-10 1 12 0,7 2-4 16,8-3 0-16,1 3-8 0,-10 3 16 0,4-3-3 16,-4 2-1-16,4-2 0 0,-6 3-12 0,2-1 8 15,1-2-8-15,2 3 0 0,-5-3 8 0,-7 0-8 16,1 3 0-16,-1-1 0 0,-2-2 12 0,3 3-3 0,-1-3-1 16,1 3 0-16,-6-1-8 0,-1-2 0 0,1 0 0 0,-1 0 8 15,-2-2 3-15,-3-1 0 0,3 0 0 16,2 1 0-16,1-1-11 0,-4 3 0 0,1-3 0 0,-3 1 0 15,-3-1 0-15,-4-2 0 0,1 2 0 0,0 1 0 16,-3-1 0-16,-4 0 0 0,4 1 0 0,-6 2 0 16,3-3 0-16,-3 0 0 0,-4 3 0 0,7 0 0 15,-3-2 0-15,-3 2 0 0,-3 0 0 0,0 0 0 16,2-3 0-16,-2 3 0 0,-3 0 0 0,3 0 0 16,0 0 0-16,-3 0 0 0,3 0 0 0,-7 0 0 15,-2 0 0-15,3 0 0 0,-3 0 0 0,0 3 0 16,-9-3 0-16,0 0 0 0,0 0 0 0,0 0 0 15,0 0-49-15,0 0-12 0,0 0-3 0,0 0-751 16,0 0-150-16</inkml:trace>
  <inkml:trace contextRef="#ctx0" brushRef="#br0" timeOffset="22603.24">14703 4966 691 0,'-3'0'61'0,"0"0"-49"16,0 0-12-16,0 0 0 16,-3-2 281-16,3 4 54 0,0 1 10 0,0 0 3 0,0 4-238 15,0 1-47-15,-3 0-10 0,3 3-1 0,0 5-6 0,0 2-1 16,0 1 0-16,3-1 0 0,0 4-27 0,3-1-6 15,-3-3 0-15,6 1-1 0,-3-3-11 0,6-1 0 16,-3 1 0-16,6-5 0 0,-3-3 0 0,6 0-11 16,0-8 3-16,3 0 0 0,0 0 8 0,2-3-12 15,1-5 12-15,3-2-12 0,0-6 12 0,0 0 0 16,-3-5 0-16,-1 2 0 0,1 1 21 0,-3-3 0 16,-3-1 0-16,-3 1 0 0,-3 0 3 0,-3 3 1 15,-6-1 0-15,-6 0 0 0,0 4-13 0,-3 1-4 0,-9 1 0 16,0 5 0-1,-3-2-27-15,-5 4-5 0,2 4-2 0,-3 2 0 16,3 2-90-16,-3 1-19 0,4 5-3 0,-1 0-784 0</inkml:trace>
  <inkml:trace contextRef="#ctx0" brushRef="#br0" timeOffset="23338.09">17510 4334 1440 0,'0'0'64'0,"0"0"12"0,0 0-60 0,0 8-16 16,-3 0 0-16,-3 0 0 0,0 0 159 0,0 2 29 15,3 1 5-15,-3 2 2 0,0 0-70 0,0 6-13 16,6-1-4-16,-3 3 0 0,-3-2-35 0,0 5-7 16,3 0-2-16,3-1 0 0,0 1-41 0,0 0-9 15,-3 0-2-15,3-3 0 0,3-2-12 0,-3-4 0 16,-5 1 0-16,2 0 0 0,8-5 0 0,-5 2-16 15,3-5 3-15,-3 0-811 0,0-8-163 0</inkml:trace>
  <inkml:trace contextRef="#ctx0" brushRef="#br0" timeOffset="23849.59">17251 5101 1558 0,'21'0'69'0,"-21"0"15"0,0 0-68 0,0 0-16 15,0 0 0-15,9 0 0 0,-3 3 64 0,-6-3 10 16,0 0 2-16,12-3 0 0,0 1 17 0,-4-1 4 15,-8 3 1-15,6-3 0 0,3-2-11 0,0 0-3 16,-3-1 0-16,0 1 0 0,0-6-41 0,0 4-9 16,3-4-2-16,-3 3 0 0,-3 0 0 0,3-2 0 15,6 2 0-15,-3 0 0 0,-3-3-16 0,-3 3-3 16,6 0-1-16,-3 3 0 0,3-3 0 0,-4 3 0 16,-2-1 0-16,3 4 0 0,0-4-3 0,-6 6-1 15,0 0 0-15,0 0 0 0,0 0 20 0,0 0 3 16,0 0 1-16,0 0 0 0,0 0-32 0,-3 11 0 15,3-3 0-15,-6 3 0 0,0 2 10 0,3 3-1 16,-2-3 0-16,2 3 0 0,0 0-9 0,-3-1 0 16,6 1 0-16,0 3 0 0,0-3 0 0,-3 2 8 0,0 1-8 15,3-1 8-15,3-2-8 0,0-3 0 0,-6 3 0 16,0 0 0-16,6-3 0 0,-3 1 0 0,-3-1-8 0,0-3 8 16,3 1 0-16,0 0 0 0,0-3 0 0,-3-1 0 15,-6-1 0-15,9 2 0 0,0-8 8 0,0 0-8 16,-3 5 0-16,3-5-17 0,0 0 4 0,0 0 1 15,0 0-120-15,0 0-24 0,-6 3-5 16,6-3-615-16,0 0-124 0</inkml:trace>
  <inkml:trace contextRef="#ctx0" brushRef="#br0" timeOffset="24030.63">17177 5392 288 0,'0'0'25'0,"0"0"-25"15,0 0 0-15,0 0 0 16,9 0 298-16,-9 0 54 0,0 0 12 0,0 0 1 0,17 0-198 0,-5 0-40 15,-12 0-8-15,9-2-2 16,3 2-19-16,6-3-4 0,0 3-1 0,0-5 0 0,-3 2-21 0,2 0-4 16,7 1 0-16,0-6-1 0,-6 2-28 0,6-1-6 15,6 1-1-15,-1 1 0 16,-2-3-53-16,0 3-11 0,0-1-3 0,2 1-749 16,1-3-151-16</inkml:trace>
  <inkml:trace contextRef="#ctx0" brushRef="#br0" timeOffset="26475.47">15319 3813 460 0,'0'0'41'0,"0"0"-33"16,0 0-8-16,0 0 0 0,0 0 131 0,0 0 24 16,0 0 5-16,0 0 0 0,0 0-72 0,0 0-14 15,0 0-3-15,0 0-1 0,0 0 3 0,0 0 1 16,0 0 0-16,0 0 0 0,0 0-9 0,3-3-1 15,-3 3-1-15,9 0 0 0,0 0-17 0,-3 0-3 16,3-5-1-16,0 2 0 0,6 3-2 0,-3 0 0 16,0 0 0-16,2 0 0 0,1 0-10 0,3 0-2 15,-3-3-1-15,3 3 0 0,0 3-14 0,3 0-2 16,-6-3-1-16,2 0 0 0,4 5-10 0,-3-5 0 0,3 0 0 16,0-5 0-16,0 5 12 0,-1-3-4 0,4 3 0 0,0 0 0 15,0 0-8-15,0-3 0 0,-1 3 0 16,4 0 0-16,-3 0 0 0,3 3 0 0,0-3 0 0,2 0 0 15,-2 0 0-15,3 0 0 0,-3-3 0 0,3 3 8 16,-1-2-8-16,1 2 0 0,0-3 0 0,0 3 0 16,5 0 0-16,-2 0 0 0,-3 0 0 0,3 0 0 15,-4 0 0-15,1 3 0 0,-3-1 0 0,0 1 0 16,-1 0 0-16,-2 2 0 0,0-5 0 0,0 0 0 16,-3 0 10-16,3 3-10 0,-4-3 12 0,1 0-12 15,-3 0 11-15,3 0-11 0,9 0 10 0,-6 2-10 16,-7-2 11-16,1 0-11 0,6 0 12 0,0 0-12 15,-3 3 12-15,0 0-12 0,-1-3 12 0,1 0-12 16,3 2 14-16,-3-2-4 0,-3 0-1 0,0 3 0 16,5-3-9-16,-5 0 0 0,-3 3 0 0,3-3 0 0,0 0 0 0,-3 0 0 15,3 0 0-15,-1-3 0 0,-8 3 10 0,12 0 0 16,3-3 0-16,-3 3 0 0,-9 0-10 0,6 0 0 16,2 0 9-16,1 0-9 0,0 0 0 0,-3 0 0 15,-3 0 0-15,3 0 0 0,3 3 0 0,-4-3 0 16,-5 0 0-16,3 0 0 0,0 0 0 0,0-3 9 15,-6 1-9-15,3 2 0 0,-3 0 8 0,3-3-8 16,3 3 0-16,-4-3 0 0,-2 1 16 0,0-1-1 16,3 3 0-16,0 0 0 0,-6-5-15 0,3 2 0 15,6 0 0-15,-3 1 0 0,0-1 0 0,0 0 0 16,2 1 0-16,1-1 0 0,3 3 0 0,0 0 0 16,-9-2 0-16,3 2 0 0,3-3-17 0,-6 3 0 15,-9 0 0-15,0 0 0 0,0 0 17 0,0 0 0 16,0 0 0-16,0 0 0 0,-6-3 0 0,6 3 0 0,0 0 0 15,0 0 0 1,-18 0-72-16,3 0-10 0,9-2-2 0,-3 2-1 0</inkml:trace>
  <inkml:trace contextRef="#ctx0" brushRef="#br0" timeOffset="27933.79">14998 3802 460 0,'0'0'41'0,"0"0"-33"0,0 0-8 0,0 0 0 16,0 0 168-16,0 0 31 0,0 0 6 0,0-3 2 16,0 3-78-16,0 0-15 0,0-5-3 0,0 0-1 15,0 5 6-15,0 0 2 0,6-5 0 0,-3-1 0 16,0-2-43-16,3 3-9 0,3-3-2 0,-3 3 0 15,2 0 0-15,1-3 0 0,3-3 0 0,0 0 0 16,-3 1-43-16,3-3-9 0,-3 2-1 0,3 0-1 16,-6 1 0-16,3-1 0 0,-3 3 0 0,0-2 0 15,-3 2 2-15,3 0 0 0,-3 5 0 0,-3-2 0 0,0 0 16 0,0 2 3 16,0-2 1-16,0 5 0 0,0 0-20 0,0 0-3 16,0 0-1-16,0 0 0 0,-3 5-8 0,0 3 8 15,-3 0-8-15,3 2 8 0,-3-2 0 0,3 6-8 16,-3 1 12-16,3 1-4 0,-3 3-8 0,3-1 0 15,-3 1 0-15,0-1 0 0,3 1 0 0,-3-1 0 16,3 1 0-16,-3 0 0 0,0-1 0 0,0-2 0 16,3 0 0-16,0-3 0 0,-3 0 0 0,3 0 0 15,3 1 0-15,-3-4 0 0,3-2 0 0,0 3 0 16,-3-6 0-16,3-5 0 0,0 0-17 0,0 0-3 16,6 8 0-16,-6-8 0 15,0 0-126-15,6 5-26 0,-6-5-4 0,6-2-851 0</inkml:trace>
  <inkml:trace contextRef="#ctx0" brushRef="#br0" timeOffset="28090.23">14852 4088 1900 0,'0'0'84'0,"0"0"18"0,0 0-82 0,0 0-20 0,3 5 0 0,3 0 0 16,0 1 68-16,3-4 8 0,3-2 3 0,3-2 0 15,-4-1 13-15,10 0 4 0,0-2 0 0,3 0 0 16,0 0-61-16,3-3-12 0,-1 0-3 0,1 0 0 31,0-3-92-31,0 3-20 0</inkml:trace>
  <inkml:trace contextRef="#ctx0" brushRef="#br0" timeOffset="29248.54">19984 2596 1148 0,'38'-11'51'0,"-29"6"10"0,-9 5-49 0,0 0-12 15,3-6 0-15,0-2 0 0,-3 8 132 0,0 0 23 16,0-7 5-16,0 7 0 0,0 0-76 0,0 0-16 16,0 0-4-16,0 0 0 0,0 5 0 0,-3 3 0 15,3 5 0-15,-3 3 0 0,0 5 0 0,0 5 0 16,0 4 0-16,-3 7 0 0,0 0-26 0,3 2-6 0,-3 6 0 0,0 0-1 16,-3 3-31-16,4-8 0 0,-4-1 0 0,3 4 0 15,-3-4 0-15,0-2 0 0,3-2 0 0,0-1 0 16,0-7 0-16,0-4 0 0,0 1 0 0,0 0 0 15,3-8 0-15,-3-3 0 0,3-2 0 0,3-3-10 16,-6-3-28-16,6-5-6 0,0 0 0 0,6-11-1 16,-3-4-139-16,3-7-27 0,3-4-5 15</inkml:trace>
  <inkml:trace contextRef="#ctx0" brushRef="#br0" timeOffset="29523.91">19882 2453 1958 0,'0'0'43'0,"0"0"9"0,-3-8 1 0,3 2 3 0,-3 1-45 0,3-3-11 16,0 0 0-16,3 3 0 0,3-3 53 0,-3 3 9 16,-3 5 2-16,6-8 0 0,3-3 0 0,3 6 0 15,0 0 0-15,3 2 0 0,3-5 0 0,0 5 0 16,2 6 0-16,1-3 0 0,3 3-52 0,3 2-12 16,0-5 0-16,-1 5 0 0,-2 9 0 0,3-9 0 15,0 5 0-15,-3 4 0 0,-1-1 16 0,-5 3 1 16,0 5 0-16,-6-3 0 0,3 4-17 0,-6 1-16 15,-3-1 4-15,-3 1 0 0,-3-1 20 0,-3-1 5 16,-6 3 1-16,-3-3 0 0,0-3-14 0,-3 9 0 0,-3-9-12 0,0 9 12 16,1-9-14-16,-4 3 4 0,0 1 1 0,0-4 0 31,-3 1-31-31,0-1-7 0,4 3-1 0,2-8-712 0,3 3-144 0</inkml:trace>
  <inkml:trace contextRef="#ctx0" brushRef="#br0" timeOffset="29988.58">20245 3286 1612 0,'0'0'72'0,"0"0"14"0,0 0-69 15,0 0-17-15,0-3 0 0,0-2 0 16,0-3 166-16,3-2 30 0,0 2 5 0,0 0 2 0,3 0-122 0,0-5-24 15,3-1-5-15,0 4 0 0,0-6-28 0,-3 3-4 16,0-3-2-16,3 0 0 0,0 3-18 0,3-6 0 16,-3 1 0-16,0-1 0 0,0 1 0 0,-4 2 0 15,4-3 0-15,-6 3 0 0,3 3 0 0,-6 3-11 16,0-1 11-16,-3 3-13 0,0 5-7 0,-3 1 0 16,0 2-1-16,-2 5 0 15,-4 0-16-15,0 3-3 0,3 3-1 0,-3 2 0 0,3 0 19 0,0 1 4 16,3-1 1-16,3-3 0 0,3 1-7 0,0 2 0 15,3-5-1-15,3 0 0 0,0 0 2 0,6-3 1 16,-3 1 0-16,6-4 0 0,-3-2 22 0,3 6 0 0,-4-6 8 0,1 0-8 16,0 0 32-16,0 0 0 0,-3 0 1 0,3 0 0 15,-3 2 1-15,0-2 0 0,0 3 0 0,-3 5 0 16,0-3 9-16,0 3 1 16,0-3 1-16,-3 3 0 0,0 3 6 0,-3-3 1 0,3 2 0 0,-3 6 0 15,0-3-36-15,2-5-6 0,-2 6-2 0,3-4 0 16,0 6-8-16,3-3 0 0,3 0 0 0,-3-2 0 15,3 2-30 1,0 1-8-16,3-12-2 0,3 3 0 0,-3 1-148 0,6-6-29 0,0 0-7 16,2-8 0-16</inkml:trace>
  <inkml:trace contextRef="#ctx0" brushRef="#br0" timeOffset="30290.63">21198 2421 1440 0,'-3'-3'128'0,"-3"1"-103"15,-3-1-25-15,0 3 0 0,3 0 238 0,-3 0 42 16,-3 3 9-16,0 7 2 0,1-4-207 0,2 1-42 16,-3 7-8-16,0-1-2 0,-3 5 20 0,0-2 3 15,0 8 1-15,0-3 0 0,0 6-39 0,-2 2-7 16,-1-3-2-16,-3 9 0 0,3-1 20 0,0 6 3 15,0-3 1-15,0 8 0 0,7-5-20 0,-1-1-4 16,3 1-8-16,3 2 12 0,0-2-12 0,6-3 0 16,3-3 0-16,0 1 0 0,3-4 0 0,6-1 0 15,2-1 0-15,7-3 0 0,0 1 0 0,6-1 0 0,0-10 0 16,2 0 0 0,4-6-35-16,6-4-9 0,0-9-3 0,8-2-1228 0</inkml:trace>
  <inkml:trace contextRef="#ctx0" brushRef="#br0" timeOffset="32153.17">21516 2823 1267 0,'0'0'28'0,"0"0"5"0,-3-5 2 0,3 5 1 0,0 0-36 0,0 0 0 0,0 0 0 0,0 0 0 15,0 0 107-15,0 0 14 0,0 0 3 0,0 0 1 16,0 0-46-16,0 0-10 0,0 0-1 0,0 8-1 15,0 2-18-15,0 4-3 0,-3 1-1 0,3 4 0 16,-2-1-3-16,-1 4-1 0,3-4 0 0,0 3 0 16,-3 1 1-16,3-1 0 0,3 0 0 0,-3 0 0 0,3-2-34 0,2-4-8 15,1 4 0-15,0-3 0 0,3-3 0 0,3-2 0 16,0-3 0-16,3-1 0 0,6-1-15 0,-3-6-5 16,3 0 0-16,2-6-1 0,-2 1 21 0,3-3 0 15,0-2 0-15,0-4 0 0,-1 1 0 0,-2-3 0 16,0 0 10-16,-3-5-10 0,-3 3 0 0,-3-3 0 15,0-6 0-15,0 1 0 0,-4 7 0 0,-2-7 0 16,-3-1 0-16,-3-2 0 0,0 5 0 0,-3 6 0 16,-3 5 0-16,-2-6 0 0,-1 8 0 0,-3 1-9 15,-3 5-1-15,3-3 0 16,-3 8-70-16,6 0-13 0,-6 0-3 0,9 8-843 0</inkml:trace>
  <inkml:trace contextRef="#ctx0" brushRef="#br0" timeOffset="32586.92">22686 2648 2228 0,'-3'0'49'0,"-3"-7"11"0,-3 4 1 0,0 0 1 16,1-2-50-16,2 0-12 0,-6-3 0 0,3 2 0 16,0 4 35-16,0 2 4 0,-3-8 1 0,3 8 0 15,0-3 19-15,6 3 4 0,-9 0 1 0,3 3 0 16,0-3-26-16,-8 3-5 0,8 2-1 0,-3 0 0 0,-3 3-20 0,0 5-4 16,-3 0 0-16,3 1-8 0,-6-1 17 0,3 5-3 15,-2-2-1-15,2 8 0 0,-3-3-13 0,0 3 9 16,9 3-9-16,-6-1 8 0,3 1 11 0,7-4 1 15,-4 4 1-15,6-6 0 0,0 3-21 0,3-6 0 16,0 3 0-16,6 1 0 0,0-9 0 0,3 3 0 16,0-3 0-16,3 0 0 0,-4 0-12 0,13-5-8 15,-3 3 0-15,0-6-1 0,3 1 33 0,0-6 8 16,0 0 0-16,3 0 1 0,2-6-21 0,-2 4 0 16,3-4 0-16,3-2 0 0,-3 0-12 0,2-2-8 15,-2 2 0-15,3-5-1 16,0 2-18-16,-3-2-3 0,-4 0-1 0,1-1 0 15,-3-1-139-15,0-1-28 0,-9 2-6 0,6 1 0 0</inkml:trace>
  <inkml:trace contextRef="#ctx0" brushRef="#br0" timeOffset="32810.75">22168 2918 1785 0,'0'0'159'0,"0"0"-127"16,3-2-32-16,6 2 0 0,3-8 84 0,0 5 12 15,3 0 1-15,0-2 1 0,6 0-67 0,5 2-14 16,-2-5-2-16,6 3-1 0,-3 0-14 0,3-3 0 16,-1 3 0-16,4-3 0 15,-3 2-49-15,3-4-13 0,-4 2-2 0,1 0-1 0</inkml:trace>
  <inkml:trace contextRef="#ctx0" brushRef="#br0" timeOffset="33248.06">23323 2484 1267 0,'12'-7'28'0,"-12"7"5"0,0-8 2 0,0 5 1 15,0-5-36-15,-3 3 0 0,-3-1 0 0,0 1 0 16,0 2 109-16,-3-2 15 0,0 5 4 0,-2 0 0 16,-1 5 0-16,0 1 0 0,-3 4 0 0,-6 1 0 15,9 2-40-15,-9 6-8 0,0-1-2 0,1 6 0 16,-4 0-22-16,0 0-5 0,3 2-1 0,3 8 0 0,-3-10-40 16,7 5-10-16,2 3 0 0,-3-5 0 0,12 4 30 0,-3-4 4 15,6-1 1-15,3-2 0 0,3-3-35 0,0 0 0 16,6-2 0-16,0-3 0 15,2-3-21-15,4 0-11 0,0-5-3 0,3 0 0 16,3-3-23-16,3-2-5 0,-4 2-1 0,1-5 0 16,0 0-67-16,0 0-13 0,3 0-4 0,-7 0-779 0</inkml:trace>
  <inkml:trace contextRef="#ctx0" brushRef="#br0" timeOffset="33657.9">23579 2733 1890 0,'0'0'41'0,"0"0"9"0,-3-5 2 0,0 0 1 0,6-3-42 0,-6 2-11 0,-3-2 0 0,-3 0 0 16,9 3 68-16,-6 0 12 0,0 0 3 15,-2-1 0-15,-1 4 15 0,6-4 3 0,-6 4 1 0,0 2 0 16,-3-6-61-16,3 6-12 0,-3 6-2 0,3-6-1 16,-3 2 30-16,0 1 7 0,-3 2 1 0,6 3 0 15,-2 5-52-15,-1-5-12 0,0 3 0 0,0 5 0 16,3 2 0-16,0-2-12 0,3 5 3 0,0 1 0 15,0-4 9-15,6 3 12 0,0-5-2 0,0 0-1 16,9-3-58-16,-6 0-12 0,6 1-3 0,-3-9 0 16,3-2 52-16,-3 2 12 0,9-5 0 0,-3 0 0 15,-1 0-21-15,-2-8-2 0,3 3 0 0,0-3 0 0,-3 2 37 16,3-7 7-16,-3 3 2 0,0-1 0 0,3 1-23 0,-3-4 0 16,0-4 0-16,0 2 0 0,-6 3 0 0,3-3 0 15,-3 0 0-15,-3 3 0 0,5 2 0 0,-2 3-16 16,0 0 2-16,0 3 1 0,-3 0 25 0,0 5 4 15,0 0 2-15,0 0 0 0,0 0-8 0,-3 8-2 16,3 2 0-16,0 3 0 0,-3 1-16 0,0-1-4 16,-2 5-1-16,10-2 0 0,-5 3 29 0,0-1 7 15,0-2 1-15,6 3 0 16,3-3-46-16,3-1-9 0,-3-1-1 0,9-1-759 16,-6-3-151-16</inkml:trace>
  <inkml:trace contextRef="#ctx0" brushRef="#br0" timeOffset="33847.61">23892 2889 115 0,'0'0'0'0,"-9"0"10"0,6 0-10 0,-3 3 0 0,6-3 0 0,-3 5 0 16,-6 0 485-16,0 1 95 0,6 2 20 0,-6-3 3 16,6 6-403-16,-3-1-81 0,0-5-16 0,0 6-3 15,-3 0-43-15,9-1-8 0,-9-2-1 0,6 0-1 16,-5 0-38-16,-1 3-9 0,3-3 0 0,0-1 0 15,-3 4-70-15,0-8-16 0,6 5-3 0,-6-3-691 16,0 0-139-16</inkml:trace>
  <inkml:trace contextRef="#ctx0" brushRef="#br0" timeOffset="34290.18">24216 2498 2419 0,'0'0'53'0,"-9"0"11"0,3 5 3 0,0 3 1 0,-3 0-55 0,6 2-13 15,-5 1 0-15,-1 0 0 0,9 4 54 0,-3-1 8 16,3 2 2-16,0 2 0 0,-6 3 0 0,6-2 0 16,0-1 0-16,0 3 0 0,-3-7-52 0,3 4-12 15,0 3 0-15,0-7 0 0,-3-1 0 0,3 0 0 16,-3 0 0-16,3-2 0 0,0-3-12 0,-3 0-4 15,3-8-2-15,0 0 0 16,0 0-22-16,0 0-5 0,-9 0-1 0,9 0 0 0,0 0 37 0,0 0 9 16,0-8 0-16,0-3 0 15,6 1-53-15,0-1-9 0,3 0-2 0,0-2 0 16,2 3 30-16,-2-4 6 0,9 9 0 0,-6-5 1 16,-3 7-8-16,0-5-1 0,3 3-1 0,-3 5 0 0,0 0 37 0,0 0 0 0,-3 2 0 0,3 1 0 15,-3 5 0-15,3-5 0 0,-4 2 0 0,1 3 0 16,-3 2 0-16,3-2 0 0,-3 3 0 0,0 2 0 15,-3 3 44-15,0-3 16 0,0 3 3 0,-3-3 1 16,-6 1 0-16,6-4 0 0,-3 3 0 0,1-2 0 16,-10 2-52-16,6-2-12 0,-3-1 0 0,3 1 0 15,0-6 31-15,-3 3 3 0,-3-3 1 0,0 1 0 16,6-1-56-16,-6-5-11 0,-2 0-3 0,8 0 0 16,0 0-144-16,-3-5-29 0</inkml:trace>
  <inkml:trace contextRef="#ctx0" brushRef="#br0" timeOffset="34554.31">24401 2283 1267 0,'-12'0'112'0,"12"6"-89"16,-3-1-23-16,-3 8 0 0,6 0 226 0,0 1 41 15,6 7 8-15,-3-3 1 0,12 1-196 0,0 5-40 16,5-1-8-16,1 4-2 0,6-3-14 0,-3 2-2 15,-3 3-1-15,8 0 0 0,-8-2-13 0,3 2 0 16,-3 3 0-16,-6-1 0 0,-3 1 38 0,3 3 5 0,-6-4 1 16,-3-4 0-16,-1-1-14 0,-5 1-2 0,-5-6-1 15,5 3 0-15,-12-8-3 0,3 2-1 0,-12-2 0 0,6-3 0 16,-9 0-23-16,-3-2 8 0,-8 0-8 0,2 2 0 31,0-8-80-31,-3 3-20 0,4-5-4 0,-1-1-1020 0</inkml:trace>
  <inkml:trace contextRef="#ctx0" brushRef="#br0" timeOffset="34840.4">24779 2098 2188 0,'15'11'48'0,"-3"-6"11"0,-4 0 1 0,7 9 1 0,0-1-49 0,6 0-12 16,0 0 0-16,0 0 0 0,-3 1 0 0,2 7 0 15,1 3 0-15,9 7 0 0,-9 1 54 0,9 3 8 16,-10-1 2-16,10 16 0 0,0-5-16 0,-3 0-2 16,-12-2-1-16,6-1 0 0,-7-2-21 0,-8-1-5 15,3 9-1-15,-9-3 0 0,0-5-18 0,-9-3 0 16,-11 2 0-16,-1-7 0 0,-9 0 0 0,-12 0 0 15,-2-3 0-15,-13 0-1171 0</inkml:trace>
  <inkml:trace contextRef="#ctx0" brushRef="#br0" timeOffset="35350.12">20644 4604 2322 0,'0'-11'103'0,"0"9"21"0,0-4-100 0,3 4-24 16,-3 2 0-16,6 0 0 0,3-3 9 0,-3 0-9 0,3 1 10 0,3 2-10 15,0 0 20-15,3 2-1 0,0-2-1 0,5-2 0 16,4-1-18-16,-3 3 0 0,0 0 0 0,3 0 0 31,-3 0-78-31,-1 0-22 0,-2 3-5 0,0-3-859 0</inkml:trace>
  <inkml:trace contextRef="#ctx0" brushRef="#br0" timeOffset="35514.26">20683 4747 979 0,'0'0'87'0,"0"0"-70"16,0 0-17-16,0 0 0 0,6 2 236 0,0 1 44 15,6 0 9-15,0-3 2 0,3 0-168 0,2 0-34 16,4-6-6-16,6 1-2 0,0-3-20 0,6 0-4 16,2 0-1-16,1 0 0 0,0-2-48 0,2-4-8 15,-5 1 0-15,6-3-748 16,-6 3-144-16</inkml:trace>
  <inkml:trace contextRef="#ctx0" brushRef="#br0" timeOffset="36506.24">21752 4030 403 0,'0'0'17'0,"0"0"5"0,0 0-22 0,-6 5 0 0,3 3 0 0,-3 0 0 16,6 5 385-16,-3 3 73 0,-3 2 14 0,3 1 4 16,3 2-320-16,0 0-63 0,-3 6-13 0,0-1-2 15,0 1-6-15,3-1-2 0,0-2 0 0,3 5 0 16,-6-3-41-16,6 1-8 0,0-1-1 0,0 1-1 0,-3-3-10 0,0 2-1 15,0-2-8-15,0-3 12 0,0 0-12 0,0-2 11 16,0-1-11-16,-3-2 10 0,6-5-1 0,-6 2 0 16,0-2 0-16,0-3 0 0,0-6 1 0,3 3 0 15,-3-2 0-15,3-3 0 0,0 0 0 0,0 0 0 16,-3-8 0-16,3-2 0 0,0-6-10 0,0 0-14 16,9 3 3-16,0-6 1 0,0-2 0 0,0 0 0 15,3-3 0-15,-1 3 0 0,1 2-2 0,-3 1 0 16,0 2 0-16,6 0 0 15,-6 3-22-15,3 0-5 0,-3 5-1 0,-3 0 0 0,6 5 25 0,-3 0 5 16,3-2 1-16,-3 5 0 0,2 3-2 0,4 2 0 16,-3-2 0-16,6 2 0 0,-3 3 11 0,0 0-8 15,0 0 8-15,3 2-8 0,-1 1 0 0,-2 2 0 0,0 0 0 0,0 1 0 16,-3 1 8-16,0-1 0 0,-3 4 0 0,-3-2 0 16,-3 3 0-16,3-1 0 0,-9-2 0 0,0 3 0 15,-3-4 0-15,-3 1 16 0,-3 0-3 0,0 0 0 16,-6-3 38-16,0 0 7 0,-2 1 2 0,-4-4 0 15,-3-2-36-15,0 0-6 0,-6 0-2 0,1 0 0 16,-4-3-16-16,3-2 0 0,3 0 0 0,4-6 0 16,2 0-68-16,3 1-8 15,3-6-2-15,6 0-703 0,6-5-141 0</inkml:trace>
  <inkml:trace contextRef="#ctx0" brushRef="#br0" timeOffset="36729">22395 4466 2577 0,'0'0'114'0,"0"0"24"0,0 0-110 0,0 0-28 15,0 0 0-15,0 0 0 0,5 3 21 0,4-6-1 16,3 1 0-16,3-1 0 0,0 0-20 0,6-2 0 15,3 0 0-15,6-1 0 16,-4 1-87-16,7-3-21 0,-3 0-5 0,3 0-1 0</inkml:trace>
  <inkml:trace contextRef="#ctx0" brushRef="#br0" timeOffset="37158.68">23192 4315 2649 0,'0'0'58'0,"0"-5"12"0,-3-3 2 0,-3 3 4 0,6-3-61 0,-3 3-15 0,-3-3 0 0,3 0 0 15,-3 0 54-15,3 0 8 0,1-3 2 0,-4 6 0 16,3 0 0-16,0-1 0 0,-3 4 0 0,-3-1 0 16,6 0-64-16,-6 3 0 0,-9 0 0 0,9 6-10 15,-6-1 10-15,-3 3 9 0,0 3-1 0,1-1-8 16,-1 3 0-16,0 1-12 0,0 4 0 0,3 1 0 0,0-1 12 15,0 1 16-15,3 2-3 0,4 0-1 16,2 0-36-16,3 0-7 0,3-2-1 0,3-1-1 16,-3 1 1-16,11-3 1 0,1-3 0 0,0-2 0 15,0-3-1-15,3-3-1 0,-3-3 0 0,6-2 0 0,3-2 25 0,-3-3 8 16,2-3 0-16,-2-3 0 0,0-2 0 0,-3 0 9 16,3-3 1-16,-6-3 0 0,6 6 12 0,-4-6 2 15,1-2 1-15,0 3 0 0,-6-3-25 0,9-1-12 16,-6-1 0-16,3 4 1 0,-9 6 11 0,9 0 16 15,-9 5-4-15,3 2-1 0,-1 4-11 0,-2 2 0 16,0 2 0-16,3 6 0 0,-3 3 24 0,-3 2 2 16,0 3 1-16,3 3 0 0,3-1 8 0,0 3 1 15,-3 0 1-15,9 3 0 0,0-5-29 0,6 5-8 16,5-3 0-16,10 0 0 16,0-5-152-16,8 0-32 0</inkml:trace>
  <inkml:trace contextRef="#ctx0" brushRef="#br0" timeOffset="40413.49">20522 6091 1465 0,'0'0'64'0,"0"0"15"0,0-6-63 0,3 1-16 15,-3 0 0-15,-3 0 0 0,3-1 128 0,-3 1 22 16,-6 0 5-16,3-1 1 0,0 4-56 0,-2-4-12 16,-1 1-1-16,0 0-1 0,-3 2-31 0,0 1-7 15,0 2 0-15,0 0-1 0,0 2-19 0,0 4-4 16,0-1-1-16,-3 5 0 0,1 1 8 0,-4 5 1 16,3 0 1-16,-3 2 0 0,3 3-33 0,0 3-17 15,3 0 1-15,0 2 1 0,3 1 15 0,6-3-9 16,-2 0 9-16,5-1-8 15,3-1-22-15,2-4-4 0,1-2-1 0,6-3 0 16,0-5-1-16,3-3-1 0,3 1 0 0,0-9 0 0,-3-2 19 0,3-3 4 16,-4-3 1-16,4-2 0 0,-3 0 13 0,-3-6 10 15,3 3-2-15,0-2 0 0,-3-1 28 0,-3 1 6 16,0-1 1-16,0 1 0 0,-3 2-17 0,-1 0-3 16,1 3-1-16,0 0 0 0,-6 2 16 0,3 3 3 15,-6 0 1-15,3 8 0 0,0 0-26 0,0 0-4 0,0 0-2 16,0 0 0-16,0 0 0 0,0 11 0 0,0-1 0 0,0 1 0 15,0 2-10-15,6 0 0 0,-3 3 0 0,0 0 0 16,3 3 0-16,0-4 0 0,3 4 0 0,0-3-11 16,0-3 11-16,3 0 0 0,3-2 8 0,0-1-8 15,3-2-12-15,2-5-8 0,1-3 0 0,6-3-1 16,0-5-111-16,0 1-21 0,2-4-5 0,4-2-902 16</inkml:trace>
  <inkml:trace contextRef="#ctx0" brushRef="#br0" timeOffset="40829.89">21356 5863 2419 0,'0'0'107'0,"0"0"22"0,0 0-103 0,0 0-26 15,0 0 0-15,0 0 0 0,0 0 56 0,0 0 7 16,0 0 1-16,-3 5 0 0,0 1 18 0,-3-1 4 15,3-2 1-15,-3 5 0 0,0 0-37 0,-3 0-7 16,0-1-2-16,0 1 0 0,-6 3-41 0,0 0-16 16,0-1 1-16,1 3 0 0,-4 3 15 0,0 0 0 15,3-3 0-15,-3 1 10 0,0-1-10 0,0 0-14 0,1 0 3 0,2 0 1 16,0 1 10-16,0-1 0 0,0-5 0 0,3 2-8 16,0 1 8-16,0-3-10 0,6-3 10 15,0 3-10-15,0-2-6 0,6-6 0 0,0 0-1 0,6 5 0 16,-3 0-12-1,6 0-3-15,0-2 0 0,3 0 0 0,0-1 20 0,0-2 3 0,3 0 1 0,3 3 0 16,-3 0 8-16,2-3-8 0,1 2 8 0,0 1-8 16,6-3 8-16,-3 3 0 0,-3-1 0 0,3 1 0 15,-1-3 0-15,1 2 0 0,0 1 0 0,0 0 0 16,-6 2 0-16,3 0 8 0,-1 1-8 0,-2 2 11 16,-6 0-11-16,3-3 0 0,-3 3 0 0,-3-3-11 15,-3 3-24-15,0 0-5 0,-3-3 0 0,-3 6-1 16,3-3-70-16,-3 0-13 0,-3-3-4 0,0 0-921 15</inkml:trace>
  <inkml:trace contextRef="#ctx0" brushRef="#br0" timeOffset="41130.62">20811 6451 1904 0,'0'0'84'0,"6"0"18"0,3 0-82 0,3-3-20 0,0 0 0 15,3 1 0-15,2 2 67 0,-2-3 9 0,6 0 1 0,-3 3 1 16,3 0 16-16,0 0 3 0,0 0 1 0,-1 3 0 15,-2 0-33-15,0-1-6 0,0 1-2 0,0 0 0 16,0-1-37-16,-3 1-7 0,2 2-1 0,1-2-1 16,0-3-56-16,-3 0-11 0,-3 0-3 0,3-3-1119 15</inkml:trace>
  <inkml:trace contextRef="#ctx0" brushRef="#br0" timeOffset="41643">22034 5829 1785 0,'0'0'159'0,"-6"0"-127"15,0 5-32-15,1 0 0 0,-1 1 249 0,3-1 44 16,-3 6 9-16,3-1 2 0,0 3-244 0,0 1-48 15,0 1-12-15,3 1 0 0,0 3 45 0,0-3 7 16,0 2 0-16,0 1 1 0,0 2-37 0,0-3-8 16,0 1-8-16,-3-1 11 0,3 1-11 0,-3-3 0 15,0 2 0-15,0-4 8 0,3-1-8 0,-6 0 0 16,3-5 0-16,3 3 8 0,-3-6-8 0,0 3 0 0,0-3 0 0,3-5 0 16,0 0 0-16,0 0 0 0,0 0 0 0,0 0 0 15,0 0 0-15,0 0 0 0,6-8 0 0,0 3 0 16,0-3 0-16,3-3 0 0,0 1 0 0,-3 2 0 15,3-5 0-15,-1 2 0 0,4 0 0 0,-3 1 0 32,0 2-46-32,0 0-14 0,3 0-4 0,-3 5 0 0,3-2 52 0,-3 2 12 0,6 1 0 0,0 2 0 31,0 0-54-31,-1 0-8 0,-2 2-2 0,6 4 0 0,-3-1 52 0,3 3 12 0,-6 0 0 0,3 0 0 16,-3 2 0-16,-1 1-9 0,-5 0 9 0,0 2-8 15,0 0 8-15,-6 0 0 0,0 1 8 0,0 1-8 16,-6 1 0-16,0-2 0 0,0 1 0 0,-5 1 0 15,2-2 56-15,-3-1 6 0,-9 0 2 0,0 0 0 0,-3 0 0 0,0 1 0 16,1-6 0-16,-1 2 0 0,0-5-52 0,0 1-12 16,0-4 0-16,7 1 0 0,-1-3-11 0,3 0-5 15,3-5 0-15,3-1-896 16,3-1-178-16</inkml:trace>
  <inkml:trace contextRef="#ctx0" brushRef="#br0" timeOffset="42060.57">23052 5792 2649 0,'0'0'117'0,"0"0"25"0,0 0-114 0,0 0-28 16,0 0 0-16,0 0 0 0,0 5 57 0,0-5 6 0,0 3 1 0,0 2 0 15,0 0 0-15,-3 1 0 0,0 1 0 0,0 1 0 16,-3-2-52-16,-2 2-12 0,-1 2 0 0,-3 1 0 16,0-1 0-16,-3 1 0 0,-3 2 0 0,0 0 0 15,-3 1 0-15,4 2 0 0,-10-3 0 0,9 3 0 16,-6-3 0-16,0 0 0 0,0 0 0 0,4 3 0 16,-1 0 0-16,9-3 0 0,-3 1 0 0,6-4 0 15,3 1 0-15,3-3 0 0,6 0 0 0,3 0 0 16,3-1 0-16,3-1 0 0,3-4 0 0,3 4 0 0,2-1 0 15,4 0-16-15,-6 1 3 0,9-1 1 0,-3-2 12 16,3 2 16-16,-4 0-3 0,7 0-1 16,-9 3-12-16,9-2 0 0,-9 2 0 0,5-1 0 0,-2 1-11 0,-3-2-5 15,-3 2 0-15,-6 0-1 0,6-3 17 0,-7 0 0 16,1 0 11-16,-3 1-11 0,-9 2 16 0,6-3-4 16,-6-5-1-16,0 0 0 15,0 0-163-15,-6 3-32 0,0-1-6 0,0-2-2 0</inkml:trace>
  <inkml:trace contextRef="#ctx0" brushRef="#br0" timeOffset="42260.22">22627 6287 1785 0,'0'0'159'0,"0"0"-127"16,0 0-32-16,12 5 0 0,-3-3 96 0,-1 4 12 0,1-1 4 0,0 0 0 15,6-2-39-15,3 2-7 16,3-2-2-16,0 2 0 0,-3-2 0 0,5-1 0 0,-2 4 0 0,-3-1 0 15,3 0-4-15,3 3-2 0,-3-2 0 0,-1-1 0 16,-5 0-42-16,6 0-8 0,-3-2-8 0,0 0 12 31,-3-1-61-31,6-2-12 0,-4 0-3 0,-5 0-751 0,9-5-150 0</inkml:trace>
  <inkml:trace contextRef="#ctx0" brushRef="#br0" timeOffset="42654.38">23645 5749 2649 0,'0'0'117'0,"-6"-5"25"0,15 0-114 0,-6 0-28 15,0-1 0-15,0-2 0 0,6 3 0 0,-4-3 0 16,-2 0 0-16,3-2 0 0,9-1 57 0,-9 3 6 15,9-3 1-15,-6 6 0 0,-3-3 0 0,9 0 0 16,-9 0 0-16,3 3 0 0,0-3-52 0,-3 3-12 16,0 2 0-16,3-2 0 0,-9 5 0 0,0 0 0 15,0 0 0-15,5 0 0 0,-5 0 0 0,0 0 8 16,3 5-8-16,-3 3 0 0,3 3 0 0,-3 2 0 16,-3 0 0-16,-5 3 0 15,5 0 8-15,-3 2 6 0,-3 4 1 0,3-1 0 0,0 5-24 0,-3 1-5 16,6 2-1-16,-6 8 0 0,0 0 15 0,3-3 0 0,0-2 0 0,-3 0 0 15,6-3 9-15,-3-3 5 0,6-2 1 0,-3 0 0 16,-6-6-24-16,9 1-5 0,-3-3-1 0,-3-3 0 16,6 0 28-16,6-5 6 0,-3-2 1 0,6-1 0 15,-6 0-32-15,6 0-7 0,-3-2-1 0,0-3 0 16,-6 0-108-16,6-5-23 16,6-1-4-16</inkml:trace>
  <inkml:trace contextRef="#ctx0" brushRef="#br0" timeOffset="42812.08">23469 6234 1612 0,'0'0'72'0,"6"2"14"0,6 4-69 0,3-4-17 15,3 1 0-15,0-1 0 0,8 1 183 0,-2 0 33 16,6-6 6-16,0 3 2 0,2 3-128 0,4-6-26 16,-3 0-5-16,-3 1-1 15,-1-3-51-15,-5-1-13 0,6 4 0 0,0-4-1175 16</inkml:trace>
  <inkml:trace contextRef="#ctx0" brushRef="#br0" timeOffset="43475.67">19876 6009 1555 0,'0'0'138'0,"0"0"-110"15,6-3-28-15,-6 3 0 0,0 0 157 0,6 3 27 16,0-3 4-16,3 0 2 0,-3 2-64 0,-6-2-13 16,0 0-2-16,6 6-1 0,0 2-34 0,-6 0-6 15,-3-3-2-15,0 3 0 0,0 0-20 0,-6 0-4 16,-6 2 0-16,0 1-1 0,-2-1-31 0,-1 1-12 15,-3 2 8-15,0 0-8 0,3-2 0 0,-3 2 0 0,3 0 0 0,1 1 0 16,-1-1 0-16,0-3 0 0,3 1 0 0,6 2 0 16,-3-5 16-16,6 3 2 0,3-3 0 0,3-3 0 31,3 6-66-31,3-6-12 0,3 0-4 0,3 1 0 0,3-1 75 0,0-3 14 0,3 4 3 0,2-4 1 31,1 1-46-31,3 0-10 0,-3-3-1 0,3 2-1 0,-3-2 49 0,2 3 9 0,-2-3 3 0,3 0 0 16,-3 3-52-16,-3-3-9 0,-3 0-3 15,-1 2 0-15,-5-2 32 0,0 3 0 0,-3 2 0 0,-6-5-860 16,0 0-165-16</inkml:trace>
  <inkml:trace contextRef="#ctx0" brushRef="#br0" timeOffset="43667.69">19341 6575 1094 0,'0'0'97'0,"0"0"-77"15,6 3-20-15,2-1 0 0,4-2 281 0,6 3 53 16,0-3 10-16,3 0 3 0,3 0-210 0,3-3-41 16,-1 1-9-16,7-1-2 0,-3-2-17 0,-3 2-3 15,5-2-1-15,-2-1 0 0,0 1-51 0,-3 0-13 16,-4-3 0-16,1 3 0 16,-3-3-120-16,-6 2-26 0,3-2-6 0,-6 3 0 0</inkml:trace>
  <inkml:trace contextRef="#ctx0" brushRef="#br0" timeOffset="44028.36">18942 6038 864 0,'-15'8'76'0,"9"-3"-60"0,0 6-16 0,0-1 0 15,0 6 379-15,3 3 73 0,0 2 14 0,3 0 3 16,0 5-339-16,3 1-68 0,3-1-14 0,3 3-2 16,3 1-18-16,3-1-3 0,0 0-1 0,5-3 0 0,1-2-4 0,3-3 0 15,0 0-1-15,3-2 0 0,-1-3 1 0,-2-3 0 16,6-2 0-16,-3-4 0 0,-3-4-9 0,2-3-2 16,-2-3 0-16,0-4 0 0,3-7 3 0,-3 1 0 15,-1-3 0-15,1-2 0 0,-3-3-12 0,-3-3 0 16,-3-3-10-16,0-2 10 0,-6-3-18 0,0-2 2 15,-6-3 1-15,-3-5 0 16,-3 2-55-16,-6-2-11 0,-6 2-3 0,-6 3 0 16,0 5 3-16,-9 3 0 0,-2 5 0 0,-7 8 0 15,-6 6 6-15,-5 2 2 0,-7 5 0 0,-2 8 0 16,5 6 29-16,3 5 7 0,4 0 1 0,2 5-858 0</inkml:trace>
  <inkml:trace contextRef="#ctx0" brushRef="#br0" timeOffset="47390.44">9318 4421 1152 0,'0'0'102'15,"0"5"-82"-15,0-5-20 0,-2 8 0 16,2-2 86-16,-3 2 13 0,0-3 2 0,3 3 1 16,0-3-16-16,-3 3-3 0,3-8-1 0,3 5 0 15,-3 1 2-15,3 2 0 0,2-3 0 0,4 0 0 16,3-2-24-16,3 0-5 0,3-3-1 0,6 0 0 0,0-3-31 15,8 0-7-15,4-2 0 0,6 0-1 0,0-3 1 0,2 0 1 16,1 2 0-16,8-1 0 0,-2-1-2 0,3 2-1 16,-4 1 0-16,4 0 0 0,-4 2-14 0,-2-2-8 15,-3-1 8-15,-1 1-736 16,-2 3-139-16</inkml:trace>
  <inkml:trace contextRef="#ctx0" brushRef="#br0" timeOffset="59046.56">7062 4564 1170 0,'15'-3'52'0,"-15"3"10"0,6-2-50 0,6-1-12 16,6 0 0-16,-3 3 0 0,0-2 11 0,0 2-1 16,8 0 0-16,-2 0 0 0,3 0 0 0,0 0 0 15,-3 0 0-15,2 2 0 0,7 1 26 0,-3 0 6 16,-3-3 1-16,6 2 0 0,2 1 19 0,1 2 4 16,6 3 1-16,-1-2 0 0,1-1-13 0,6-2-2 15,-1 2-1-15,1-3 0 0,-3 1-31 0,5-6-7 16,13 1-1-16,-4-3 0 0,-2-1 0 0,3 1 0 15,2 0 0-15,4-1 0 0,-4 1 17 0,4 0 3 0,-1 2 1 16,4-2 0-16,2 0-21 0,1 2-4 16,-1-2 0-16,-2 5-8 0,-1-3 26 0,3 3-2 15,7 0 0-15,-4-3 0 0,4 3-10 0,-7-2-2 0,1 2-1 16,-1 0 0-16,7 0 9 0,-1 0 1 0,-6 0 1 0,1 0 0 16,-4-3-22-16,7 0-20 0,-4 3 4 0,4 0 1 15,-1-5 15-15,-2 2 0 0,-1-2 0 0,-5 0 0 16,-4 2 8-16,4-2-8 0,-1 0 0 0,1-1 0 15,-4 4 0-15,-5-4 0 0,-4 1 0 0,-5 0 0 16,-3 2 0-16,-4 3 0 0,-2-2 8 0,-3-1-8 16,-3 3 11-16,-4 0-2 0,4 0 0 0,-6 0 0 15,-3-3 0-15,-6 3 0 0,3 0 0 0,-10 0 0 16,1 0 0-16,0 0 0 0,-3 0 0 0,-6 0 0 16,0 0 7-16,0 0 2 0,0 0 0 0,0 0 0 15,0 0 6-15,0 0 2 0,0 0 0 0,0 0 0 0,0 0-15 16,0 0-3-16,0 0-8 0,0 0 12 0,0 0-12 0,0 0 0 15,0 0 8-15,0 0-8 0,0 0 0 0,0 0 0 16,0 0 0-16,0 0 0 0,0-8 8 0,0 3-8 16,0-3 0-16,0 0 0 0,0 0 8 0,0 0-8 15,0-2 0-15,3-1 0 0,-3-2 0 0,3-3 0 16,-3 0 0-16,0-2 0 0,0-1 0 0,0-5 0 16,0 0 0-16,0-2 0 0,0-6 0 0,0 0 0 15,0 1 0-15,0-4 0 0,0 1 0 0,0 0 0 16,0-6 0-16,0 3 0 0,0-6 0 0,-3 4-10 15,3-4 2-15,0 1 0 0,0 0 8 0,0 2-10 16,-3 6 10-16,0-1-10 0,3 6 18 0,-3 3 3 0,0 2 1 16,0 0 0-16,0 6 0 0,-3-1 0 0,0 3 0 15,1 0 0-15,-4 3-1 0,0 0 0 0,3 2 0 0,0 3 0 16,0 0-11-16,3-2 10 0,-3 7-10 0,3-7 10 16,-3 4-10-16,3 1 0 0,-3 0 0 0,0 2 0 15,3 0 0-15,-3 1 0 0,3-3 0 0,0 2 0 16,0 0 0-16,0-2 0 0,0-3 0 0,0 3 0 15,0-1 0-15,0 4 0 0,0-6 0 0,0 3 0 16,0-3 8-16,0 2 0 0,0 1 0 0,0 0 0 16,3 5 11-16,-3-3 1 0,-2-5 1 0,2 5 0 15,3 3-5-15,-6-7-2 0,0-4 0 0,0 3 0 16,3 3-14-16,-3-1 8 0,-3 1-8 0,3 0 0 16,-3 5 0-16,-3-5 0 0,3-1 0 0,-3 4 0 15,0 2 0-15,-3-6 0 0,1 4-11 0,-4-1 11 16,-3 0-9-16,0 3 9 0,-3-5 0 0,0 2 0 0,-2 1 0 15,-1-1 0-15,-6 3 0 0,0-8 0 0,1 3 0 0,-1 0-10 16,-3-1 10-16,-3 1-8 0,-2 2 8 0,-4-2 0 16,-6 0 0-16,-2 0 0 0,-7-3 0 0,4 5 0 15,2-5 0-15,-2 3 0 0,-4-3 0 0,-2 5 0 16,-7 1 0-16,4-4 0 0,2 1 0 0,1 2 0 16,-1-5 0-16,1 3 0 0,2 0 12 0,-5-1-1 15,-1 1-1-15,4 0 0 0,5-3 1 0,-2 3 0 16,2-1 0-16,0 4 0 0,-2-1-11 0,-1-2 12 15,1 2-12-15,-1 0 12 0,4 3-12 0,-1 0 0 16,1 0 0-16,2 0 0 0,4 3-15 0,-7-3 5 16,-6 3 1-16,1 2 0 0,2-5 9 0,4 3-13 15,5-1 5-15,-5-2 8 0,-1 3 0 0,7 0 0 0,5-3 0 16,-6 2 0-16,4 1 0 0,2 0 0 0,3-1 9 0,4 1-1 16,5-3-8-16,0 3 11 0,-3-1-11 0,10 1 12 15,2-3-12-15,-3 2 0 0,-6 1 0 0,4 0 8 16,5-1-8-16,0-2 0 0,-6 3 0 0,3 0 0 15,4-1 0-15,-1-2 0 0,0 0 0 0,3 3 0 16,0-3 0-16,0 5 0 0,4-5 0 0,-1 0 0 16,3 0 0-16,0 0 0 0,-3 0 0 0,3 0 0 15,3 0 0-15,-3 3 0 0,1-3 0 0,2 0 0 16,3 3 9-16,-3-1-9 0,3 4 10 0,-3-6-10 16,6 2 9-16,-3 1-9 0,3-1 8 0,-3 4-8 15,3-6 0-15,0 5 0 0,3 3 0 0,0-5 0 16,0 2 0-16,-3 3 0 0,6 0 0 0,-3-3 0 15,3 3 0-15,-3 0 0 0,3 5 0 0,3-8 0 0,-3 9 0 0,0-4 0 16,0 1 0-16,0 2 8 0,0-2-8 16,-3 2 0-16,3 3 0 0,-3 2 0 15,3 1 18-15,0 5 2 0,-3-3 0 0,1 5 0 0,-4 3-20 0,0 0-9 16,-3 6 1-16,3 2 0 0,-3 3 8 0,-3 7 11 16,0-4-3-16,0 7 0 0,6 3-8 0,-3-3 8 15,6 0-8-15,-3-2 8 0,6 0-8 0,-3-1 0 16,0-2 9-16,3 0-9 0,0 0 0 0,0-3 0 15,0-5 0-15,0 1 0 0,3-4 0 0,-3-2 0 16,3-3 0-16,0-3 0 0,-3 3 8 0,-3-5-8 16,3 0 10-16,-3-3-10 0,3-2 10 0,-3-3-10 0,3-1 10 0,0-1-10 15,-3-4 0-15,3 1 0 0,-3-1 0 0,3-2 0 32,0-2-33-32,0 2 0 0,0-8 0 0,0 0 0 15,0 0-105-15,3 2-21 0,3 1-4 0</inkml:trace>
  <inkml:trace contextRef="#ctx0" brushRef="#br0" timeOffset="61219.43">2481 8453 921 0,'0'0'82'0,"0"0"-66"16,-3-2-16-16,0-1 0 0,-3 1 173 0,-3-1 31 15,4 0 7-15,-4 3 1 0,3 0-82 0,-3 0-16 16,-3 0-3-16,-3 3-1 0,6 0-44 0,-6-1-9 15,0 3-1-15,-3 1-1 0,4-1-26 0,-4 0-5 16,3 1 0-16,-3-1-1 0,0 3-3 0,0 0 0 0,0 0 0 16,3 2 0-16,-5 1-1 0,5 2-1 15,0 3 0-15,-3 3 0 0,3 2-7 0,6 2-2 0,-9 7 0 0,9-1 0 16,6 0-9-16,-6 0 0 0,4 0 0 0,5 0 0 16,0-2 0-16,5-1 0 0,4-2 0 0,0-6-11 31,6-2-49-31,6-5-9 0,0-3-3 0,6-3 0 0,2-10 15 15,-5-1 2-15,6-7 1 0,-3-3 0 0,0-2 42 0,-4-3 12 0,1-6 0 0,3-2 0 16,-6 0 0-16,-6-3 12 0,0-2 0 0,-1-1 0 16,-2-2 30-16,-3 0 6 0,-3-2 2 0,-3-4 0 15,3 1-24-15,-12-6-5 0,3-2-1 0,-6-5 0 16,0-1-10-16,0 3-2 0,-2 3-8 0,2 7 12 0,-6 4-3 0,6 4-1 16,-9 6 0-16,3 3 0 0,3 7 8 0,-6 3 0 15,3 6 1-15,1 2 0 0,-1 5 0 0,0 3 0 16,3 6 0-16,0 2 0 0,6 5-26 0,0 0-6 15,0 5-1-15,9 1-1091 16</inkml:trace>
  <inkml:trace contextRef="#ctx0" brushRef="#br0" timeOffset="61676.24">2749 8652 864 0,'-3'3'76'0,"0"-1"-60"0,-3 6-16 0,3 0 0 16,3-3 244-16,-3 3 47 0,3-2 9 0,3 2 1 15,-3-3-197-15,0-5-39 0,0 0-8 0,9 2-1 16,3 4 0-16,-3-4 1 0,-3-4 0 0,6 2 0 15,0 0-16-15,-3-3-3 0,3-2-1 0,0 0 0 16,0-3-18-16,-4-3-4 0,4-2-1 0,0 0 0 16,-3-1-14-16,0-2 8 0,0 1-8 0,-3 1 0 15,-3-2 0-15,0 1 0 0,0-1 0 0,-3 2 0 16,-3-1 0-16,0-1-16 0,-3 5 1 0,0 1 1 16,-6-1-5-16,0 6-1 0,0-3 0 0,0 5 0 15,-5 0 8-15,2 3 0 0,-3 0 1 0,-3 6 0 0,3-1 11 16,0 0-8-16,0 3 8 0,1 3-8 0,2 2 8 15,3 3 0-15,3-3 0 0,0 3 8 0,3 3-8 0,0-1 0 16,6 1 0-16,3-1 0 0,3 3 0 0,0 0-10 16,3-2 10-16,3 2 0 0,3-2 0 0,-6-1-8 15,5 1 8-15,4-6 0 0,-3 3-12 0,0-6 0 16,3 1 1-16,0-3 0 0,0-3-5 0,-1-2-2 16,-2 0 0-16,3-6 0 15,0-2-139-15,-3-3-28 0</inkml:trace>
  <inkml:trace contextRef="#ctx0" brushRef="#br0" timeOffset="62260.25">3175 9041 1800 0,'0'0'80'0,"0"0"16"0,0 0-77 0,0 0-19 15,0 0 0-15,0 0 0 0,0 0 76 0,0-8 12 16,0-5 3-16,6-1 0 0,-3 1 3 0,3-3 1 15,0 0 0-15,3-5 0 0,-3-3-43 0,0-2-8 16,-1 0-1-16,1-6-1 0,0-5-20 0,3-6-4 16,-6-7-1-16,3-5 0 0,0-4-4 0,-3-1-1 15,0-7 0-15,0-4 0 0,-3 0-12 0,3 4 8 0,0 1-8 0,-3 8 0 16,3 8 8-16,-3 7-8 0,3 6 0 0,0 6 0 16,0 2 21-16,-3 7-1 0,3 4-1 15,0 5 0-15,-3 2-3 0,3 6 0 0,0 2 0 0,-3 3 0 16,6 3-16-16,3 2 8 0,-3 3-8 0,0 5 0 15,6 3 0-15,-3 3 0 0,-1 2 0 0,4 3 0 16,-3 2-16-16,0 0-6 0,-3 1-2 0,0-1 0 16,0 1-94-16,-3-1-19 0,0 1-4 0,3-1-1 15,-6-2-70-15,0-3-15 0</inkml:trace>
  <inkml:trace contextRef="#ctx0" brushRef="#br0" timeOffset="62407.81">3124 8490 1875 0,'-15'8'83'0,"15"-8"17"0,0 0-80 0,-6 6-20 16,6-6 0-16,0 0 0 0,3 8 76 0,3-3 10 16,6-5 2-16,-3 3 1 0,6-6-11 0,0 3-2 15,3-5-1-15,6-3 0 0,2 2-43 0,1-4-9 16,0-1-2-16,3 1-764 16,-3-4-153-16</inkml:trace>
  <inkml:trace contextRef="#ctx0" brushRef="#br0" timeOffset="63306.5">5431 8062 1152 0,'-3'0'102'0,"0"-3"-82"15,0 1-20-15,0-1 0 0,0 0 152 0,0 3 27 16,3 0 5-16,0 0 0 0,0 0-42 0,-3 3-9 16,0 5-1-16,0 0-1 0,6 2-63 0,-3 6-12 15,0 0-2-15,3 8-1 0,0 0-17 0,0 2-3 16,0 3-1-16,0 0 0 0,3 1-9 0,0-1-3 16,0 0 0-16,0 0 0 0,-3-5-11 0,6-1-9 15,3-1 12-15,0-4-12 0,0 1 0 0,2-6 0 16,4-3 0-16,-3-4 0 0,3-1 0 0,-3-2 0 15,3-6-12-15,0-2 3 0,0-3 9 0,-1-3 0 16,-2 1 0-16,0-4 0 0,3-1 9 0,-6-4 4 16,0-2 1-16,3-3 0 0,-3 0-14 0,0-2 0 15,-4-6 0-15,-2 0 0 0,0-2-14 0,0 2-2 16,0-2-1-16,-6 2 0 16,0 6-14-16,-3 4-2 0,0 4-1 0,-3 5 0 15,3-1-37-15,-6 6-7 0,1 3-2 0,-1 5-961 0</inkml:trace>
  <inkml:trace contextRef="#ctx0" brushRef="#br0" timeOffset="64267.11">5901 8350 2091 0,'0'0'46'0,"0"0"10"0,0 0 1 0,3-5 2 0,0 0-47 0,-3 5-12 15,0-6 0-15,3 1 0 0,0 0 28 0,0 0 3 16,0-3 1-16,3 2 0 0,-6 6 41 0,6-2 9 16,3-4 2-16,-9 6 0 0,0 0-36 0,0 0-6 15,0 0-2-15,6 6 0 0,-3-1 13 0,0 6 3 16,-3-1 0-16,3 1 0 0,-3 2-18 0,-3 3-3 15,0 2-1-15,0-4 0 0,3 1-19 0,0 1-4 16,-6 0-1-16,6 0 0 0,-3-3-10 0,3 3 0 16,0-3 0-16,0-2 8 0,-3 0-8 0,3-4 0 15,3-1 0-15,-6 2 0 0,3-8 0 0,0 0 0 16,0 0 0-16,0 0 0 0,0 0 0 0,0 0 0 16,0 0 0-16,0-6 0 0,0 1 0 0,0 0 0 0,0-3 0 15,0 3 8-15,-3-1-8 0,3 6 0 0,0-5 0 0,0 0 0 16,0 5 0-16,-3-6 8 0,3 6-8 0,0 0 0 15,0-2 0-15,0 2 0 0,0 0 0 0,0 0 0 16,0 0 0-16,0 0 0 0,0 0 0 0,0 0 0 16,0 0 0-16,0 0 0 0,0 0 0 0,0 0 0 15,0 0 0-15,0 0 0 0,0 0 0 0,0 0 0 16,0 0 0-16,0 0 0 0,0 0 0 0,0 0 0 16,3-8 0-16,3 3 0 0,-3-3 0 0,0 0 0 15,0 0-12-15,0 0 3 0,0-3 0 0,3-2 0 16,0 0-3-16,0 0 0 0,6-1 0 0,-3 1 0 15,3 0 2-15,-3 0 0 0,2 2 0 0,1 3 0 0,-3 3 10 16,0 0-8-16,0-1 8 0,0 1-8 0,3 5 8 0,-3 0 0 16,0 0 0-16,0 5-8 0,0-2 8 0,-3 2 0 15,0 0 0-15,3 1 0 0,-4-1 8 0,1 3 3 16,0 0 1-16,0 0 0 0,0 2-12 0,0 1 0 16,0 0 0-16,-3 2 0 0,-3-3 8 0,3 4 2 15,-3-1 1-15,0 0 0 0,0 0 0 0,0 1 0 16,-3-1 0-16,3 0 0 0,0 0-3 0,-3-2 0 15,3-1 0-15,-3 1 0 0,6 0-8 0,-3-6 0 16,3 0 0-16,0 0 8 0,0 1-8 0,3-4 0 16,3-2 0-16,0-2 0 0,3-1 0 0,-3-5-9 15,3 3 9-15,-3-6-13 0,3 3 3 0,-1-2 1 16,1-3 0-16,0-1 0 0,0 1-3 0,3 0 0 16,-3 2 0-16,0-2 0 0,-3 0 12 0,3 0-8 15,-3 2 8-15,0-2-8 0,-1 2 8 0,-2 1 0 16,-3-1 8-16,3 0-8 0,0 3 0 0,-3 1 0 0,0-1 0 15,0 0 0-15,-3 2 10 0,0 1-2 0,0-3-8 0,0 3 12 16,0 0-3-16,-3-1-1 0,3 6 0 0,0 0 0 16,0 0 3-16,0 0 0 0,0 0 0 0,0 0 0 15,0 0-2-15,0 0 0 0,0 0 0 0,0 0 0 16,0 6-9-16,-3 4 0 0,0-2 0 0,3 3 0 16,-3 2 18-16,0 0 11 0,0 0 3 0,3 3 0 15,-6 0-32-15,6 3 0 0,-3-3 0 0,3-1 0 16,0 1 0-16,3 0 0 0,-3-3 0 0,6 3 0 15,-3-3 0-15,3-2 0 0,3 0 0 0,-3-1 0 16,3-2 0-16,-3-5 0 0,3 2-9 0,0-5 9 16,3 0-16-16,-3-3 2 0,3-2 1 0,0-3 0 15,-1-5-92-15,1 0-19 0,0-3-3 0,0-3-1127 16</inkml:trace>
  <inkml:trace contextRef="#ctx0" brushRef="#br0" timeOffset="64418.1">6220 8125 2361 0,'0'0'52'0,"3"6"10"0,0 2 2 0,3 0 4 0,0-3-55 0,3 3-13 16,0-3 0-16,5-2-697 15,7 2-143-15</inkml:trace>
  <inkml:trace contextRef="#ctx0" brushRef="#br0" timeOffset="64867.29">6494 8811 1497 0,'-9'16'66'0,"9"-9"14"16,0 1-64-16,3 0-16 0,-3-2 0 0,3 2 0 0,-3-8 0 0,0 0 0 15,0 0 0-15,0 0 0 0,6 0 0 0,3 0 8 16,0-3 1-16,-3-2 0 0,-3-1-22 0,2-2-5 16,-2 0-1-16,3-2 0 0,-6 2 40 0,3-3 8 15,0 1 2-15,-3-3 0 0,3 2 69 0,-3 0 15 16,-3-5 2-16,3 1 1 0,0-4-3 0,0-2-1 15,0 0 0-15,3-6 0 0,-3 3-35 0,0-5-7 16,3 0-2-16,0-2 0 0,-3-1-25 0,3-5-5 16,0 2 0-16,3-4-1 0,0-1-21 0,0 3-4 15,0 0-1-15,3 2 0 0,0 4-13 0,0 2 0 16,0 2 0-16,0 3 0 0,0 6 0 0,3-1 0 16,-4 3 0-16,4 1 0 0,0 7 0 0,-3 0 0 15,3 2 0-15,-3 4 0 0,0-1 0 0,0 6 17 16,-3-1-1-16,3 6-1 0,0 0-15 0,-3 0 0 15,-3 3-12-15,6 2 12 16,-3-2-53-16,-1 4-4 0,-2-1-1 0,3 2 0 16,-3-1-170-16,3-1-35 0,-6 10-6 0,3-6-2 0</inkml:trace>
  <inkml:trace contextRef="#ctx0" brushRef="#br0" timeOffset="64988.34">6544 8371 403 0,'-6'3'36'16,"3"2"-36"-16,0-2 0 0,3-3 0 15,0 0 351-15,0 0 63 0,0 0 13 0,0 0 2 16,12 0-317-16,0-3-63 0,3-2-13 0,6 0-633 16,0-3-127-16</inkml:trace>
  <inkml:trace contextRef="#ctx0" brushRef="#br0" timeOffset="65363.25">6899 8192 2329 0,'0'0'51'0,"0"0"10"0,0 0 3 0,0 0 2 0,0 0-53 0,0 0-13 16,8 2 0-16,-8-2 0 0,0 0 99 0,9 0 17 16,3 3 3-16,0-1 1 0,0 4-55 0,0-4-10 15,0 1-3-15,0-3 0 0,0 5-41 0,0 1-11 16,-3-1 0-16,2 3 0 0,4 0 0 0,-6 0 0 15,0 0 0-15,-3 2 0 0,3 3 0 0,-6 1 0 16,-3-1 0-16,-3 0 0 0,-3 0 0 0,3 3 12 16,-3 0-4-16,-6 0 0 0,-3 0-8 0,1 0 0 0,-1 2 0 15,-3 1 0-15,0-3 0 0,0 2-20 0,0-5 3 16,3 6 1-16,0-6 16 0,4 0 8 0,-1-5-8 0,6 3 12 16,3-6-12-16,3-5 0 0,0 0 0 0,0 0-10 15,9 3 10-15,6-6 16 0,-1 1-4 0,4-4-1 16,3 1 1-16,0 0 1 0,3-3 0 0,-3-3 0 15,-1 3-5-15,4 0 0 0,9 0-8 0,-6 0 12 16,-6 3-56-16,2-3-11 0,10 0-2 0,-3 3-810 16,-3-3-161-16</inkml:trace>
  <inkml:trace contextRef="#ctx0" brushRef="#br0" timeOffset="66150.52">7286 8102 2163 0,'0'0'96'0,"0"0"20"0,-9 0-93 0,0 0-23 0,9 0 0 0,0 0 0 15,-3 5 10-15,0 0-2 0,3 3-8 0,6 3 12 16,0-1 73-16,-3 3 15 0,-3 6 2 0,9 0 1 16,2-1-23-16,-2 3-5 0,-6 6-1 0,0-1 0 15,6-2-9-15,-3 0-1 0,0 0-1 0,-6-1 0 16,0 4-25-16,0-6-5 0,3-2-1 0,-3 2 0 15,-9-5-32-15,9-1 0 0,3-1 0 0,-3-4 0 16,-6-2 0-16,6-3-16 0,0-5 4 0,0 0 0 16,6-2-122-16,0-3-24 0,-9-3-5 15,9-6-1-15,3 1-53 0,-3-5-11 0,-6-4-3 0,0-1 0 16,3-1 9-16,-3-5 2 0,-3-6 0 0,-6 1 0 16,-3 0 83-16,3-1 17 0,0 1 3 0,-3 2 1 0,-5 6 148 0,2-1 29 15,9 3 7-15,-3 8 0 0,0 3 156 0,0 0 30 16,3 2 6-16,-3 3 2 0,0 0-84 0,3 3-17 15,6-3-3-15,-3 3-1 0,3 2-73 0,3-2-14 16,6 0-3-16,3 2-1 0,3 0-29 0,3-2-5 16,3 2-2-16,2-2 0 0,-2 3 4 0,3-4 1 15,-3 6 0-15,3 0 0 0,-4 0-19 0,1 0-3 16,-3 3-1-16,0 2 0 0,0 0-3 0,-3 1-1 16,-3 2 0-16,-3 0 0 0,-3 2 8 0,-3 1 0 15,0-1 1-15,-6 4 0 0,-3-1-1 0,-6 3 0 16,0 0 0-16,-3 2 0 0,-3-2-1 0,0 3-1 15,-3-6 0-15,3 3 0 0,-2 0-6 0,2-3-8 16,-3 0 11-16,9-2-11 0,3-1 16 0,0-2-3 16,0-3-1-16,0 1 0 0,6-1-12 0,0-2 0 0,3-3 0 15,6 5 0-15,6-2 0 0,-3-1 0 0,-9-2 0 16,15 5 0-16,6-2-9 0,-3 0 9 0,-3-1-13 16,-1 4 5-16,4 2-4 0,-3-3 0 0,0 3 0 0,-6 2 0 31,3-2-22-31,3 3-5 0,-3 0-1 0,-3 2 0 0,-9-5 29 0,6 2 11 0,6-2-8 0,-7 3 8 15,-7-1 0-15,-1-2-8 0,6 0 8 0,-3 0 0 16,-3 0 12-16,-3-3 7 0,-3 1 1 0,0 2 1 16,3-6 0-16,-9 4 0 0,-3-4 0 0,0 4 0 15,6-1-13-15,-6-3-8 0,-2 4 8 0,-4-4-8 16,0 1-143-16,6-3-33 0,6 3-6 0</inkml:trace>
  <inkml:trace contextRef="#ctx0" brushRef="#br0" timeOffset="66761.66">7607 8483 1843 0,'0'0'164'0,"0"0"-132"16,0 0-32-16,9 2 0 0,-9-2 165 0,12 3 27 15,0-3 4-15,9 0 2 0,2-3-97 0,-2-2-19 16,-6 2-4-16,0-5-1 0,3 0-36 0,0 0-7 15,-3 1-2-15,2-4 0 0,1 0-20 0,-6 1-4 16,0-3 0-16,-3-3-8 0,0 0 0 0,0 0 0 16,-9-3-12-16,3 4 3 15,-3-1-18-15,0 2-3 0,-6 1-1 0,0 3 0 0,-3-1 19 0,-3 3 3 0,-3 5 1 0,-3 1 0 16,1-1 8-16,-1 6-8 0,3 2 8 0,-3 0-8 16,-3 6 8-16,3 0 0 0,6 2 0 0,3 3 0 15,0 0 0-15,6 2 11 0,-2 1-3 0,5-1 0 16,5 1-8-16,7-4 0 0,0 4 0 0,3-3 0 15,6-3 0-15,0-2 0 0,-3-1 0 0,6-2 0 16,-4 0 0-16,4-3 0 0,0-5 0 0,0 0 0 16,-3-2 8-16,2-4 2 0,4 1 1 0,-3-3 0 15,0 0 5-15,0-2 2 0,-3-1 0 0,-1-2 0 16,1 2-8-16,-3-5-2 0,0 1 0 0,-3-1 0 0,-3 0-8 16,0 0 0-16,-3 0 9 0,-4 0-9 15,1 3 0-15,-3 0 0 0,-6 2 0 0,-3 1-8 16,-2 4-28-16,-1 4-6 0,-3-1-1 0,0 6 0 0,-3-1 21 0,0 4 4 15,-3 2 1-15,3 2 0 0,6-2 9 0,0 3 8 16,1-1-12-16,2 1 12 16,3-1-39-16,3-2-1 0,0 0 0 0,9-2 0 15,-1-1-17-15,4 0-4 0,3-2-1 0,3-1 0 0,3-2 30 0,-3 3 5 16,0-3 2-16,-3 0 0 16,-1 3-6-16,1-1-1 0,-3 1 0 0,0 2 0 0,-3-2 69 0,-3 2 14 15,3 1 2-15,0 4 1 0,-6-2 18 0,3 5 3 16,-6-2 1-16,3 2 0 0,0 0 16 0,0 3 3 15,-3-3 1-15,6-2 0 0,0 0-68 0,-3-1-12 16,6-2-4-16,-4 0 0 0,4-5-12 0,3-1-18 0,-3-2 4 16,6-5 1-1,-3 0-168-15,6-6-34 0,-3 1-6 0,3-4-2 0</inkml:trace>
  <inkml:trace contextRef="#ctx0" brushRef="#br0" timeOffset="67152.27">8431 8213 748 0,'-2'2'67'15,"2"-2"-54"-15,-3 6-13 0,0-1 0 16,3 0 684-16,0 3-300 0,0-3 3 16,0 3-207-16,3-2-42 0,0 2-8 0,2-3-2 15,4 0-41-15,0 0-9 0,3 3-2 0,-3-2 0 16,0-1-42-16,3 3-9 0,0 0-1 0,0 0-1 0,-3 0 6 0,0 2 2 16,-3-2 0-16,3 3 0 0,-6-3-6 0,2 2-1 15,1 4 0-15,-6-4 0 0,0 1 4 0,0-1 0 16,0 1 0-16,0 0 0 0,-3-1-6 0,3 1-1 15,-3-1 0-15,3-2 0 0,0 0-10 0,0 0-3 16,-3-3 0-16,3-5 0 0,0 0-8 0,0 0 0 16,0 0 0-16,0 0 0 0,0 0-18 0,0-5-2 15,0-3-1-15,3 0 0 16,3-5-22-16,0 0-4 0,0-3-1 0,3 0 0 0,0-3 25 0,0 1 5 16,0-3 1-16,3-3 0 15,0 0-24-15,3 0-5 0,-3 3-1 0,0 3 0 0,-1 4 38 0,1 1 9 16,0 5 0-16,-3 3 0 0,0 2 0 0,0 6 0 15,-3 0 0-15,3 2 0 0,0 5 47 0,-3 4 11 16,0-1 2-16,0 3 1 0,0 2-21 0,3-2-5 16,-3 3-1-16,0-1 0 0,2 1-14 0,1-3-2 15,0 0-1-15,0-3 0 0,3 0-17 0,3-2 0 0,3-3 0 16,0-1-968-16,3-4-199 0</inkml:trace>
  <inkml:trace contextRef="#ctx0" brushRef="#br0" timeOffset="68431.28">14468 7382 1659 0,'0'0'36'0,"0"0"8"0,0 0 2 0,0 0 1 0,0 8-38 0,3 0-9 16,-3 2 0-16,0-2 0 0,3 3 77 0,0 2 14 15,-3 0 2-15,3 6 1 0,0-3-22 0,0 5-4 0,0 0 0 0,0 6-1 16,-6-4-27-16,3 4-4 0,0-1-2 0,0 3 0 15,-3-2 7-15,0 2 2 0,3 0 0 0,0-3 0 16,0 1-15-16,-3-3-4 0,0-3 0 0,3-3 0 16,3-2 5-16,-3-2 1 0,-3-4 0 0,3 3 0 15,0-5-22-15,3-2-8 0,-3-6 0 0,0 0 0 16,0 0-20-16,0 0-9 0,0 0-3 0,0 0 0 16,0-8-27-16,3 0-5 0,0-6-2 0,0 4 0 15,-6-3-152-15,3-3-30 0,0 0-7 0</inkml:trace>
  <inkml:trace contextRef="#ctx0" brushRef="#br0" timeOffset="68748.42">14340 7334 1652 0,'0'0'36'0,"0"-5"8"0,3 0 2 0,0-1 0 0,-3-2-37 0,3 3-9 15,0-3 0-15,0 3 0 0,0-3 101 0,3 3 19 16,-3-3 3-16,3 2 1 0,0 4-60 0,3-3-11 15,0-1-2-15,5 1-1 0,1 2-27 0,0-2-6 16,3 0-1-16,3 2 0 0,-6-2-6 0,3 2-2 16,-1 0 0-16,1 6 0 0,0 0 21 0,0 2 4 15,0 3 1-15,0 5 0 0,-3-5-21 0,2 5-4 16,-2 3-1-16,0 0 0 0,0 3-8 0,-3-1 0 16,-3-2 0-16,0 3 0 0,-3-4 0 0,0 1 0 15,-6 0 0-15,0 0 0 0,-3-3 0 0,-3 3 8 16,-3 0 2-16,0 0 0 0,-3-3 2 0,-3 0 1 0,0 3 0 0,-5 0 0 15,-1-3-5-15,-3 1-8 0,0-1 11 0,0-3-11 16,0 1 0-16,1 0-17 0,2-3 1 0,0-1 1 31,3-1-127-31,6-4-26 0,0-2-4 0</inkml:trace>
  <inkml:trace contextRef="#ctx0" brushRef="#br0" timeOffset="69403.03">15147 7236 460 0,'0'0'20'0,"0"0"5"0,0 0-25 0,0 0 0 15,0 0 0-15,0 0 0 0,0 0 337 0,0 0 63 16,-6 0 12-16,-3 3 2 0,3 2-247 0,-3 6-50 16,-3-1-9-16,3 6-3 0,-6 3-36 0,3 5-7 15,-3-1-2-15,0 7 0 0,4-4-25 0,-1 6-6 16,0 0-1-16,0 5 0 0,0-6-1 0,3 4-1 15,3-1 0-15,0 1 0 0,3-4-26 0,0-2 0 16,3 0 0-16,3 1 0 0,3-4 0 0,0-2 0 16,3-6 0-16,0 1 0 0,3-1 0 0,0-4 0 15,3-4 0-15,-4-2 0 16,7-5-35-16,-3-3-9 0,-3 0-1 0,3-3-739 16,-3-2-148-16</inkml:trace>
  <inkml:trace contextRef="#ctx0" brushRef="#br0" timeOffset="70080.25">14566 7945 288 0,'-12'-2'12'0,"12"2"4"0,0 0-16 0,-3 0 0 15,3 0 0-15,0 0 0 0,0 0 303 0,0 0 57 16,0 0 12-16,0 0 3 0,0 0-204 0,0 0-41 16,0 0-8-16,9-3-2 0,-9 3-38 0,12-2-8 15,0-4-2-15,-3 1 0 0,3-3-12 0,-3 0-4 16,3 0 0-16,3 0 0 0,-4-2-28 0,1-4-7 15,0 1-1-15,0 0 0 0,0 0 10 0,0-3 2 0,-3 0 0 0,0 3 0 16,-3-1-32-16,0-1 0 0,-3 1 0 0,-3 4 0 16,0-3 0-16,0 5 0 0,-3-3 0 0,0 3 0 15,0 3 0-15,-3 0 0 0,0 2 0 0,0 0 0 16,-3 1-20-16,3 2-9 16,-3 0-3-16,0 5 0 0,0 0 20 0,3 3 3 0,0 0 1 0,0 0 0 15,3 0-4-15,0 2 0 0,1 1 0 0,2-3 0 16,0 0 0-16,2 0 0 0,4 0 0 0,0-3 0 15,3 0 12-15,0 1 0 0,0-4 0 0,3 4 0 16,0-4 0-16,-3 1 0 0,3 2 0 0,3 1 0 16,-3-4 8-16,0 3 3 0,-4 3 1 0,1-2 0 15,0 2 30-15,0 2 6 0,0 1 2 0,-3 2 0 0,0 0-19 0,0 3-4 16,0-3-1-16,0 1 0 0,0-1 9 0,0 3 1 16,0-3 1-16,6 0 0 0,0-2-27 0,0-1-10 15,2-2 0-15,1-5 9 16,0 0-191-16,6-6-38 0,24-10-8 0,-10-1-2 0</inkml:trace>
  <inkml:trace contextRef="#ctx0" brushRef="#br0" timeOffset="71594.7">15319 7583 1465 0,'0'0'64'0,"0"0"15"0,6-8-63 0,-3 3-16 0,-3 5 0 0,6-6 0 15,3 1 88-15,0 0 16 0,3 2 2 0,-3 3 1 16,3-2-21-16,-3 2-4 0,3 2-1 0,-1 1 0 15,1 2-27-15,0 0-6 0,0 3 0 0,0 3-1 16,0 0-26-16,3 2-5 0,-3-3 0 0,0 4-1 16,0 1-15-16,-3 1 0 0,-1 0 8 0,1 3-8 15,-3-3 0-15,-3-1 0 0,-3-1 0 0,0 2 0 16,-6-1 28-16,3-1 4 0,-6-1 0 0,-2 0 0 0,-1-2-20 0,-3 2-4 16,0-2-8-16,-3-1 12 0,0 1-12 0,3-3 0 15,-3 0 0-15,4 0 0 16,-1-3-30-16,3 0-9 0,-3-2-1 0,3 2-1 15,3-5-163-15,0 0-32 0,-6-5-6 0,15 5-2 0</inkml:trace>
  <inkml:trace contextRef="#ctx0" brushRef="#br0" timeOffset="71839">15614 7504 979 0,'0'0'43'0,"-3"2"9"0,-3 4-41 0,0-1-11 16,0 0 0-16,0 3 0 0,-3 0 235 0,3 3 45 16,-3-1 8-16,3 3 3 0,-3 3-156 0,3 0-31 15,1 0-7-15,-1 0-1 0,3 5-32 0,0-2-6 0,3-4-2 0,0 4 0 16,0-1-12-16,6-2-4 0,0 0 0 0,-1 0 0 16,4-3-32-16,-3 1-8 0,3-4 0 0,3 1 0 15,3-3 0-15,0-3 0 0,0-2 0 0,3-3 0 16,0 0-24-16,2-3-6 0,4-5-2 0,0 0 0 15,-3-5-153-15,3 0-31 0</inkml:trace>
  <inkml:trace contextRef="#ctx0" brushRef="#br0" timeOffset="72074.87">15962 7615 748 0,'0'0'67'0,"0"0"-54"16,0 0-13-16,0 0 0 0,6 0 272 0,0-3 51 15,0 3 10-15,3 0 3 0,0 0-171 0,0 0-33 16,0 0-8-16,3 0 0 0,-3 0-44 0,3-3-9 16,2 3-2-16,-2-2 0 0,3-1-55 0,-3 0-14 15,0 3 0-15,3-2 0 16,-3-1-100-16,0 3-22 0,-3-2-5 0,0 2-922 0</inkml:trace>
  <inkml:trace contextRef="#ctx0" brushRef="#br0" timeOffset="72269.41">15995 7797 1850 0,'0'0'82'0,"0"0"17"0,0 0-79 0,0 0-20 0,0 0 0 0,0 0 0 16,0 0 117-16,9 3 20 0,0-3 4 0,0 0 1 15,-3 3-50-15,3-3-9 0,3 0-3 0,-4 0 0 16,4 0-12-16,-3 0-4 0,3-3 0 0,0 0 0 16,3 3-51-16,0-2-13 0,-3-4 0 0,6 1 0 15,-1 0-166-15,1-1-36 0,15-7-7 16,-6 5-2-16</inkml:trace>
  <inkml:trace contextRef="#ctx0" brushRef="#br0" timeOffset="72721.33">16459 7594 1382 0,'0'0'123'0,"0"0"-99"16,0 0-24-16,0 0 0 0,6-3 181 0,3-2 31 15,-3 2 7-15,3-2 1 0,0-3-122 0,3 2-24 16,0-1-5-16,0-1-1 0,6-3-16 0,-4 0-3 15,1 1-1-15,-3-3 0 0,3-1-25 0,-3 1-6 16,-3 3-1-16,0-4 0 0,0 4-16 0,0-3 0 16,-6 2 0-16,0-2 0 0,-3 2 0 0,3 1 0 15,0-1 0-15,-6 6 0 0,0-1 0 0,3 6 0 0,0 0 0 16,0 0 0-16,0 0 55 0,0 0 7 0,0 0 2 16,0 0 0-16,0 0-52 0,0 0-12 0,0 0 0 0,0 3 0 15,3 5 0-15,-3 0 0 0,-6 0 0 0,6 5 0 16,3-2 0-16,-3 2 0 0,-3 0 0 0,-3 3 0 15,3 2 54-15,0 1 8 0,-3 0 2 0,3 2 0 16,-3 0-64-16,0 3 0 0,3-1-9 0,0-1 0 16,-6 1 9-16,6 1 12 0,3-3-2 0,-3 3-1 15,3-3-9-15,-3 1 0 0,3-1 0 0,3 0 0 16,-3-3 0-16,0 1 0 0,-3-3 0 0,3 2 0 0,3-4 0 16,0-1 0-16,-6 0 0 0,3-2 0 0,0-3 0 15,0 0 0-15,0-3 0 0,0-5 0 16,0 0-22-16,0 0-6 0,0 0-2 0,0 0 0 15,0 0-134-15,0 0-28 0,3-3-4 0,0-2-575 16,-6 0-114-16</inkml:trace>
  <inkml:trace contextRef="#ctx0" brushRef="#br0" timeOffset="72915.02">16385 7914 576 0,'0'0'51'0,"0"0"-41"15,0 0-10-15,0 0 0 0,0 0 195 0,3 5 37 16,0 0 7-16,0-2 1 0,3 2-90 0,0-2-18 15,0-3-4-15,0 3-1 0,3-3-32 0,2 0-7 16,-2 0 0-16,6 0-1 0,0-3-24 0,0 0-5 16,0 1-1-16,3-4 0 0,-3 1-57 0,5 0-17 15,4-3-1-15,-3 0 0 0,-6 3 0 0,6-6 0 16,9 3 0-16,-4-3 0 16,-11 1-162-16,6-3-32 0,27-14-6 0,-10 9-2 0</inkml:trace>
  <inkml:trace contextRef="#ctx0" brushRef="#br0" timeOffset="73200.14">16885 7220 1936 0,'0'0'43'0,"3"8"9"0,3 0 1 0,3 3 1 0,-6 0-43 0,6 4-11 16,9-1 0-16,-4 2 0 0,1-1 64 0,3 4 12 15,3-1 1-15,3 4 1 0,-3-4-23 0,-1 3-5 16,1 3-1-16,3 0 0 0,3 0-33 0,-6 0-8 16,-12 2 0-16,6-2-8 0,2 0 58 0,-2 2 5 15,-12-5 1-15,-3 3 0 0,0 3-52 0,-3-6-12 16,3 2 0-16,-12-1 0 0,-5-1 54 0,-1-3 8 16,3 4 2-16,-6-4 0 0,-6-2-43 0,0 0-8 15,4-3-1-15,2-2-1 16,-6-1-112-16,3-2-23 0,0 0-4 0,6-3-1040 0</inkml:trace>
  <inkml:trace contextRef="#ctx0" brushRef="#br0" timeOffset="73455.55">17465 7623 1785 0,'0'0'159'0,"0"0"-127"0,6 2-32 0,0 1 0 15,0 0 147-15,0-3 23 0,-6 0 5 0,9 2 1 16,6-2-90-16,-3 0-18 0,-6 0-3 0,6 0-1 16,6 0 0-16,-1-2 0 0,-5 2 0 0,0-3 0 15,0 0-52-15,3 1-12 0,6-1 0 0,-3 0 0 16,-9 3-104-16,3-2-17 0,2-1-4 0,-2 0-1026 15</inkml:trace>
  <inkml:trace contextRef="#ctx0" brushRef="#br0" timeOffset="73636.21">17427 7853 1670 0,'0'0'74'0,"9"2"15"0,-3 1-71 0,2 0-18 16,-8-3 0-16,9 2 0 0,3-2 170 0,3 0 30 15,-9 0 7-15,9-2 1 0,0 2-87 0,3-3-17 16,-3 0-3-16,3-2-1 0,5 0-58 0,1-3-12 16,0 0-2-16,3-3-1 15,-6 4-123-15,8-4-25 0,1 0-5 0,3 1-1026 0</inkml:trace>
  <inkml:trace contextRef="#ctx0" brushRef="#br0" timeOffset="74150.12">18269 7377 2325 0,'-9'-8'51'0,"9"8"10"0,-6-6 3 0,0 1 2 16,0 2-53-16,0-2-13 0,-3 0 0 0,9 5 0 16,-6 0 75-16,0 2 12 0,0 1 2 0,1 2 1 15,2 1-21-15,-3 2-4 0,-3 2-1 0,0 3 0 0,3 1-51 16,-3 2-13-16,6-1 0 0,-3 1 0 0,0 5 0 0,0-2 0 15,3 5 0-15,-3 0 0 0,0-1 0 0,0 4 0 16,3-1 0-16,0 1 0 0,0-1 0 0,3-2 0 16,3 0 0-16,3 2 0 0,0-4 0 0,3-1 0 15,3-3 0-15,0-2 0 0,6 0 54 0,3-5 8 16,-4-1 2-16,4-2 0 0,0-5-52 0,3-1-12 16,-3-2 0-16,3 0 0 0,-1-2 0 0,1-4 0 15,-3 1 0-15,6-3 0 0,-6-2-11 0,2-1-5 16,4-2 0-16,0 0-1 0,-6-3 27 0,0 0 6 15,-3-5 0-15,-1-1 1 0,1-1-17 0,-3-4 0 16,-3 1 0-16,-3-3 0 16,-3 2-48-16,-3 1-12 0,-6 2-4 0,0-3 0 15,-3 4 0-15,-6 4-1 0,-6 1 0 0,-3 2 0 16,-2 3 1-16,-7 2 1 0,0 0 0 0,-9 6 0 16,4 2-1-16,-4 3 0 0,0 3 0 0,1 2 0 0,2 3 52 0,6 3 12 15,3 2 0-15,4 0 0 0,2 1 48 0,6 1 13 0,6-1 3 0,3 2 0 16,6-1-52-16,6 1-12 0,0-2 0 0,6 1 0 15,9-4 54-15,-1 0 8 0,4-1 2 0,3-2 0 16,0-5 0-16,6-1 0 0,-4-2 0 0,4-2 0 16,3-1 0-16,-1-5 0 0,7 3 0 0,3-3 0 15,-4-5-52-15,-2 2-12 0,0 1 0 0,0-4-919 16,-4 1-186-16</inkml:trace>
  <inkml:trace contextRef="#ctx0" brushRef="#br0" timeOffset="74986.47">14495 8488 921 0,'0'-8'40'0,"0"8"10"0,0 0-40 0,3-5-10 15,-3 2 0-15,0 3 0 0,6-5 275 0,-6 5 53 16,0 0 10-16,0 0 2 0,6 0-180 0,0 5-37 16,0 0-7-16,-6 8-2 0,3 1-46 0,-3 4-10 15,2 3-2-15,-4 3 0 0,-1 5-28 0,0 0-7 16,0 3-1-16,0 3 0 0,-3-1 9 0,3-2 2 15,3-3 0-15,-3 3 0 0,3-9-31 0,0 1 0 16,0 0 0-16,0-3 0 0,3-5 0 0,-3-3 0 16,0-2 0-16,3-3 0 0,-3-8 0 0,0 0 8 15,0 0-8-15,0 0 0 0,3-5 0 0,0-6 0 16,-3-2 0-16,0-3 0 16,0-3-29-16,-3-5-9 0,3 1-2 0,-3-6 0 0,-3-3 18 0,-3-3 3 0,3-4 1 15,0-4 0 1,0-2-22-16,0 3-5 0,-3 0-1 0,3-1 0 0,0 9 21 0,0 0 4 0,3 7 1 15,-3 3 0-15,3 3 20 0,0 5 8 0,3 3 0 0,0 0 0 16,6 5 4-16,0 0 1 0,3 3 0 0,0-1 0 16,3 4-13-16,3-1 9 0,0 3-9 0,3 0 8 15,-1 0 22-15,4 5 4 0,0-2 1 0,0 2 0 16,0 3-35-16,0 0 0 0,-4 0 0 0,1 0 0 16,-3 5 16-16,0-2-3 0,-3 2-1 0,-3-2 0 15,0 5 7-15,-3-3 1 0,-3 3 0 0,-3 0 0 16,-3-1 9-16,-3-1 3 0,-3 4 0 0,-3 1 0 15,-3-3-17-15,0 2-3 0,-3-5-1 0,-2 6 0 16,2-3-104-16,0 0-21 0,0-3-4 0,6 3-1091 16</inkml:trace>
  <inkml:trace contextRef="#ctx0" brushRef="#br0" timeOffset="75364.36">14709 8893 2487 0,'0'0'55'0,"0"0"11"0,0 0 2 0,0 0 2 0,0 0-56 0,6-3-14 15,0 0 0-15,3-2 0 0,0 0 51 0,0-1 7 16,6-1 2-16,0-4 0 0,-1 0-37 0,1-2-7 16,0 0-2-16,0 0 0 0,0-3-14 0,-3 3 0 15,0-1 0-15,-3-2 0 16,0 3-23-16,-3 3-4 0,-3-1-1 0,0 3 0 0,-3 3 12 0,0 5 3 15,-6-5 0-15,0 2 0 0,0 0-9 0,-3 3-2 0,3 0 0 0,-3 6 0 32,-3-4-14-32,6 4-3 0,0 1-1 0,0 1 0 0,0 0 19 0,3 0 4 0,3 0 1 0,0 0 0 15,0 0-38-15,3-3-8 0,3 1-2 16,0-1 0-16,0 0 44 0,0 1 9 0,0-1 1 0,0 0 1 16,0 0 40-16,0 1 8 0,0-1 2 0,0 0 0 15,3 1 24-15,-3-1 5 0,-3 3 0 0,2 0 1 16,-5-8-2-16,6 8-1 0,0 0 0 0,0 0 0 0,0-1-53 15,0-1-13-15,6-1 0 0,-3 3 0 16,3-8-48-16,0 0-13 0,3 0-3 0,3-5-1049 16</inkml:trace>
  <inkml:trace contextRef="#ctx0" brushRef="#br0" timeOffset="75617.82">15492 8356 2322 0,'0'0'51'0,"-9"0"10"0,-3 0 3 0,-3 2 1 0,0 1-52 0,0-1-13 16,-8 4 0-16,2-1 0 0,0 3 76 0,0 0 12 15,0 3 2-15,3 4 1 0,-2 1 2 0,2 0 1 16,3 3 0-16,0 4 0 0,3 7-65 0,0-1-13 16,0 0-2-16,6 5-1 0,0 1-13 0,0-1 0 15,3-2 8-15,3 2-8 0,3-5 0 0,0 0 0 16,3-2 0-16,3-1 0 0,0-2-8 0,6-5 8 15,0-1-12-15,3-2 12 16,3-3-53-16,2-2-4 0,1-6-1 0,6-2 0 16,-3-3-104-16,0-6-21 0,5-1-4 0,-2-4-1 0</inkml:trace>
  <inkml:trace contextRef="#ctx0" brushRef="#br0" timeOffset="75850.91">15587 8557 1555 0,'0'0'68'0,"0"0"16"16,0 0-68-16,0 0-16 0,0 0 0 0,0 8 0 16,3 0 196-16,0-3 35 0,0 0 7 0,3 3 2 0,0 3-148 0,3-3-30 15,-3 2-6-15,3 3 0 0,3-2-38 0,-3 2-7 16,-3-2-2-16,0 5 0 0,-1 0 13 0,1-3 2 16,-3 0 1-16,0 0 0 0,-6 0-9 0,3 1-1 15,-6-1-1-15,1 0 0 0,-4-2-5 0,-3-1-1 16,0 1 0-16,0-1 0 0,0 1-23 0,0-6-5 15,-3 3 0-15,3 0-1 16,3-5-191-16,0-1-39 0</inkml:trace>
  <inkml:trace contextRef="#ctx0" brushRef="#br0" timeOffset="76044.61">15739 8543 1670 0,'0'0'148'0,"0"0"-118"15,-6 8-30-15,0-2 0 0,0 2 121 0,0 2 19 0,3 1 3 16,-3 2 1-16,3 3-13 0,-3 0-3 0,6 2 0 0,0 1 0 16,0-1-63-16,3 3-13 0,3-5-2 0,3 3-1 15,0-3-34-15,3-3-7 0,6 0-8 0,0-2 11 16,5-3-11-16,-2-3 0 0,0-2-12 0,3-6 12 16,3 0-156-16,-3-2-24 15,-1-3-5-15</inkml:trace>
  <inkml:trace contextRef="#ctx0" brushRef="#br0" timeOffset="76251.5">15959 8678 2617 0,'-3'0'57'0,"3"0"12"0,0 0 3 0,0 0 2 0,0 0-59 0,3 3-15 16,0 2 0-16,3 1 0 0,3-1 61 0,0-2 10 15,0-1 1-15,3 3 1 0,0-2-58 0,0-6-15 16,3 3 0-16,-1 0 0 16,-2-2-60-16,6 2-16 0,-3-5-2 0,-3 5-728 15,0-3-146-15</inkml:trace>
  <inkml:trace contextRef="#ctx0" brushRef="#br0" timeOffset="76414.85">15974 8784 1670 0,'0'0'74'0,"0"0"15"0,0 0-71 0,0 5-18 16,0 1 0-16,0-6 0 0,0 0 180 0,0 0 33 0,6 5 7 0,3 0 0 16,-9-5-101-16,12 0-21 0,0 3-4 0,3-3-1 15,0 0-61-15,2-3-12 0,1-5-2 0,0 3-1 32,3 2-102-32,0-4-21 0,-3-1-4 0,2 0-1051 0</inkml:trace>
  <inkml:trace contextRef="#ctx0" brushRef="#br0" timeOffset="76836.22">16537 8538 1267 0,'0'0'112'0,"0"0"-89"16,0 0-23-16,0 0 0 0,0 0 93 0,0 0 15 15,-6 0 2-15,3 3 1 0,0-1 5 0,3-2 2 16,-3 3 0-16,0 2 0 0,-3-2-22 0,3 2-4 15,0 3 0-15,0-2-1 0,-3-1-22 0,3 3-4 16,0 0-1-16,0 2 0 0,-3-2 0 0,3 0 0 16,-3 5 0-16,0 1 0 0,3 1-51 0,-3 1-13 15,3 0 0-15,0 3 0 0,-3-1 20 0,3-2 2 16,3 3 0-16,-3-3 0 0,3-1-22 0,0-1 0 16,3 2 0-16,3-3 0 0,-3-3 0 0,0 1 0 15,6-3 0-15,3 0 0 0,-3-6 0 0,3 1 8 16,3 0-8-16,3-3 0 0,0-3 14 0,-1-2-2 15,4-1 0-15,0-1 0 0,9-1 0 0,-6-3-1 16,-6 0 0-16,2 1 0 0,7-3-11 0,-6-1 12 0,-6-1-12 16,-3-1 12-16,-3 0-1 0,0 0 0 0,0 3 0 0,-3-3 0 15,-12 0-11-15,3 0 0 0,3 3 0 0,-3 0 0 16,-9 2 0-16,0-2 0 0,3 0 0 0,-3 2 0 16,-3 0-49-16,-6 1-12 15,0 2-3-15,-2-3 0 0,-1 3 52 0,0 3 12 0,-3 2 0 0,0 1 0 16,7 2-54-16,-1 0-8 0,3 0-2 15,0 2-751-15,3 1-150 0</inkml:trace>
  <inkml:trace contextRef="#ctx0" brushRef="#br0" timeOffset="77342.86">17087 8432 1857 0,'-15'0'82'0,"15"0"18"0,0 0-80 0,0 0-20 0,0 0 0 0,0 0 0 16,0 0 76-16,0 0 12 0,0 0 3 0,0 0 0 15,9 0-31-15,-3 3-5 0,3 0-2 0,0 2 0 16,-6 0 19-16,9 3 3 0,3 0 1 0,0 0 0 16,-6 5-61-16,3 0-15 0,3 1 0 0,2 2 0 15,-2-1 54-15,-3 1 8 0,-3 0 2 0,3 5 0 0,3-2-52 0,-6-3-12 16,-12 2 0-16,6 1 0 0,0-3 0 0,-3 0 0 16,-6 2 0-16,-6-2 0 0,-3 0 19 0,0 0 1 15,3-3 0-15,-6 0 0 0,-11-2-11 0,2-1-1 16,9 1-8-16,-3-1 12 15,-3 1-112-15,1-3-22 0,8 0-5 0,3 0-1068 16</inkml:trace>
  <inkml:trace contextRef="#ctx0" brushRef="#br0" timeOffset="77570.38">17471 8573 2300 0,'0'0'51'0,"0"0"10"0,0 0 3 0,0 0 0 0,0 0-52 0,0 0-12 0,6 2 0 0,3 1 0 15,-9-3 80-15,9 2 14 0,3 1 2 0,15 5 21 16,-15-3-117-16,3-5 0 0,2 3 0 16,4 0 0-16,0-3 0 0,-6 2 0 0,3-2 0 31,3 0-201-31,-6 0-44 0,-15 0-9 0,0 0-2 0</inkml:trace>
  <inkml:trace contextRef="#ctx0" brushRef="#br0" timeOffset="77720.47">17465 8734 2156 0,'-9'0'96'0,"9"0"19"0,0 0-92 16,0 0-23-16,0 0 0 0,6 3 0 15,3-1 91-15,0-2 13 0,6 0 4 0,0-2 0 0,0-1-64 0,6 0-12 16,8-2-2-16,1-3-1 15,0-3-74-15,-3 4-15 0,0-1-4 0,-1 0-1049 16</inkml:trace>
  <inkml:trace contextRef="#ctx0" brushRef="#br0" timeOffset="78108.53">18195 8340 2419 0,'0'0'53'0,"0"0"11"0,0 0 3 16,0 0 1-16,0 0-55 0,0 0-13 0,0 0 0 0,0 0 0 16,-3 8 105-16,3 0 19 0,3-1 3 0,-3 4 1 15,3 2-52-15,-3 1-11 0,3-1-1 0,-3 5-1 16,0 3-50-16,0-2-13 0,-3 5 0 0,3 0 0 0,-6-1 0 0,0 1 0 16,0 0 0-16,3 0 0 0,0 0 56 0,0-1 7 15,-3-1 1-15,0-1 0 0,3-3-52 0,3-2-12 16,-6 0 0-16,3-3 0 15,0 1-48-15,0-7-13 0,3 1-3 0,0-8 0 16,0 0-102-16,9 0-21 0,0-2-4 0,3-1-1 0</inkml:trace>
  <inkml:trace contextRef="#ctx0" brushRef="#br0" timeOffset="78336.64">18468 8535 2419 0,'0'0'53'0,"0"0"11"0,0 0 3 0,0 0 1 0,9 3-55 0,0 0-13 15,0-1 0-15,0 1 0 0,0 0 105 0,9-1 19 0,3 1 3 16,0-3 1-16,-4 3-103 0,4-3-25 0,3 2 0 0,-3-2 0 16,0 0 56-16,-3 0 7 0,3 0 1 0,-1-2 0 15,1 2-52-15,-6-3-12 0,0 0 0 0,3 1 0 16,-6-1-151-1,0 0-33-15,-3-2-6 0,2 2-2 0</inkml:trace>
  <inkml:trace contextRef="#ctx0" brushRef="#br0" timeOffset="78859.42">19329 8289 1382 0,'0'0'61'0,"0"0"13"0,0-5-59 0,-3 0-15 15,0 0 0-15,0 2 0 0,3 3 266 0,-6-5 50 16,0-1 11-16,0 4 1 0,0 2-189 0,0 0-39 16,-3 2-7-16,-3 1-1 0,0 0-48 0,0 5-8 15,3-1-3-15,-5 1 0 0,-1 3-20 0,0 0-4 16,0 2-1-16,0 5 0 0,3-2 2 0,-3 3 0 15,3 2 0-15,0 3 0 0,3 0-10 0,1 2 0 16,-1 0-12-16,3 1 12 0,6-3 0 0,0 2 16 16,0 1 0-16,6-4-1 0,3 1-32 0,5-3-7 15,-2 3 0-15,6-8-1 0,-3 0 16 0,3-5 9 16,0-1-10-16,3-2 10 0,-1-3 0 0,1-5 0 16,3 0 0-16,0-2 0 0,0-4 25 0,0 1 2 0,5-5 0 15,-2-1 0-15,3 0-27 0,0-2 0 0,-4-3 0 0,1 0 0 16,3 1 0-16,-6-4 0 0,-6-5 0 0,2 0 0 15,-2 1-46-15,-3-4-14 16,-6 3-4-16,0 0 0 0,-6 3 36 0,-6 3 8 0,0 2 0 0,-6 0 1 16,-6 3-21-16,-6 0-5 15,1-1-1-15,-10 6 0 0,-6 0-14 0,-3 1-4 0,1 4 0 0,-1 0 0 16,0 3 1-16,1 6 0 0,-1-1 0 0,3 3 0 0,3-3 102 16,4 8 20-16,5-2 4 0,3 5 1 15,12-3-14-15,3 0-2 0,3 3-1 0,9-3 0 16,6 1-24-16,3-4-5 0,9 1-1 0,3-1 0 0,-1-2 38 0,7-5 7 15,6 2 2-15,5-5 0 16,1 0-118-16,6-5-23 0,-1 2-5 0,4-2-1 0</inkml:trace>
  <inkml:trace contextRef="#ctx0" brushRef="#br0" timeOffset="79961.45">16974 6922 921 0,'0'0'40'0,"0"0"10"0,0 0-40 0,0 0-10 15,0-6 0-15,0 4 0 16,6-4 144-16,3 4 26 0,3-1 6 0,3 0 0 16,3 3-116-16,6-2-23 0,8-1-5 0,1 0 0 0,0 3 1 0,8-2 1 15,10-1 0-15,9 0 0 0,-10-2-10 0,10 0-3 16,8-3 0-16,7 3 0 0,-4-1 25 0,3-2 5 16,1 3 1-16,11-3 0 0,1 3-29 0,-1-3-6 15,9 3-1-15,6-1 0 0,-5 4 6 0,2-4 1 16,3 4 0-16,-21-1 0 15,10 1 20-15,2-4 4 0,6 1 1 0,0 2 0 0,4 3-15 0,-1 0-2 16,6-2-1-16,42 2 0 0,-18 2-30 0,-6 1-20 0,0 2 4 16,-9-2 0-16,-6 0 25 0,3-1 6 0,0 3 1 0,-3-2 0 15,-6 0-16-15,7-3 0 0,2 0 0 0,-3 0 0 16,3 0 8-16,0-3-8 0,6 0 0 0,-3 3 9 16,0-5-9-16,0 3 0 0,6-1 0 0,-2 3 8 15,-4 0-8-15,0 0 0 0,6 3 0 0,-6-1 0 16,-3 3 0-16,3-2 0 0,-3 2 8 0,6 1-8 15,-6-1 0-15,0 3 0 0,3 5 0 0,1-2 8 16,-7-3-8-16,-30 0 0 0,12 2 0 0,1-2 0 16,8 0 0-16,0 0 0 0,0 0 0 0,12 0 0 15,-3-5 8-15,51 2-8 0,-18 0 0 0,-12-5 8 16,0-3-8-16,-9 3 0 0,-3-2 9 0,-15-1-9 16,-3-2 8-16,1 0-8 0,-10 2 8 0,-12 0-8 15,-8 1 8-15,-4 2-8 0,-5-3 10 0,-7 0-10 16,-2 1 0-16,-4-4 0 0,10 4 0 0,-6-1 0 15,-4 0-140-15,1-2-22 0</inkml:trace>
  <inkml:trace contextRef="#ctx0" brushRef="#br0" timeOffset="81268.81">6535 4575 1267 0,'6'-6'112'0,"0"-2"-89"15,3 0-23-15,3 1 0 0,6-1 74 0,0 2 10 16,3-2 3-16,5-2 0 0,7 2-45 0,6-3-9 16,0 1-1-16,2-1-1 0,4 1-8 0,6-4-2 0,2 1 0 0,10 0 0 15,5-3-5-15,4 0 0 0,2-2-1 16</inkml:trace>
  <inkml:trace contextRef="#ctx0" brushRef="#br0" timeOffset="82419.96">9330 7930 1728 0,'0'0'38'0,"6"-6"8"0,-3 1 2 0,0 0 0 0,0-1-39 16,0-2-9-16,-3 8 0 0,0-5 0 0,0-3 53 0,0 3 9 16,-3-3 2-16,3 8 0 0,-3-3 49 0,0 1 11 15,-6 2 1-15,3 0 1 0,0 2-48 0,1 4-10 16,-7 2-1-16,3 2-1 0,-3 3-53 0,-3 6-13 15,0 5 0-15,3 2 0 0,-3 6 54 0,0 2 8 16,0 3 2-16,4 3 0 0,-1-3-52 0,3 3-12 16,3-3 0-16,3 0 0 0,3-5 0 0,3-3-18 15,3 0 4-15,3-5 1 0,6-3-7 0,-1-3-2 16,7-2 0-16,3-3 0 16,0-5-120-16,6-5-24 0,2-3-5 0,4-5-1 0</inkml:trace>
  <inkml:trace contextRef="#ctx0" brushRef="#br0" timeOffset="82691.81">9610 8192 2091 0,'-3'2'46'0,"0"1"10"0,0 5 1 0,-3 0 2 0,0 2-47 0,3 3-12 0,0 1 0 0,-3-1 0 16,3 0 68-16,1 3 11 0,-1 0 2 0,3-3 1 15,-3 3-10-15,3 0-1 0,3 0-1 0,2 0 0 16,-2 0-54-16,3-3-16 0,-3 0 8 0,6 0-8 16,0 0 0-16,0-2 0 0,3-3 0 0,3-3 0 15,0-2 33-15,0-6 3 0,3 3 0 0,2-5 0 16,1-3-7-16,3-3-1 0,0-2 0 0,0-3 0 16,-3 0-58-16,-1-2-12 0,-2-3-2 0,-3-3-1 15,-3-2-12-15,0-1-3 0,-6-2 0 0,-3-3-709 16,-3-5-143-16</inkml:trace>
  <inkml:trace contextRef="#ctx0" brushRef="#br0" timeOffset="82942.96">10015 7691 2073 0,'6'3'184'0,"3"0"-147"0,3 2-29 0,0 6-8 16,6-1 71-16,2 6 13 16,1 0 2-16,6 2 1 0,0 4-65 0,0-1-13 15,5 3-9-15,4 5 12 0,-3 0 20 0,0 0 4 0,2 3 0 0,-5 5 1 16,-3-3-5-16,0 3-2 0,-7 0 0 0,1 3 0 16,-9-3-30-16,0 3 0 0,-9-6 0 0,-3 3-10 15,-9-5 10-15,-9 2 0 0,-6 1 10 0,-11-1-792 16,-4 0-158-16</inkml:trace>
  <inkml:trace contextRef="#ctx0" brushRef="#br0" timeOffset="102911.48">5419 2543 1728 0,'0'0'153'0,"9"0"-122"0,3 0-31 0,3 0 0 16,0 2 36-16,3 4 2 0,2-6 0 0,7 0 0 15,3 2-38-15,3-2-18 0,8-2 2 0,7 2 0 16,9-8 5-16,8 2 2 0,1-2 0 0,5-2 0 15,6-3-6-15,4-3-1 0,8 3 0 0,3-6 0 16,4 3 16-16,-1 0-12 0,6-5 12 0,-3 3-12 16,-2 2 12-16,-1 0-11 0,0 3 11 0,0-1-10 15,1 1 10-15,-13 0 0 0,-9 0 0 0,4-1 0 16,-1 9-10-16,-8-8-6 0,-7 5-2 0,-8-3-470 16,-10 3-95-16</inkml:trace>
  <inkml:trace contextRef="#ctx0" brushRef="#br0" timeOffset="148394.28">13560 9671 1267 0,'0'0'28'0,"0"0"5"0,0 0 2 0,0 0 1 0,0 0-36 0,0 0 0 15,0 0 0-15,0 0 0 0,0 0 109 0,0 7 15 16,3 1 4-16,0 0 0 0,-3 0-52 0,3 3-9 16,-3-1-3-16,3 4 0 0,0-1 0 0,-3 3 0 15,0 2 0-15,0 1 0 0,0 2 0 0,3 3 0 16,0 0 0-16,-3 5 0 0,3 5 0 0,0 1 0 0,-3-1 0 0,-3 6 0 15,-3-6-26-15,0 3-6 0,0 3 0 16,3-1-1-16,0-2-9 0,0 3-2 0,-3-3 0 0,0 6 0 16,3-4 5-16,0 1 1 0,-3 0 0 0,3-1 0 15,0-2-9-15,0 3-1 0,3-3-1 0,-3 3 0 16,3-3 1-16,-3 0 1 0,3 2 0 0,-3 1 0 16,3 3 4-16,-3-4 1 0,0 1 0 0,1 0 0 15,-1-1-2-15,0-2 0 0,0 3 0 0,0 0 0 16,-3-3-4-16,3 2 0 0,0 1-1 0,0 5 0 15,0-5-5-15,0-1-1 0,0-2 0 0,0 3 0 16,3-3-9-16,-3 0 8 0,3 0-8 0,0 3 8 16,-3-6-8-16,0 6 12 0,0-3-12 0,3 5 12 0,0-5 10 15,0 3 2-15,-3-5 1 0,0 2 0 0,0-3-25 0,0-2-9 16,3 2 0-16,-6 1 0 0,3-4 9 0,0 1 8 16,0-3-8-16,0 3 11 0,0-3-11 0,-3 3 10 15,6-6-10-15,-3 1 10 0,-3-4-10 0,6 1 0 16,-3 0 0-16,0-3 8 0,0 0-8 0,0-5 0 15,0 0 0-15,0 0 0 0,0 0 0 0,3 0 0 16,-3-6 0-16,3 1 0 0,-2-3-11 0,2 0-4 16,0 0-1-16,0-8 0 15,0 0-70-15,0 0-14 0,0 0-4 0,0 0 0 16,0 0-139-16,0 0-28 0</inkml:trace>
  <inkml:trace contextRef="#ctx0" brushRef="#br0" timeOffset="149204.26">12313 11988 1062 0,'0'0'47'0,"6"-2"9"0,-6 2-44 0,6 0-12 16,3 0 0-16,3 0 0 0,-3 0 79 0,5 0 13 16,-2 2 4-16,0-2 0 0,6 0-7 0,0 0-1 15,3 0 0-15,0 3 0 0,2-3-21 0,7 0-5 16,9 0-1-16,0-3 0 0,-4 3-1 0,7 0-1 15,0 0 0-15,8 0 0 0,-2-2-17 0,3-1-3 16,2 0-1-16,13 1 0 0,-4-1-7 0,4 0-2 0,-1 1 0 0,7-4 0 16,-4 4 0-16,-11-3 0 15,2-1 0-15,10 4 0 0,2-4-7 0,0 1-2 0,4 0 0 0,5-1 0 16,9 1-5-16,22 0-2 0,-13-3 0 0,15 3 0 16,-9-1-1-16,-3 1 0 0,-5 0 0 15,14-1 0-15,-6 1-12 0,0 0 0 0,-6 0 0 0,12 2-10 16,-14 0 10-16,2 1 0 0,6-1 0 0,3 0 0 15,-17 1 22-15,8-1 6 0,9 3 2 0,6-3 0 16,-21 3-17-16,1-2-3 0,2 2-1 0,9-3 0 16,-9 3-9-16,9-3 12 0,7 3-12 0,8 0 12 15,-21-2-1-15,6-1 0 0,9 3 0 0,9-2 0 0,-24-1-3 16,7 0 0-16,-1 1 0 0,15-1 0 0,-18 0-8 0,0 1 0 16,-8-1 0-16,17 0 0 0,-9 1 0 0,-9-1 0 15,-6 0 0-15,7 3 0 0,-7-5 0 0,3 5 0 16,-5 0 0-16,2-3 0 0,-15 3 36 0,-2-2 4 15,2 2 2-15,7-3 0 0,-7 3-30 0,-2-2-12 16,-10 2 8-16,-2-3-8 0,-4 0 10 0,-5 3-10 16,3-2 12-16,-1 2-12 0,-2 0 15 0,-1 0-4 15,-5 2-1-15,0-2 0 0,-4 3-10 0,-5 0 0 16,-6-3 0-16,-3 2 8 0,-3-2-8 0,-7 0 0 16,1 3 0-16,-3-1 0 0,-3-2 0 0,0 0 0 15,-9 0 0-15,0 0 0 0,0 0 15 0,6 3 1 16,3 0 0-16,-9-3 0 15,0 0-152-15,0 0-31 0,0 0-5 0</inkml:trace>
  <inkml:trace contextRef="#ctx0" brushRef="#br0" timeOffset="150131.26">13060 12152 1144 0,'0'0'51'0,"0"0"10"0,0 0-49 0,0 0-12 16,-3 3 0-16,-3 0 0 0,0-3 119 0,6 0 21 16,-6 2 4-16,0 1 0 0,0 0-26 0,0 2-6 15,3 3 0-15,-3-3-1 0,-3 3-39 0,4 3-8 16,-1-3-2-16,-3 5 0 0,3 0-1 0,0 0 0 15,0 6 0-15,0-3 0 0,0-1-31 0,0 4-6 16,3-3-2-16,0 0 0 0,3-3-13 0,0 0-9 0,0 0 12 0,3 1-12 16,0-6 8-16,3 0-8 15,3-1 0-15,3-1 0 0,0-4 0 0,3 1 0 0,-4-3 0 16,7-3 0-16,-3 1 0 0,0-4 0 0,0-1 0 0,0 1 0 16,-3-2 26-16,0 0 11 0,0-2 3 0,2 2 0 15,-5-5-13-15,0 2-3 0,-3-2 0 0,-3 0 0 16,0-1 6-16,-3-2 1 0,0 1 0 0,-6-1 0 15,3 3-31-15,-3-3 8 0,0 5-8 0,-3 0 0 16,0 6-23-16,-2 0-7 0,-7 2-2 16,-3 6 0-16,0 2-28 0,0 3-7 0,0 0-1 15,1 5-730-15,-1 1-146 0</inkml:trace>
  <inkml:trace contextRef="#ctx0" brushRef="#br0" timeOffset="150949.37">17739 11605 691 0,'0'0'61'0,"0"0"-49"0,0 0-12 0,0 0 0 15,9 2 233-15,-3 1 44 0,-6-3 9 0,0 0 2 16,0 0-96-16,0 0-18 0,3 3-4 0,0-1-1 16,-3 6-55-16,0-3-11 0,3 6-3 0,-3 0 0 15,-3 2-39-15,0 0-8 0,3 3-1 0,0 2-1 16,-3 1-41-16,0 0-10 0,3 2 0 0,3 0 0 16,0 0 37-16,-3-2 6 0,-3-1 1 0,6-2 0 15,3 2-44-15,-6-2 0 0,-3-5 0 0,3 5 0 16,0-6-168-16,0 4-35 0</inkml:trace>
  <inkml:trace contextRef="#ctx0" brushRef="#br0" timeOffset="151495.28">17567 12433 1958 0,'6'0'43'0,"-4"-6"9"0,1 4 1 0,3-3 3 0,-3-1-45 0,6 1-11 0,0 0 0 0,0-3 0 16,-3 2 89-16,0-4 16 0,6 2 3 0,-3-3 1 15,-3-2-21-15,6 3-4 0,3-4 0 0,0 1-1 16,-7 0-69-16,4-3-14 0,-6 3 0 0,6 0 0 16,3-1 0-16,-3 6 0 0,-12-2 0 0,3 2 0 15,6 0 0-15,-9 8 0 0,-3-8 0 0,3 5 0 0,0 3 56 0,0 0 7 16,0 0 1-16,-3-2 0 0,0 2-52 0,3 0-12 15,0 2 0-15,-3 6 0 0,0 0 0 0,0 3 0 16,3-1 0-16,0 4 0 0,3-1 0 0,-6 3 0 16,0 0 0-16,3 2 0 0,-3-2-15 0,0 5-5 15,0-5-2-15,0 5 0 0,6-2 35 16,-3-3 7-16,-3 2 2 0,0 1 0 0,0-4-22 0,3 1-13 16,-3 0 1-16,3-3 1 0,-6 6 11 0,6-6 16 15,0 0-4-15,0-2-1 0,-6 0-11 0,3-1 0 16,3-2 0-16,0 3 0 0,-3-6 0 0,-3 3 0 15,3 0 0-15,0 0 0 16,3 0-49-16,0 0-12 0,-5-3-3 0,5 0 0 16,5 1-118-16,-2-1-24 0,0 0-5 0,-3-5-754 0</inkml:trace>
  <inkml:trace contextRef="#ctx0" brushRef="#br0" timeOffset="151705.54">17474 12803 2026 0,'0'0'90'0,"0"0"18"15,6 0-86-15,3 0-22 0,0-2 0 0,3-1 0 16,3 3 144-16,3-3 24 0,-3 1 4 0,5-1 2 16,4-2-63-16,3-3-13 0,0 2-2 0,0 1-1 15,-1-3-58-15,1 3-11 0,3 0-2 0,0-3-1 16,-3 2-115-16,-4-2-22 0,1 3-5 0,0 0-1 15</inkml:trace>
  <inkml:trace contextRef="#ctx0" brushRef="#br0" timeOffset="153284.45">15391 10872 1004 0,'21'-8'44'0,"-19"5"10"0,-2 1-43 0,0 2-11 0,6-6 0 0,-3 6 0 16,-3 0 112-16,0 0 20 0,0 0 4 0,0 0 0 16,6-2-6-16,-6 2-2 0,0 0 0 0,0 0 0 15,0 0-51-15,0 8-10 0,3 2-3 0,0 1 0 16,0-1 16-16,-3 3 2 0,3 3 1 0,-3 0 0 15,-3 3-31-15,0-1-5 0,6 3-2 0,-6-2 0 16,3-1 0-16,-3 1 0 0,0 0 0 0,3-1 0 16,3 1-28-16,-3-1-5 0,-3-2-2 0,3-3 0 15,3 3-10-15,-3-3 0 0,-3 1 0 0,3-4 0 16,0-2-42-16,3 3-10 0,-3-11-3 0,0 0-756 16,0 0-151-16</inkml:trace>
  <inkml:trace contextRef="#ctx0" brushRef="#br0" timeOffset="156404.32">17712 10755 1666 0,'12'6'74'0,"-12"-6"15"16,0 0-71-16,0 8-18 0,3-1 0 0,-3 1 0 15,3 3 68-15,-3 0 11 0,-3 2 1 0,3 3 1 16,3-3 38-16,0 5 7 0,-9-2 2 0,6 5 0 15,3-2-76-15,0-3-14 0,-6 2-3 0,0 1-1 0,0-3 0 0,3 0 0 32,0 0 0-32,-3-3 0 0,3 3-34 0,0-3 0 0,6-3 0 0,-3 4 0 15,-3-4 0-15,3-2 0 0,-3 0 0 0,0-3 0 16,0-5-108-16,0 0-16 0,0 6-4 0</inkml:trace>
  <inkml:trace contextRef="#ctx0" brushRef="#br0" timeOffset="157321.7">15513 11007 1054 0,'0'0'23'0,"0"0"5"0,0 0 0 0,0 0 3 0,0 0-31 0,0 0 0 0,0 0 0 0,0 0 0 16,6 2 80-16,0-2 11 0,6 0 1 0,-4 0 1 15,-2 0 1-15,6 0 0 0,0 0 0 0,0-2 0 16,6 2-24-16,0-3-5 0,3 3-1 0,3-3 0 16,2 1 0-16,4-1 0 0,3 0 0 0,3 1 0 15,2-1-14-15,1 1-3 0,0-1-1 0,2 3 0 16,1-3-7-16,0 1-2 0,2-1 0 0,7 0 0 16,-1 1-29-16,1 2-8 0,-3-3 0 0,5 3 0 15,-5 0 0-15,-3-3-15 0,-1 3 4 0,4-2 1 16,-1-1 1-16,1 0 0 0,-6-2 0 0,-1 2 0 15,-2 1 17-15,-3-1 3 0,3 1 1 0,-7-1 0 16,-2 3-12-16,-3-3 0 0,6 1 0 0,-4 2 0 16,-8-3 0-16,3 0 0 0,3 1 8 0,0 2-8 0,-1-6-9 0,-5 6-4 15,0-2-1-15,0-1 0 0,9 0 14 0,-10 3 0 16,-5-2 0-16,3 2 0 0,3 0 0 0,0 0 0 16,-6 0 0-16,3 0 0 0,-6 0 48 0,-1 0 13 15,4-3 3-15,-3 3 0 16,-3-3-72-16,3 3-15 0,0-2-2 0,-3 2-1 0,0-3 42 0,-3 3 8 15,3-2 1-15,0 2 1 0,3-3-26 0,-7 3 0 16,-5 0 0-16,9-3 0 0,-3-2 0 0,3 5 0 16,-9 0 0-16,3-5 0 0,3 5 0 0,-6 0 0 15,0 0 0-15,0 0 0 0,0 0 0 0,0 0 0 16,3-6 0-16,-3 6 0 0,0 0 0 0,0 0 0 16,9-2 0-16,-3-1 0 15,-3-2-46-15,0 2-14 0,3 1-4 0,3-4 0 16,-3 4-102-16,0-4-21 0,3-4-4 0,3 2-1 0</inkml:trace>
  <inkml:trace contextRef="#ctx0" brushRef="#br0" timeOffset="157682.89">17430 10761 1152 0,'-15'0'102'0,"15"0"-82"0,0 0-20 0,0 0 0 0,-6-3 114 0,6 3 18 16,0 0 4-16,0 0 1 0,0 0-40 0,-6-3-8 16,6 3-1-16,0 0-1 0,0 0 25 0,0 0 6 15,0 0 1-15,0 0 0 0,0 0-37 0,0 0-7 16,-3 6-2-16,6 2 0 0,0-6-58 0,3 6-15 16,-3-3 0-16,3 1 0 0,-3-1 0 0,3 3 0 15,6 3 0-15,-4-4 0 0,-2 1 54 0,6-2 8 16,0 2 2-16,3 0 0 0,-3-3-52 0,3 3-12 15,-3 0 0-15,6 0 0 0,-3-3 0 0,-1 3 0 16,-8-3 0-16,6 0 0 0,0 1-11 0,-3-4-5 16,-9 4 0-16,0-1-1 0,3-2 27 0,-3-3 6 15,0 0 0-15,-3 8 1 0,-9-3-17 0,0-2 0 16,3 2 0-16,-5 0 0 0,-4 0 0 0,0 3 0 0,0-2 0 16,-3 2 0-16,0-3 12 0,-6 3-2 0,-2 0 0 0,5 0-870 15,3 0-173-15</inkml:trace>
  <inkml:trace contextRef="#ctx0" brushRef="#br0" timeOffset="158360.51">15694 10911 806 0,'0'0'36'0,"0"0"7"0,0 0-35 0,0 0-8 0,0 0 0 0,0 0 0 16,0 0 104-16,0 0 20 0,0 0 3 0,0 0 1 16,0 0 51-16,0 0 10 0,0 0 3 0,0 0 0 15,0 0-103-15,0 0-20 0,0 0-4 0,0 0-1 16,0 0 0-16,0 0 0 0,-6 6 0 0,3-4 0 15,-6 1-7-15,1 0-1 0,-4 2-1 0,-3 0 0 16,0 1-37-16,-3 1-7 0,3 1-2 0,-3 0 0 0,-3-2-9 0,4 2 0 16,-1 0 0-16,3-1 0 0,-3 1 0 0,6-2 0 15,3 2 0-15,3 0 0 0,0-1 0 0,3-1 0 16,3-1 0-16,0-5 0 0,9 8 0 0,0-5 0 16,3 2 0-16,0 0 0 0,0-2 0 0,6 0 0 15,-6-1 0-15,2 3 0 0,4-5 0 0,-3 3 0 16,3 0 0-16,-3-1 0 0,3-2 0 0,-3 3 0 15,3-3 0-15,-1 0 0 16,-2 3-49-16,3-3-12 0,-3-3-3 0,0 3-682 16,3 0-137-16</inkml:trace>
  <inkml:trace contextRef="#ctx0" brushRef="#br0" timeOffset="158929.95">16549 10525 1958 0,'0'0'43'0,"0"0"9"0,0 0 1 0,0 0 3 15,0 0-45-15,0 0-11 0,-3-5 0 0,3 5 0 16,0 0 53-16,-3-8 9 0,0 3 2 0,3 5 0 16,0 0 51-16,0 0 10 0,-6-6 3 0,6 6 0 0,-6-2-103 0,0 2-25 15,0 0 0-15,-3 2 0 0,3-2 23 0,-3 6-1 16,0-1 0-16,0 3 0 0,0 0 16 0,-3 2 3 16,3 1 1-16,0 2 0 0,1 3-34 0,2 0-8 15,-3 2 0-15,3 1 0 0,3 2 0 0,3-2 0 16,0-1 0-16,0 1 0 15,3-3-20-15,6 2-5 0,-3-2-2 0,3 0 0 0,2-3 27 0,1 0 0 16,0-2 0-16,3-3 0 0,0-3 0 0,3 0 0 16,0-2 0-16,0 0 0 0,-4-3 0 0,4-3 0 15,6 0 0-15,-6-2 0 0,-3-3 16 0,0 0 9 16,3 0 2-16,-1-2 0 16,4-6-43-16,-3 3-9 0,-6-3-2 0,0-3 0 15,6 1-8-15,-9-3-1 0,-6 2-1 0,0 0 0 16,0 1-22-16,-6 5-4 0,-3-6-1 0,-6 6 0 0,-3 2 52 0,-3 1 12 15,0-1 0-15,-3 6 0 0,-5 0 0 0,-1 2 0 0,3-2 0 0,-3 5 0 32,3 2-24-32,-2 1-3 0,2 0 0 0,3 2 0 0,3 0 43 0,6 3 9 0,0 3 2 0,3-3 0 15,3 2-27-15,3 1 0 0,6-1 0 0,3-2 0 16,3 0 0-16,6 0 0 0,0 0 0 0,9-5 0 16,0-1 0-16,5-2-9 0,7-5 0 0,0 0-703 15,-6-3-140-15</inkml:trace>
  <inkml:trace contextRef="#ctx0" brushRef="#br0" timeOffset="159843.1">13501 11036 1267 0,'0'0'28'0,"0"0"5"0,0 0 2 0,0 0 1 0,0 0-36 0,-3-3 0 0,3 3 0 0,0-5 0 16,-6 2 105-16,6 3 15 0,0 0 2 0,0 0 1 15,0 0-22-15,0 0-4 0,0 0-1 0,0 0 0 16,0 0-22-16,0 0-5 0,0 0-1 0,0 0 0 16,-3 5 2-16,0 6 0 0,0-3 0 0,3 3 0 15,-3-1-34-15,3 1-8 0,0 2 0 0,0 0-1 16,0-2 29-16,-3 2 7 0,3 0 1 0,0 0 0 16,-3-2-52-16,3 2-12 0,0-2 0 0,0 2 0 0,0-5 0 15,0 0 0-15,0-8 0 0,0 0 0 16,0 0-82-16,0 0-19 0,0 0-4 0,0 0-1 15,0 0-86-15,0 0-18 0,15-3-3 0,-6-7-1 0</inkml:trace>
  <inkml:trace contextRef="#ctx0" brushRef="#br0" timeOffset="160563.96">13501 11089 1602 0,'0'0'35'0,"0"0"7"0,0 0 2 0,8 2 1 0,1 1-36 0,0-3-9 0,0 3 0 0,3-3 0 16,6 0 30-16,-3 0 4 0,0 0 1 0,3-3 0 15,0 3 23-15,2 0 5 0,4-3 1 0,0 1 0 16,-3-1-52-16,3 0-12 0,-1 1 0 0,1-1 0 15,0 0 0-15,3 1 0 0,0 2 0 0,2-3 0 16,4 1 54-16,0 2 8 0,-6-3 2 0,5 0 0 16,1 1-52-16,0-1-12 0,-3 0 0 0,2 3 0 15,-5-2 0-15,3-1-16 0,0 0 3 0,0 1 1 0,-1-1 12 0,1 0 16 16,0 1-3-16,0-1-1 0,-4 0-12 0,4 1 0 16,0-1 0-16,0 1 0 0,-7-1 0 0,4 3 0 15,-3-3 0-15,0 1 0 0,-3-1 36 0,-3 0 5 16,-1 1 1-16,-2-1 0 0,3 3-16 0,-3 0-3 15,-6-3-1-15,3 3 0 0,0-2-22 0,0 2 0 16,-6 0 0-16,3 0 0 0,3 0 31 0,-4 0 1 16,1 0 1-16,0-3 0 0,3 3-17 0,0 0-4 15,0-3-1-15,0 3 0 0,0 0-1 0,0 0 0 16,0-2 0-16,0 2 0 0,-1 0 0 0,-2 2 0 16,0-2 0-16,0 0 0 0,3 0-2 0,-3 0-8 15,-3 0 12-15,0 0-4 0,3 0-8 0,-3 0-9 16,-6 0 9-16,9 0-13 0,0 0 13 0,-3 0 0 15,-6 0 0-15,6 0 0 0,-6 0 48 0,9 0 13 16,2-2 3-16,-2 2 0 0,-9 0-64 0,9 0-23 16,0 0 1-16,0 0 0 0,0 0 22 0,0 2 0 0,-3-2 0 0,3 3 0 15,-3-3 16-15,3 3 4 0,-9-3 0 0,0 0 1 16,6 2-21-16,-6-2 0 0,6 3 0 0,-6-3 0 16,0 0 0-16,6 3-10 0,-6-3 1 0,0 0 0 15,0 0 9-15,6 2 0 0,-6-2 0 0,6 3 8 16,-6-3-8-16,9 3 0 0,-4-1 0 0,4-2 0 15,-3 0 0-15,0 3 0 0,0-6 0 0,3 3 0 16,-3 0 0-16,3 0 0 0,-3 0 0 0,0 0 0 16,0 0 0-16,-6 0 0 0,0 0 0 0,0 0 0 15,6-2 0-15,-6 2 11 0,0 0-11 0,0 0 12 16,0 0-12-16,0 0 0 0,0 0 0 0,0 0 0 16,0 0-43-16,0 0-10 0,0 0-3 0,0 0 0 15,-3-6-122-15,3 6-25 0,-3-5-5 0,3 5 0 0</inkml:trace>
  <inkml:trace contextRef="#ctx0" brushRef="#br0" timeOffset="161091.43">15242 10861 345 0,'0'0'31'0,"0"0"-31"0,-3 0 0 0,3 0 0 0,0 0 211 0,0 0 36 16,-6 3 7-16,6-3 2 0,0 0-103 0,-3 5-20 15,0 0-4-15,3 3-1 0,0 0 6 0,0 3 1 16,3-1 0-16,-3 1 0 0,3-3-72 0,-3 3-15 16,6 2-2-16,-6 0-1 0,0 0-5 0,3-2-2 15,0 2 0-15,0 0 0 0,0-2 2 0,-3-1 1 16,3 4 0-16,-3-4 0 0,3 1-10 0,-3-3-3 16,0 2 0-16,0-2 0 0,0 0-14 0,0-8-3 15,-3 8-1-15,3 0 0 0,0-8-10 0,0 0-16 16,-3 5 4-16,3-5 1 15,0 0-123-15,0 0-25 0,0 0-5 0,0 0 0 0</inkml:trace>
  <inkml:trace contextRef="#ctx0" brushRef="#br0" timeOffset="161463.6">15036 10906 1728 0,'0'0'38'0,"0"0"8"0,0 0 2 0,0 0 0 16,0 0-39-16,0 0-9 0,0 0 0 0,0 0 0 16,0 0 104-16,0 0 20 0,0 0 3 0,0 0 1 15,6 3-52-15,0-1-9 0,0 1-3 0,0 2 0 16,3 1-26-16,-3-4-6 0,0 4 0 0,0-1-1 0,0 0-12 0,0 0-3 15,0 1 0-15,3-1 0 0,-3 0-6 0,3 1-2 16,0-1 0-16,0 0 0 0,-3 1-8 0,2-1 0 16,1-3 0-16,-3 1 8 0,0 2-8 0,3-2 0 15,-3 0 0-15,0-1 8 0,0 1-8 0,-6-3 0 16,0 0 9-16,0 0-9 0,0 0 0 0,0 0 8 16,0 0-8-16,0 0 0 0,0 0 14 0,-6 5-2 15,-6 1 0-15,0-1 0 0,-3 3-20 0,-2-3-5 16,-4 3-1-16,-3-3 0 15,0 1-192-15,-6 2-38 0,-32 7-8 0,5-1-2 0</inkml:trace>
  <inkml:trace contextRef="#ctx0" brushRef="#br0" timeOffset="162067.6">13617 11009 1360 0,'0'0'30'0,"0"0"6"0,0 0 2 0,9 0 0 0,-3 0-30 0,-6 0-8 16,0 0 0-16,8-2 0 0,1 2 92 0,0 0 16 15,-9 0 4-15,9 0 1 0,-3 2-1 0,-6-2-1 16,9 3 0-16,-3 2 0 0,-6-5-26 0,0 0-5 0,6 6 0 0,-6-6-1 16,3 5-19-16,-3-5-4 0,0 8-1 0,-6-3 0 15,3 3-44-15,-6-3-11 0,0 1 0 0,-3 2 0 16,3-1 0-16,-5 1 0 0,-4 0 0 0,0 3 0 15,0-6 0-15,6 6 0 0,-6-3 0 0,6 0 0 16,0 2 0-16,0-2 0 0,6 0 0 0,-2-3 0 16,2 3 0-16,3-2 0 0,3-6 0 0,0 8 0 15,0 0 0-15,6-3 0 0,0-3 0 0,2 1 0 16,1 0 0-16,3-1 0 0,3-2 0 0,0 0 0 16,3-2-49-16,3-1-12 0,-3 0-3 0,-1-2 0 15,4 0-44-15,0 0-8 0,0-1-3 16,0-2-837-16</inkml:trace>
  <inkml:trace contextRef="#ctx0" brushRef="#br0" timeOffset="162380.29">13896 10560 1324 0,'0'0'118'0,"0"0"-94"15,0 0-24-15,0 0 0 0,0 0 141 0,0 0 24 16,0 0 5-16,0 0 1 0,3 10-31 0,-3-2-5 0,3 3-2 0,0 2 0 16,0 0-55-16,0 0-11 0,-3 1-3 0,3 1 0 15,3-1-51-15,-3 2-13 16,-3-1 0-16,3-1 0 0,0-1 0 0,3 0 0 0,-3 0 0 0,3-2 0 15,-3-3 0-15,0 2 0 0,-3 1 0 0,3-3 0 16,-3-8 0-16,0 0 0 0,0 0 0 0,0 8 0 16,0-8-153-16,0 0-31 0,0 0-5 0,0 0-796 15</inkml:trace>
  <inkml:trace contextRef="#ctx0" brushRef="#br0" timeOffset="162594.13">14057 10739 345 0,'0'0'31'0,"0"0"-31"15,0 0 0-15,0 0 0 0,0 0 364 0,0 0 68 16,0 0 12-16,9-2 4 0,0 2-264 0,0-3-53 16,0 1-11-16,0-1-1 0,3 0-87 0,0 1-18 15,0-4-3-15,2 4-1 0,-2-1-10 0,0 0 0 16,0 1 0-16,0-4 0 0,-3 6 0 0,0-2 0 15,0-1 0-15,0 3-716 16,-3-3-144-16</inkml:trace>
  <inkml:trace contextRef="#ctx0" brushRef="#br0" timeOffset="163059.34">14498 10560 288 0,'-15'-6'25'0,"15"6"-25"0,0 0 0 0,0 0 0 16,-6 0 316-16,0-2 57 0,0 2 12 0,0-3 3 15,-3 3-236-15,6 0-46 0,-3 3-10 0,0-1-1 16,0 1-15-16,0 0-2 0,0 2-1 0,0 0 0 16,0 3-35-16,0 0-7 0,1 0-2 0,2 3 0 15,0 2-2-15,-3-3-1 0,3 6 0 0,0-3 0 16,0 1-13-16,3 2-2 0,0-1-1 0,3-1 0 15,-3 2 5-15,3-1 1 0,3-1 0 0,0-1 0 0,0-3-20 16,-1 1 0-16,4 0 0 0,3-3 0 0,0-1 0 0,0-4 0 16,-6 2 0-16,9-2 0 0,0-3 0 0,0 0 0 15,0-3 0-15,-1-2 0 0,1-3 0 0,3 0 0 16,-6 0 0-16,3-5 0 0,-3 2 0 0,-3-2 0 16,3 0 0-16,-6-5 0 0,0 2 0 0,0-3 0 15,-3-2 0-15,0 2 0 16,-3 1-48-16,0 2-14 0,-9 0-2 0,3 3-1 15,0 0 31-15,-6 5 6 0,-6 0 2 0,3 3 0 0,0-1 11 0,-3 6 3 16,-5 0 0-16,2 3 0 0,0 0 20 0,3 2 5 16,-3 0 1-16,6 3 0 0,0 0 16 0,3 3 3 15,7-3 1-15,2 2 0 0,0 1-34 0,9-3 0 16,5 2-15-16,4-2 5 0,3 0 10 0,6 0 0 16,6-3 0-16,5-2 0 15,1-3-67-15,3 0-11 0,-3-5-2 0,5 2-1 0</inkml:trace>
  <inkml:trace contextRef="#ctx0" brushRef="#br0" timeOffset="178144.41">3505 9832 1360 0,'0'0'60'0,"-6"0"13"0,3 0-58 0,3 0-15 16,0 0 0-16,0 0 0 0,-6 0 84 0,6 0 13 15,0 0 3-15,0 0 1 0,0 0 7 0,0 0 2 0,0 0 0 0,0 0 0 16,0 0-32-16,0 0-6 0,0 0-2 16,0 0 0-16,6 0-11 0,-6 0-3 0,0 0 0 0,6 3 0 15,0-1-2-15,0 4-1 0,-3 1 0 0,-3 4 0 16,3-3-28-16,0 5-5 0,0 6-2 0,-3-3 0 15,-3-1 12-15,3 1 2 0,6 0 1 0,0 0 0 16,0-3-33-16,-3 3 0 0,3-3 0 0,3-2 0 16,3-3-16-16,0 0-9 15,0-3-3-15,2-5 0 0,4-2-15 0,0-6-3 0,-3-6-1 0,3 1 0 16,0-3 15-16,0-5 4 0,-1-3 0 0,-2-2 0 16,0 2 16-16,-3-2 3 0,3-4 1 0,-3-1 0 0,0 2 8 15,-3-3 0-15,3 0 0 0,-3-2 0 0,0-3 0 16,-1 0 0-16,1-3 0 0,-3 0 0 0,3 3 8 15,0 3-8-15,0 5 10 0,0 2-10 0,0 9 12 0,-3 2-3 16,-6 3-1-16,6 2 0 0,0 3 24 0,-3 3 5 16,-3 5 1-16,0 0 0 0,0 0-10 0,0 0-1 15,-3 5-1-15,0 8 0 0,3 1 10 0,-3 7 3 16,3 3 0-16,-6 2 0 0,0 3-19 0,3 3-4 16,-3 2-1-16,3 3 0 0,0-2-15 0,3 2 9 15,-3 2-9-15,3 1 8 0,0 2-8 0,0 1 0 16,-3 2 0-16,0 0 0 0,0-3 0 0,3 0 0 15,-3 1 0-15,-3-4 0 0,3-2 0 0,0 0 0 16,0-2 8-16,0-1-8 0,-3-5 0 0,3 0 0 16,3-2 0-16,0-3 0 0,3 0 0 0,0-9 0 15,0 1 0-15,3-5 0 0,0-3 0 0,0 0 0 0,3-6 0 0,3 1 0 16,3-6 0-16,0-5 0 0,0 1 0 0,3-7 0 16,-1 1-9-16,1-3 9 0,0-2 0 0,0-1 0 15,0-2-12-15,-3 2 4 0,0-2 8 0,-3 3-13 16,-4-3 3-16,1 2 1 0,-3-2 0 0,-6 2 0 15,0 1 9-15,-3-1-13 0,-6 4 5 0,-5-4 8 32,-1 6-49-32,-6 0-3 0,0 5 0 0,-6 2 0 0,0 4 0 15,-2 2-1-15,2 2 0 0,-3 4 0 16,0-4 3-16,7 4 1 0,-1-1 0 0,3 0-1045 0</inkml:trace>
  <inkml:trace contextRef="#ctx0" brushRef="#br0" timeOffset="178319.61">3386 9583 2041 0,'0'0'90'0,"0"0"19"0,0 0-87 0,0 0-22 16,0 0 0-16</inkml:trace>
  <inkml:trace contextRef="#ctx0" brushRef="#br0" timeOffset="179221.19">5190 9612 403 0,'0'0'36'0,"0"0"-36"16,0 0 0-16,0 0 0 0,0 0 274 0,0 0 48 16,0 0 10-16,0 0 1 0,0 0-154 0,0 0-31 15,0 0-7-15,0 0-1 0,0 0-28 0,0 0-5 16,0 6-2-16,-3 2 0 0,3 2-33 0,0 3-6 16,0 1-2-16,3 1 0 0,-3 4-25 0,0 0-6 15,3-1-1-15,0 3 0 0,0 0 0 0,0 1 0 16,3-1 0-16,0 3 0 0,0-6-32 0,3 3 0 15,3-2 0-15,0-3 0 0,2-3 0 0,1-3 0 16,6-4 0-16,0 2 0 0,-3-6-8 0,6 1-9 16,-1-6-2-16,1 1 0 0,-3-6 19 0,0 0 0 15,3-3 0-15,-6-2 0 0,-1-3 0 0,-2 0 0 16,-3-2 0-16,0 2 0 0,-3-3 0 0,0-2 0 16,-6 3 0-16,0-1 0 0,-3-2 0 0,-3 2 0 0,0 1 8 15,-6-1-8-15,0 3 0 0,-3 3-16 0,0 3 1 16,0 2 1-16,-2 0 14 0,-1 2 12 0,0 4-3 0,3 2 0 31,0 2-129-31,3 1-27 0,0 0-5 0</inkml:trace>
  <inkml:trace contextRef="#ctx0" brushRef="#br0" timeOffset="194891.21">6125 9549 1728 0,'0'0'38'0,"0"0"8"0,0 0 2 0,0 0 0 0,0 0-39 0,0 0-9 0,0 0 0 0,0 0 0 16,0 0 104-16,9 0 20 0,-3 0 3 0,2 0 1 15,-2 2 0-15,3 1 0 0,-3-3 0 0,3 5 0 16,0-2-103-16,0 2-25 0,3 1 0 0,0-4 0 16,3 4 56-16,-3-1 7 0,0 0 1 0,2-2 0 15,7 2-45-15,-3-2-9 0,0 2-2 0,3-2 0 0,-3-1-8 0,3 1 8 16,-4-3-8-16,1 3 8 15,-3-1-8-15,0 1 0 0,3-3 0 0,-3 3 0 16,-3-3 0-16,0 2 8 0,0 1-8 0,-4-1 0 0,1-2 8 0,-3 0-8 16,-6 0 8-16,0 0-8 0,0 0-10 0,0 0-7 15,0 0-2-15,0 0 0 0,3 6 48 0,-3-6 10 16,0 0 1-16,-3 8 1 0,0-3-27 0,0 3-6 16,-3-3 0-16,-3 3-8 0,1 0 9 0,-1 0-9 15,-12 13 9-15,9-10 3 0,-3 2 1 16,0 3 0-16,-3 0 0 0,-3 0-13 0,1 0 0 15,-7 2 0-15,3 1 0 0,3-1 0 0,0 1-12 16,0-4 3-16,-2 4 0 0,5-3 9 0,-3 0 12 16,3-3-2-16,0 3-1 0,3-3-9 0,0-2 0 15,4 2 0-15,-1-3 0 16,0-2-128-16,3 0-28 0,6-5-6 0</inkml:trace>
  <inkml:trace contextRef="#ctx0" brushRef="#br0" timeOffset="196450.6">7172 9332 1490 0,'0'0'32'0,"0"0"8"0,0 0 0 0,12-3 3 0,-12 3-35 0,0 0-8 16,0 0 0-16,0 0 0 0,-3-5 117 0,3 5 22 15,0 0 4-15,0 0 1 0,-6 0-44 0,-3 0-9 16,-2 0-2-16,2 3 0 0,-3 2-22 0,0 3-5 15,-3 0-1-15,3 2 0 0,-3 4-26 0,3-1-6 16,0 0-1-16,0 8 0 0,-2 0 29 0,5 3 6 16,0 0 1-16,0 5 0 0,0-2-64 0,3 2-8 15,0 0-4-15,6 0-1 0,0 0 13 0,0-3 0 16,3 1 0-16,6-3 10 0,0-1-10 0,0-1 0 16,6-4 0-16,-1 1-11 0,4-3-1 0,3-1-1 15,0-4 0-15,3 0 0 16,3-1-71-16,-1-7-15 0,1-3-2 0,0-3-663 15,-3 1-133-15</inkml:trace>
  <inkml:trace contextRef="#ctx0" brushRef="#br0" timeOffset="196708.46">7533 9403 1728 0,'0'0'153'15,"0"0"-122"-15,-3 3-31 0,3-3 0 0,0 0 108 0,-3 8 16 16,0 0 4-16,0 0 0 0,3 5-2 16,-3 0 0-16,3 0 0 0,-3 6 0 15,3 2-53-15,0-2-10 0,0 2-3 0,0-3 0 0,-3 6-43 0,3-3-9 16,-3 3-8-16,3 0 12 0,-6-6 24 0,3 4 4 16,0-1 2-16,-3 3 0 0,3-9-30 0,0 1-12 15,0 0 8-15,3 0-8 16,-3-5-32-16,3-1-11 0,0 1-2 0,3-3-1 15,-3-8-175-15,0 0-35 0</inkml:trace>
  <inkml:trace contextRef="#ctx0" brushRef="#br0" timeOffset="196942.7">7759 9718 864 0,'0'0'76'0,"0"0"-60"0,0 0-16 0,0 0 0 16,0 0 287-16,6 5 54 0,0 1 11 0,3-4 3 15,-3-2-223-15,5 0-44 0,1-2-8 0,0-1-3 16,3 0-10-16,0 3-3 0,0-5 0 0,0 3 0 16,3-4-51-16,0 1-13 0,-1-3 0 0,-2 3 0 15,3-3 0-15,-3 2 0 0,0-1 0 0,0 1-782 16,-3 4-159-16</inkml:trace>
  <inkml:trace contextRef="#ctx0" brushRef="#br0" timeOffset="197442.51">8390 9504 2419 0,'0'-8'53'0,"-3"5"11"0,0-5 3 0,0 3 1 0,-3 0-55 0,3-1-13 16,-3 4 0-16,0-1 0 0,3 1 54 0,-3-1 8 16,0 3 2-16,0 0 0 0,0 0 0 0,0 5 0 15,-3 0 0-15,0 6 0 0,1 2-52 0,2 0-12 16,-3 1 0-16,3 2 0 0,-3 2 0 0,3 1 0 16,0-3 0-16,3 5 0 0,-3 0 0 0,3 0 0 15,0-2 0-15,0-1 0 0,3 3 0 0,0 0 0 16,6-2 0-16,-3 2 0 0,6-2 0 0,-3-6 0 15,0 0 0-15,6 0 0 0,-3 1 0 0,5-1 0 16,-2-3-10-16,0-2 10 0,6-2 0 0,-3-4 0 0,3-2 0 0,0 0 8 16,0-2-8-16,2-4 0 0,4 1 0 0,-3 0 0 15,3-3 22-15,-3-3 0 0,-3-2 0 0,2 0 0 16,1-3-11-16,-6 0-3 0,0 0 0 0,0-5 0 16,-3 2-8-16,0 1 0 0,-3-3-12 0,-3 0 12 15,-3 2-27-15,-3-2 3 0,-3 2 0 0,-3 1 0 16,-3-1 0-16,-6 3 0 0,0 3 0 0,-6 0 0 15,-3 2-13-15,0 3-3 0,-2 0 0 0,-4 3 0 16,-6 3 40-16,3 2 0 0,1 2 0 0,-1 3 0 16,3 1-59-16,3 2-4 0,4 0-1 0,2 5 0 0,3-3 64 0,6 1 0 15,3 2 16-15,6 1-3 0,3-1-13 0,6 0-16 16,3-2 3-16,6-1 1 0,0 1 12 0,9-6 0 16,-1 0 0-16,7-2 0 0,0-3 0 0,3-3 16 15,5-2-3-15,1 0-1 16,0-3-32-16,-1 0-6 0,1-5-2 0</inkml:trace>
  <inkml:trace contextRef="#ctx0" brushRef="#br0" timeOffset="197725.37">8738 9237 1958 0,'0'0'43'0,"12"5"9"0,3 3 1 0,0 0 3 0,0 2-45 0,2 4-11 0,4-1 0 0,3 3 0 15,3 0 104-15,-3 2 20 0,3 1 3 0,2 4 1 16,1 1-52-16,0 0-9 0,-3 0-3 0,2 5 0 16,-2-3-51-16,-3 4-13 0,-3-1 0 0,-3 0 0 15,-3-3 54-15,-4-2 8 0,-5 0 2 0,0 0 0 16,-9-3-52-16,-3 0-12 0,-5 0 0 0,-7 3 0 15,-3 0 0-15,-12 0 0 0,-3-1 0 0,-8 4-851 16,-1-1-173-16</inkml:trace>
  <inkml:trace contextRef="#ctx0" brushRef="#br0" timeOffset="199270.72">4532 11462 806 0,'0'0'72'0,"0"0"-58"16,-3 5-14-16,3-5 0 0,0 0 239 0,0 5 45 16,0-5 8-16,0 8 3 0,0-8-135 0,0 0-28 15,6 6-4-15,-6-6-2 0,9 5-38 0,0-2-8 16,0-3-2-16,3-3 0 0,-3 0-27 0,6-2-6 16,-3-3-1-16,2-3 0 0,4-2-19 0,0 0-4 15,-3-3-1-15,3-2 0 0,-3 2-20 0,0-5 0 16,-3-3 0-16,-1 0 0 0,1 3 0 0,-3-3 0 15,-3 3 0-15,0 0 0 0,-3 2 0 0,0 3-8 16,0 0 0-16,-3 3 0 0,-3 5-13 0,0 0-3 0,-3 3 0 16,0 0 0-1,-3 7-12-15,-3 1-4 0,4 0 0 0,-1 2 0 0,0 5 29 0,0-2 11 0,0 3-8 16,3 0 8-16,0-1-12 0,0 6 4 0,3-3 0 0,3 3 0 16,0-3 8-16,6-2-8 0,-3-1 8 0,6 1-8 15,0-3 0-15,3 0 0 0,3-5 0 0,2-1 0 16,1-2-36-1,0 0-8-15,3-2 0 0,0 2-1 0,-3-3 33 0,0 3 8 0,-1 0 0 0,-2 0 1 16,0 3-6-16,-3-3-2 0,3 2 0 0,-3 1 0 16,0 2 63-16,-3 0 13 0,0-2 3 0,0 2 0 0,-1 1-7 0,-5-1-1 15,3 3 0-15,0 0 0 0,0 0-28 16,0 0-7-16,-3-3-1 0,0 3 0 0,3 0 32 16,-3 0 7-16,0 0 1 0,0 0 0 0,0 0-28 0,3 0-4 15,3 0-2-15,-3-3 0 0,0 0-22 0,3 0 0 16,3-2 0-16,-3 2 8 0,3-2-8 0,-1 0 0 15,1-3 0-15,0 2 0 0,0-2 0 0,-3 0 0 16,0 0 0-16,0 0-8 0,0 0 8 0,0 0 0 16,-3-2 0-16,3-4-8 0,3 4-3 0,-3-4 0 15,-1-2 0-15,-2 1 0 0,0-1-4 0,3-3-1 16,-3 3 0-16,0-5 0 16,0 0-24-16,-3-1-6 0,0-1-1 0,0-4 0 0,-3 3 38 0,3 0 9 15,-3-2 0-15,0-1 0 0,-6 3 0 0,3 0 0 16,-3 3 0-16,0 3 0 0,3-1 0 0,-3 3 0 15,-3 3 0-15,3 0 0 0,0 2 42 0,3 0 10 16,-2 3 3-16,-1-2 0 0,6 2-31 0,-6 0-7 0,6 0-1 0,0 0 0 16,-6 5-16-16,6-5 0 0,0 0-13 0,0 0 5 15,0 0 8-15,0 0 0 0,0 0 0 0,0 0 0 16,9 5 0-16,-3 0 0 0,-6-5 0 0,6 6 0 16,-1-6 0-16,4 2 0 0,-9-2 0 0,6 0 0 15,0-2 0-15,3-1 0 0,-6 3 0 0,3-5 0 16,0 2 0-16,0-2 0 0,-3 0 0 0,3-1 0 15,-6-2 10-15,3 3 4 0,0-3 1 0,-3 0 0 16,0 0-15-16,0 3 0 0,-3-3 0 0,3 0 0 16,0 5-9-16,-3-2-5 0,3 5-1 0,-3-5 0 15,3 5 15-15,0 0 0 0,0 0 0 0,0 0 0 16,-3-3 0-16,3 3 0 0,-3-2 0 0,3 2 0 0,0 0 15 0,0 0 5 16,0 0 2-16,0 0 0 0,-6 2-35 15,6-2-7-15,0 0-2 0,0 0 0 0,-6 0 22 0,6 0 0 16,0 0 0-16,-6 6 0 0,0-4 0 0,0 1 0 15,0 2 0-15,3 0 0 0,-3 1 0 0,0 2 0 16,1-3 0-16,2 0 0 0,-3 3 0 0,3-3 0 16,-3 1 0-16,3 2 0 0,-3 0 16 0,3 0 8 15,0-1 2-15,0 1 0 16,-3 0-42-16,6 0-8 0,-3 0-1 0,0 3-1 0,0-3 26 0,0 0 0 16,3 0 0-16,-3-3 0 0,3 3 0 0,0-3 0 15,0 0 0-15,0 3 0 0,0 0 0 0,3-2 0 16,-3-6 0-16,3 8 0 0,-3-3 0 0,3 0 0 15,-3-5 0-15,3 5 0 0,0 1 25 0,0-1 11 16,0 0 1-16,-3-5 1 0,3 6-23 0,-3-1-5 0,6 0-1 16,-6-5 0-16,0 0-9 0,3 5 12 0,0 1-12 0,3-4 12 15,-3 4-3-15,3-1 0 0,-6-5 0 0,3 3 0 16,2 2-9-16,1 0 12 0,-3 0-12 16,3 1 12-16,0-1-12 0,0-2 0 0,0 2 0 0,0 0-11 15,0-2 11-15,0 2 0 0,-6-5 0 0,6 3 0 16,6 2 0-16,-3-2 0 0,-3-1 0 0,3 1 0 15,-9-3 0-15,6 0 0 0,0 3 0 0,-6-3 0 16,0 0 0-16,0 0 0 0,0 0 0 0,9 0 0 16,-9 0 0-16,0 0 0 0,0 0 0 0,0 0 0 15,0-6-53-15,-3 4-9 0,0-3-2 0,-6-1-819 16,3 4-164-16</inkml:trace>
  <inkml:trace contextRef="#ctx0" brushRef="#br0" timeOffset="199916.75">5232 11483 1497 0,'0'0'32'0,"0"0"8"0,0 0 0 0,9 3 4 0,-3 2-36 0,0-2-8 0,-1-3 0 0,1 2 0 16,-6-2 100-16,9 3 19 0,-3-3 3 0,3 0 1 15,-3 0-22-15,3 0-4 0,0-3-1 0,3 1 0 16,0-4-47-16,0-2-9 0,0 0-3 0,0-2 0 16,5-3 22-16,-2-1 4 0,-3 1 1 0,3-5 0 15,3-1-52-15,-3-2-12 0,0 0 0 0,0-3 0 16,-1 0 0-16,1-5 0 0,-6 3 0 0,3-6 0 16,-3 0 0-16,0-2 0 0,0-3 0 0,-3 0 0 15,0-3 0-15,-3 0 0 0,3-2 0 0,0 2 0 0,-3 3 0 16,0 5-12-16,-3 3 3 0,3 3 0 0,-6 5 9 0,3 2 12 15,-3 3-2-15,3 6-1 0,-3-4 44 0,0 9 9 16,-3 0 2-16,3 2 0 0,3 3-52 0,0 0-12 16,0 0 0-16,-6 8 0 0,3-3 0 0,-3 6 0 15,3 0 0-15,0 4 0 0,0 1 54 0,3 5 8 16,0 3 2-16,0 3 0 0,0-1-52 0,0 6-12 16,3-3 0-16,-3 5 0 0,0 1 0 0,0-3 0 15,0 2 0-15,0 0 0 0,0 1 0 0,3-1 0 16,0 1 0-16,0-4 0 0,0 1 0 0,3 0 0 15,-3-3 0-15,3-5 0 0,3-3 0 0,-3 0 0 16,6-2 0-16,-3-6 0 0,2-3 0 0,4-2-12 16,0-2 3-16,0-4 0 0,3-2 9 0,-3-2 12 15,6-4-2-15,-3-4-1 16,2-3-28-16,1-3-5 0,-3-3-2 0,-3-2 0 16,3-3-112-16,-3-2-22 0,-3-1-5 0,-3 1-1010 0</inkml:trace>
  <inkml:trace contextRef="#ctx0" brushRef="#br0" timeOffset="200079.57">5360 11086 2419 0,'0'0'53'0,"0"0"11"0,0 5 3 0,3 3 1 16,3 0-55-16,0 0-13 0,5-3 0 0,4 1 0 16,-3-1 54-16,6-2 8 0,3-3 2 0,3 0 0 15,3-3 0-15,-1 0 0 0,4-7 0 0,6-1 0 16,0 1-154-16,2-4-30 0,4-1-7 0,6-4-1 0</inkml:trace>
  <inkml:trace contextRef="#ctx0" brushRef="#br0" timeOffset="201497.73">6794 10978 172 0,'0'0'16'0,"-6"0"-16"0,0 2 0 0,3 1 0 15,-2 2 297-15,2-2 57 0,3-3 11 0,0 0 3 16,-3 5-192-16,3-5-39 0,0 0-7 0,0 0-2 0,0 0-51 0,3 0-10 15,5 3-3-15,1-6 0 0,0 0 0 0,3-2 0 16,3-3 0-16,0 0 0 0,3-2 0 0,-3-4 0 16,3 1 0-16,-1-3 0 0,-2 0-51 0,-3 1-13 15,3-4 0-15,-3 1 0 0,-6 2 0 0,0 0 0 16,3 0 0-16,-6 3 0 0,0-1 0 0,-3 7 0 16,0-4 0-16,3 3 0 0,-6 3 40 0,0 2 4 15,0-2 2-15,3 5 0 0,0 0-29 0,0 0-5 16,0 0-2-16,0 0 0 0,0 0-2 0,-3 5 0 15,0 3 0-15,0 0 0 0,3 3 0 0,0-1-8 16,-3 3 12-16,3 3-4 0,0 0-8 0,-3 0-9 16,0 3 9-16,3 2-13 0,-3 2 13 0,0-1 0 15,0-1 0-15,0 3 0 0,0-1 0 0,0 1 0 16,0-3 0-16,0 3 0 0,0-3 28 0,-3 3 9 16,3-3 2-16,0 3 0 0,-3-3-19 0,3 1-3 15,-3-1-1-15,3-3 0 0,1 3-7 0,-1-5-1 0,0-3-8 0,3 3 12 16,-3-2-2-16,3-4-1 0,-3 1 0 0,3-3 0 15,0-3-9-15,3 3-17 0,-3-8 4 0,0 0 1 32,0 0-85-32,0 0-17 0,6 0-3 0,-6 0-1 0,0 0-110 0,3-8-21 15</inkml:trace>
  <inkml:trace contextRef="#ctx0" brushRef="#br0" timeOffset="201672.39">6669 11427 1699 0,'0'0'75'0,"9"3"16"0,6 0-73 0,0-3-18 16,6 0 0-16,0 0 0 0,6 0 132 0,2-3 22 16,-2 0 5-16,6-2 1 0,0 0-45 0,-4-1-9 15,7 1-2-15,-3-5 0 0,0 2-32 0,-1-3-6 16,7 3-2-16,-6-2 0 16,-12-1-102-16,5 3-21 0,1 3-4 0,-3 2-1 0</inkml:trace>
  <inkml:trace contextRef="#ctx0" brushRef="#br0" timeOffset="203295.66">3261 12753 1868 0,'0'0'83'0,"0"0"17"0,0 0-80 0,0 0-20 15,0 0 0-15,3 5 0 0,-6 1 97 0,3 1 16 16,3-1 3-16,0 2 1 0,-3-3-20 0,3 3-4 16,0 0-1-16,-3 0 0 0,3 0-36 0,3 0-7 15,-3-3-1-15,3 0-1 0,0-2-24 0,3 2-5 0,0-2-1 0,3-1 0 16,-3-2-9-16,5-2-8 0,-2-1 9 0,0-2-9 15,3-3 12-15,3 0-4 0,-3-3-8 0,-3-2 12 16,3 0 2-16,-3 0 0 0,0 0 0 0,-7-1 0 16,-2-4-30-16,0 5-5 0,0-3-2 0,-3 0 0 15,0 0-5-15,-3 0-2 16,-3 3 0-16,4 0 0 0,-7-3-20 16,0 5-4-16,-3 3-1 0,3 3 0 0,-3 0 23 0,-3 2 5 0,0 3 1 15,3 3 0-15,-3 2 14 0,0 0 4 0,4 6 0 0,-4-1 0 16,3 1 8-16,3 0 0 0,0 2 0 0,0 0 8 15,3 3 5-15,0 0 2 0,3 2 0 0,3 1 0 16,-3-3-15-16,6 2 0 0,0 1 0 0,3-3 0 16,3-1 0-16,0 1 0 0,0 0 0 0,3-3 0 0,3-2 0 15,2-3 8-15,-2 0-8 0,6 0 0 0,3-6 0 16,-3 1 0-16,0-6 0 0,0 1 0 0,-1-3 17 0,4-3 1 16,0 0 0-16,3-3 0 0,-3-2 18 0,-1 0 3 15,1-3 1-15,0 0 0 0,-6-3-40 0,0-2 0 16,0 0 0-16,-1-5 0 0,-2-4 0 0,0 1 8 15,-3-2-8-15,3-4 0 16,0-2-22-16,-6 3-9 0,0-3-1 0,-3 2-1 0,3 1 21 0,-3 2 4 16,-6 3 8-16,0 3-13 0,-3 2 13 0,0 3 0 15,3 2 0-15,-6 6 0 0,0 0 0 0,0 2 10 16,-3 3-2-16,3 3 0 0,-3 0 26 0,0 5 5 16,6 0 1-16,3 0 0 0,-9 2-20 0,6 3-3 15,3-5-1-15,-3 11 0 0,0 0-6 0,3-1-2 0,0 3 0 0,0 3 0 16,3 0-8-16,0 0 0 0,0 3 0 0,-3-1 0 15,3 1 28-15,0-1 3 0,0 3 1 0,0 3 0 16,0-3-32-16,0 3 0 0,0 0 0 16,0 2 0-16,-3 1 12 0,6-1-3 0,-3 1-1 0,0 2 0 15,0-3-8-15,3 1 0 0,0-3 0 0,3-1 0 16,-3-1 0-16,3-1 0 0,-4-3 0 0,7 1 0 16,-3-3 0-16,3-3 0 0,3-3 9 0,0 1-9 15,3-3 12-15,0-3-1 0,-3-2-1 0,5 0 0 16,-2-6 3-16,3-2 1 0,0-1 0 0,0 1 0 15,0-6 10-15,-1 1 1 0,1-3 1 0,-3-1 0 16,0-4-26-16,0 2 0 0,-3-2 8 0,0-4-8 0,0 1 0 0,-7 0 0 16,4-3 0-16,-3 3 0 0,0-3 0 0,-6 3 0 15,0 3 8-15,-3 2-8 16,0-3-25-16,-3 6-7 0,-3 2-2 0,0 1 0 0,-3 2 23 0,-3 3 11 16,4 2-10-16,-4 3 10 0,-3 0-12 0,0 3 12 15,3-1-13-15,3 3 5 0,-3 1 8 0,3 2-13 16,0 2 5-16,3 1 8 0,3-1-20 0,0 1 3 15,3 0 1-15,3 2 0 16,0 0-50-16,3 0-10 0,3-2-1 0,3-1-1 0,0 1 52 0,3 0 10 16,0-3 3-16,0 2 0 0,0 1-10 0,2-1-1 15,1-2-1-15,-3 3 0 0,0-3 13 0,0 2 2 16,-3-2 1-16,3 3 0 0,0-3 9 0,-4 0 0 16,1 2 0-16,-3 1 0 0,0-3 0 0,-6 0 9 15,3 2-1-15,-6-2-8 0,3 0 14 0,-3-8-4 16,-6 6-1-16,3 1 0 0,-3-1-9 0,0-1 12 0,-3 0-12 0,0-2 12 15,1 0-12-15,-4-3 0 0,0 0-12 0,0 0 12 16,-3 0-9-16,3-3 9 0,-3 0 0 0,0 1 0 31,0-4-32-31,0 1 1 0,1 0 0 0,5-3 0 0,0 3 31 0,0-1 0 0,3 1 0 0,6 0 0 16,0 5 12-16,0 0 9 0,0 0 2 0,6 0 0 16,3-3-23-16,0 6 0 0,0-1 0 0,3 4 0 15,5-1-21-15,-2 3 1 0,3-3 0 0,3 3 0 16,0 0 20-16,0-3 0 0,2 1 0 0,1-1 0 15,3-2 0-15,-3-1 0 0,6-2 0 0,-4 0 0 16,-2-2 11-16,3-1 6 0,-3-2 2 0,0-3 0 16,-4 0-1-16,1-3 0 0,-3 1 0 0,3-1 0 0,-3-5-2 15,-3 3-1-15,-3-6 0 0,0 1 0 16,-4-3-3-16,1-3 0 0,3-3 0 0,-6 1 0 0,-3 0-12 0,0-4 0 16,0 4 0-16,-3-1 0 0,-3 4-13 0,-3 2-6 15,0 2-1-15,-3 6 0 0,0 0 12 0,-5 5 8 16,-1 0-12-16,0 5 12 0,-3 3 0 0,3 3 0 15,-3 2 0-15,3 3 0 0,6 2 21 0,0 6 2 16,-2 3 0-16,-1 5 0 0,6 2-23 0,0 1 0 16,3 2 0-16,6 2 0 0,0-1 56 0,6 1 6 15,3-4 2-15,5 2 0 0,4-5-64 0,3-3 0 16,6-3-9-16,3-4 0 0,-1-1 9 0,7-5-8 16,3-6 8-16,2-2-846 15,-2-5-164-15</inkml:trace>
  <inkml:trace contextRef="#ctx0" brushRef="#br0" timeOffset="204734.09">4687 14012 345 0,'0'0'31'0,"0"0"-31"16,0 0 0-16,0 0 0 0,6-2 328 0,0-4 59 15,0 1 12-15,3 2 2 0,0-2-218 0,0-3-44 16,0-2-9-16,2-1-2 0,1 0-40 0,0-2-9 16,6 0-2-16,0 2 0 0,-3-2-14 0,0 0-3 15,3-3-1-15,-1 0 0 0,-8 0-29 0,6 3-6 16,-6-3 0-16,3 3-1 0,-6-3 9 0,0 0 1 16,0 0 1-16,-3 3 0 15,0-3-53-15,-6 3-10 0,-3 0-3 0,3 2 0 16,-3 3 0-16,0 0 0 0,-3 6 0 0,-3-1 0 15,3 3-25-15,-6 3-6 0,4 2-1 0,-1 3 0 16,0 3 7-16,0-4 1 0,6 4 0 0,0 0 0 16,0-1 22-16,3 1 5 0,0-3 1 0,6 0 0 15,3 0-39-15,0-3-7 0,3-2-2 0,3-1 0 0,0 1 52 0,3-3 9 0,-1 0 3 0,1 0 0 16,3 0 12-16,-3 0 8 0,0 3 0 0,0-1-8 16,0-2 40-16,-3 3 2 0,0-1 0 0,-1 1 0 15,1 2 18-15,-3 1 3 0,3-1 1 0,-3 0 0 16,-3 3-10-16,3 0-2 0,0 0 0 0,-3 0 0 15,0 3-9-15,3-1-3 0,-3 1 0 0,0-3 0 16,0 2-12-16,0-2-4 0,2 0 0 0,1 3 0 16,0-6-15-16,0 3-9 0,0-3 10 0,3-2-10 15,0 0 8-15,0-3-8 0,0-3 0 0,0-2 9 16,3-1-9-16,-3 1-12 0,2-6 2 0,-2 4 1 16,3-7-15-16,-3 4-2 0,0-1-1 0,-3-2 0 0,0-3 27 0,-3 0 0 15,0 0 0-15,-3 0 0 0,3-2 0 0,-3-1 0 16,-6 3 8-16,0 1-8 0,3-1 0 0,-3 5 0 15,0 1 0-15,-3 2-12 0,0 0 12 0,-3 5 0 16,0 0 0-16,-3 6 0 0,0 0 0 0,0 2 0 16,0 0 0-16,0 6 0 0,4-3 0 0,-1 2 16 15,0 1-4-15,6 2-1 0,0 3-2 0,3 0 0 16,0 0 0-16,3 2 0 0,0 1-9 0,6-1 0 16,0-2 0-16,2 3 0 0,4-3 0 0,3 0 0 15,0-6-11-15,3 1 11 0,0-3-16 0,3 0 3 16,-1-3 0-16,1-3 0 0,0-2 5 0,0 0 8 15,-3-5-13-15,-1-3 5 0,1-2 8 0,-3-4 0 0,0 1 0 16,0-3 0-16,0-2 0 0,-3-1 11 0,-1-2-3 0,4-3 0 16,-3-2-8-16,0-1 0 0,-3-2 0 0,0-2 0 15,-3-6 19-15,0 2 11 0,-3-2 2 0,0-3 1 16,0 1-33-16,-3 2 0 0,3 2 0 0,-6 6 0 16,-3 3 13-16,3 2-4 0,-3 3-1 0,-3 5 0 15,0 3 15-15,3-1 2 0,-3 6 1 0,0 1 0 16,0 1 10-16,3 6 3 0,3 0 0 0,0 0 0 15,0 0-31-15,0 8-8 0,0 5 0 0,3 1 0 16,0 4 0-16,3 1 0 0,-3 4 0 0,0 4 0 16,3 2 0-16,-3 0-10 0,0 3 10 0,3 5-13 15,0-3 13-15,-3 1 0 0,-3-1 0 0,3 1 0 16,0-1 0-16,-1-5 0 0,4 3 0 0,-3-3 0 0,0-3 0 0,3-2 0 16,0-3 0-16,0-2 0 0,3-1 0 0,0-4 0 15,0-6-10-15,3 2 10 0,0-5-17 0,3-2 1 16,0-6 0-16,2-2 0 0,1-5 4 0,3-4 0 15,-3-2 1-15,6-2 0 16,-3-6-187-16,-3 0-38 0,-1-5-7 0,1 0-1 0</inkml:trace>
  <inkml:trace contextRef="#ctx0" brushRef="#br0" timeOffset="204890.61">5470 13584 2343 0,'0'0'52'0,"0"0"10"0,12 2 2 0,0 1 2 0,2 0-53 0,1-1-13 16,0-2 0-16,6 0 0 0,3-2 9 0,0-1-1 15,3 0 0-15,2 1 0 0,4-6-8 0,6 2-9 0,-1 1 9 0</inkml:trace>
  <inkml:trace contextRef="#ctx0" brushRef="#br0" timeOffset="205379.49">7113 13404 1152 0,'18'0'102'0,"-18"0"-82"16,0-3-20-16,-3 1 0 0,-3-1 184 0,0 0 32 15,-3 1 6-15,0 2 2 0,-3-3-77 0,6 0-15 16,-3 3-4-16,3 0 0 0,-6 0-51 0,3 3-10 16,3 0-3-16,-2 5 0 0,2-3 0 0,0 5 0 15,0 1 0-15,3 2 0 0,0 3-51 0,-3 3-13 16,3 2 0-16,0 3 0 0,3 5 0 0,0-3 0 15,0 3 0-15,3 0 0 0,6 0 0 0,-3-2-10 16,3-3 2-16,0 0 0 0,-4-3-14 0,10-3-2 16,6-2-1-16,-3-3 0 15,0-5-5-15,3 0-1 0,6-5 0 0,-1-3 0 0,-8-3 11 0,6-2 3 0,3-3 0 0,0-3 0 16,-4-2 29-16,1-3 7 0,-3 0 1 16,3-5 0-16,0 0-20 0,-4-3 0 0,-5-2 0 0,0-6 0 15,3-2 45-15,-6-1 15 0,-3 1 4 0,0-3 0 16,-3 2-52-16,-6 4-12 0,-3-1 0 0,-3 5 0 31,-9 4-48-31,-3 4-13 0,0 3-3 0,-8 3 0 0,-10 2 64 0,0 6 16 0,0 5 2 0,-5 0 0 16,-7 5-29-16,6 3-5 0,4 0-2 0,8 3-1170 15</inkml:trace>
  <inkml:trace contextRef="#ctx0" brushRef="#br0" timeOffset="212479.25">7547 10157 576 0,'33'6'51'0,"-18"-6"-41"0,3 0-10 0,0 0 0 0,3 2 136 16,2-2 24-16,10 3 6 0,-3-3 1 0,-3 0-116 0,8 0-23 16,1 0-5-16,6 0-1 0,-3 3-10 0,2-3-1 15,7 0-1-15,5 0 0 0,-2 0 8 0,0 0 2 16,-4 0 0-16,1 0 0 0,2-3-20 0,1 3 0 16,0 3 0-16,-4-3 0 0,4 0 0 0,2 0-12 15,-5 0 3-15,0 0 1 0,-7 2 8 0,1-2 0 16,-3 0 0-16,-4 0 0 0,-2 0 0 0,3-2 0 15,0 2 0-15,-1 0 0 16,-5 0-21-16,0-3-6 0,-3 0-1 0,-6 1-537 0</inkml:trace>
  <inkml:trace contextRef="#ctx0" brushRef="#br1" timeOffset="-204623.13">14355 12263 921 0,'0'0'82'0,"0"0"-66"15,0 0-16-15,0 0 0 0,3-7 130 0,-3 7 22 16,0 0 5-16,0 0 1 0,0 0-27 0,0 0-6 15,0 0-1-15,0 0 0 0,0 0-36 0,0 0-8 16,0 7-2-16,0 4 0 0,-6 2-26 0,6 0-4 16,-3 6-2-16,3 2 0 0,-3 3-2 0,-3 2-1 15,3 4 0-15,-3 4 0 0,0 0-12 0,0 3-3 16,3 3 0-16,-3-3 0 0,0 3-10 0,0-3-2 16,3-5-1-16,0-1 0 0,0 1-6 0,0-3-1 15,3-2 0-15,0-1 0 0,0-5-8 0,0 3 0 16,0-5 0-16,0-4 8 0,0 1-8 0,0-2 10 0,0-4-10 15,0 1 10-15,0-3-10 0,0 0 10 0,0-8-10 16,0 0 10-16,0 0-24 0,0 0-5 0,-6 0-1 0,3-3 0 31,-3-2-138-31,1-1-28 0,2-2-6 0</inkml:trace>
  <inkml:trace contextRef="#ctx0" brushRef="#br1" timeOffset="-204287.01">14072 12472 1440 0,'0'0'64'0,"0"0"12"0,0-5-60 0,0 5-16 16,0-5 0-16,3 0 0 0,-3-1 115 0,3 1 20 15,0 0 4-15,3 2 1 0,3-2-63 0,3-3-12 16,0 3-2-16,3-3-1 0,-4 0-26 0,7-3-4 15,0 3-2-15,0-2 0 0,0-1-30 0,3 0 8 16,-3-2-8-16,-1 0 0 0,1 0 0 0,0 2 0 16,-3-2 0-16,-3 0 0 0,0 5 0 0,-6 0 8 15,0 0-8-15,-3 3 0 0,0-1 8 0,-3 6-8 16,0 0 0-16,0 0 9 0,0 0 5 0,0 0 1 16,-6 3 0-16,0 2 0 0,0 3 7 0,0 0 2 15,3 3 0-15,-3-1 0 0,3 3-14 0,0 3-2 16,0-2-8-16,3 4 12 0,0-2-12 0,3 0-8 15,0 2 8-15,3 4-1096 0</inkml:trace>
  <inkml:trace contextRef="#ctx0" brushRef="#br1" timeOffset="-203712.54">14051 13338 1209 0,'-6'-3'108'0,"6"3"-87"0,-3 0-21 0,3 0 0 15,0 0 152-15,0 0 27 0,0 0 5 0,0 0 0 16,0 0-86-16,0 0-18 0,0 0-3 0,6 8-1 16,0 0-15-16,-3 5-3 0,-3 0-1 0,0 3 0 15,3 0-23-15,-3 3-5 0,-3-1-1 0,3 3 0 16,0 0-7-16,3-2-1 0,0 2-1 0,-3 0 0 16,6-2-9-16,0-3-2 0,-3 0 0 0,6-1 0 15,0-1-8-15,0-4 0 0,3-4 0 0,3 2 0 16,-1-6 0-16,1-4 0 0,0-1 0 0,0-2 0 15,3-3-9-15,0-3-1 0,0-5 0 0,-3 0 0 16,-1 0 1-16,-2-2 0 0,-3-1 0 0,0-2 0 16,-3 0 9-16,0 0 0 0,-3 2 0 0,-3 3 0 15,0-2-32-15,-6 2-2 0,0 6 0 0,0-1 0 16,-3 0-13-16,3 6-2 0,-3-3-1 0,1 3-618 16,-1 0-123-16</inkml:trace>
  <inkml:trace contextRef="#ctx0" brushRef="#br1" timeOffset="-202924.2">16575 12256 1440 0,'12'0'64'0,"-12"0"12"0,0 0-60 0,0 0-16 0,0 0 0 0,-6 5 0 15,0 0 149-15,0 3 27 0,3 0 6 0,3 5 1 16,-3 6-85-16,3-1-17 0,0 3-3 0,0 6-1 15,3 5-17-15,-3 2-3 0,0 3-1 0,0 5 0 16,3 1-29-16,-3-1-7 0,-3 0 0 0,3 1-1 16,0-4-4-16,3-2-1 0,-6 0 0 0,3-2 0 15,-3-3 10-15,0 2 1 0,3-5 1 0,-3 0 0 16,1-5-2-16,2-3-1 0,0 0 0 0,0-5 0 0,-3 0-11 16,0-3-3-16,3-2 0 0,-3-3 0 0,3-8 3 0,0 0 0 15,-6 5 0-15,6-5 0 16,0 0-160-16,-3-2-31 0,-6-4-6 0</inkml:trace>
  <inkml:trace contextRef="#ctx0" brushRef="#br1" timeOffset="-202558.25">16257 12430 1821 0,'0'0'80'0,"0"0"18"0,-6 3-78 0,6-3-20 16,0 0 0-16,0 0 0 0,0 0 33 0,0 0 3 0,0 0 1 0,0 0 0 16,12 0 17-16,-3-3 3 0,3 0 1 0,0 1 0 15,5-3-25-15,4-1-5 0,-6-2 0 0,6 0-1 16,-3-2-27-16,0-1 0 0,0 1 8 0,-1-4-8 16,-5 1 0-16,3-3 12 0,0 0-12 0,-3 3 12 15,-3-3-3-15,-3 3 0 0,3 0 0 0,-3 2 0 16,0 3 15-16,-3 0 2 0,0 3 1 0,-3 5 0 15,0 0 9-15,0 0 1 0,0 0 1 0,0 0 0 16,0 0-15-16,0 0-3 0,0 0-1 0,3 11 0 16,-3-1-8-16,3 4-2 0,0-1 0 0,0 0 0 15,-3 5 6-15,0-2 1 0,6 3 0 0,-4 2 0 16,1-2-5-16,3 2-1 0,3 0 0 0,-3 0 0 16,3 3-10-16,-3-3 0 0,6 0 0 0,0 0 0 15,3 1-49-15,0-4-12 0,-6-2-3 0,9 0-1092 16</inkml:trace>
  <inkml:trace contextRef="#ctx0" brushRef="#br1" timeOffset="-202017.78">16391 13343 2278 0,'0'0'50'0,"0"0"10"0,0 0 3 0,-6 5 1 0,3 3-51 0,0 0-13 15,0 3 0-15,0-1 0 0,3 4 48 0,0-1 8 16,3 3 0-16,0 2 1 0,3 1-35 0,-3-1-7 16,6 1-2-16,0 2 0 0,3-3-13 0,0 1 0 15,2-1-9-15,1-2 9 0,3-2-9 0,0-7 9 16,-3 1-8-16,6-2 8 0,3-4-10 0,-4-2 10 16,1-2-12-16,0-4 12 0,3-2-14 0,-3-2 4 15,2-6 1-15,-5 0 0 0,-3 0-6 0,-3-2-1 16,6-1 0-16,-6-2 0 15,-6-3-43-15,0 6-9 0,3-3-1 0,-3-1-1 16,-9 4-102-16,0-1-21 0,-6 6-4 0,0 0-1 0</inkml:trace>
  <inkml:trace contextRef="#ctx0" brushRef="#br1" timeOffset="-199321.52">15191 11732 345 0,'0'0'15'0,"0"0"4"0,0 0-19 0,0 0 0 15,0 0 0-15,0 0 0 0,-3 5 147 16,3 3 25-16,-3-3 6 0,0 3 1 0,3 0-97 16,0 0-19-16,0-3-4 0,0 3-1 0,0 3-1 0,0-3 0 15,0 0 0-15,0 0 0 0,0 0-5 0,0 2 0 16,3-2-1-16,0 3 0 0,-3-1-23 0,3-2-4 15,-3 0 0-15,3 3-1 0,-3-1-8 0,3 1-2 16,-3-1 0-16,3-2 0 0,-3 3 7 0,3-3 0 16,-3 0 1-16,0 2 0 0,3 1-21 0,-3-3 0 15,0 0 0-15,0-8 0 0,0 8 0 0,0 0 0 16,0 0 8-16,0 0-8 0,0-8 0 0,0 5 8 0,0-5-8 0,0 0 0 31,0 8-44-31,0-8-14 0</inkml:trace>
  <inkml:trace contextRef="#ctx0" brushRef="#br1" timeOffset="-198371.13">14903 12229 518 0,'5'3'23'0,"-5"-3"5"0,0 0-28 0,0 0 0 0,6 5 0 0,-3 0 0 15,0 3 148-15,-3 3 25 0,-3-3 5 0,3 2 1 16,3-2-89-16,0 5-18 0,-3-2-3 0,-3 0-1 16,3-1-19-16,3 1-4 0,-6-1-1 0,0 1 0 15,3 0-12-15,0-3-4 0,0 2 0 0,0 1 0 16,0-1-9-16,-3 1-3 0,3-3 0 0,-3 0 0 15,0 0 1-15,1 0 0 0,-1-3 0 0,3-5 0 16,-3 8-30-16,3-8-7 0,0 0 0 0,0 8-1 16,0-8-39-16,0 0-8 0,0 0-2 0,0 0 0 15</inkml:trace>
  <inkml:trace contextRef="#ctx0" brushRef="#br1" timeOffset="-198114.41">14983 12383 730 0,'0'0'32'0,"0"0"8"0,0 0-32 0,6 0-8 16,-6 0 0-16,6-3 0 0,0 3 56 0,0-3 9 15,-3 1 3-15,3-1 0 0,0 3-2 0,0-3 0 0,-1 3 0 0,1 0 0 16,0 0-7-16,0 0-2 0,0 0 0 0,0 0 0 15,0 0-9-15,3 0-3 16,-3 0 0-16,3 0 0 0,-3 0-18 0,3 3-4 0,0 0-1 0,-3-3 0 16,3 0-22-16,0 0 8 0,-3 0-8 0,3 0-491 15,-4 0-101-15</inkml:trace>
  <inkml:trace contextRef="#ctx0" brushRef="#br1" timeOffset="-197601.38">15194 12303 345 0,'0'0'31'0,"0"0"-31"0,0 0 0 0,0 0 0 0,0 0 130 0,0 0 20 16,0 5 4-16,0 3 1 0,0-2-83 0,0 2-16 15,0-8-3-15,3 5-1 0,0 3-9 0,-3-3-3 16,3 3 0-16,-3 0 0 0,3 3 6 0,0-3 1 16,0-1 0-16,-3 1 0 0,3 0-11 0,0 0-3 15,0 0 0-15,3-3 0 0,-3 3-13 0,0 0-4 16,6-2 0-16,-3-4 0 0,0 4 0 0,0-4 0 16,0 4 0-16,3-6 0 0,0 0 0 0,-1 0 0 15,4-3 0-15,-3 0 0 0,3 1-6 0,0-4-2 0,-3 1 0 16,3 0 0-16,0-1-8 0,-3-2 0 0,-3 1 0 15,3-1 0-15,-3 0 0 0,0 0 0 0,0-3 0 0,-4 3 0 16,1-2 0-16,0 2 0 0,0-3 0 0,-3 1 0 16,-3-1 0-16,3 3-11 0,-3 0 3 0,0 0 0 15,1 0-8-15,-4 3-2 0,-3 0 0 0,3 2 0 32,-3-2-14-32,3 5-2 0,-3-3-1 0,-3 3 0 15,0 3-3-15,0-3-1 0,0 2 0 0,0 1 0 16,0 2 3-16,1-2 0 0,-1 2 0 0,0 0 0 0,3 1 20 0,0-1 5 0,0 0 1 0,3 1 0 15,0-1 10-15,3-2 0 0,3-3 0 0,-6 5 0 16,6-5 17-16,0 0-1 0,0 8 0 0,0-8 0 16,6 8-6-16,0-6-2 0,3 4 0 0,0-4 0 15,0-2-8-15,6-2-11 0,0 2 3 0,2-3-371 16,4 0-73-16</inkml:trace>
  <inkml:trace contextRef="#ctx0" brushRef="#br1" timeOffset="-197256.93">14661 12300 1033 0,'-9'11'45'0,"7"-6"11"0,-1 3-45 0,0 3-11 0,-3-3 0 0,3 2 0 16,0 4 69-16,0-4 12 0,3 1 3 0,-3 2 0 15,3 0-39-15,3 0-7 0,0 1-2 0,3-1 0 16,0 0-16-16,2 0-3 0,1 1-1 0,6-4 0 15,3 3-16-15,3-2 0 0,3 2 0 0,3-5 0 16,8 0 0-16,1-5-9 0,6-6 1 0,2 0 0 16</inkml:trace>
  <inkml:trace contextRef="#ctx0" brushRef="#br1" timeOffset="-196996.53">15301 12152 1234 0,'15'8'55'0,"-6"-5"11"0,0 2-53 0,6 0-13 16,3 3 0-16,3 3 0 0,0 0 71 0,2 2 11 0,1 3 2 0,0 0 1 15,-3-1-20-15,0 4-4 0,2-1-1 0,-5 4 0 16,0-4-34-16,-3 3-7 0,-3-2-2 0,0-1 0 16,-6 4-17-16,-6 1 0 0,-3-1-13 0</inkml:trace>
  <inkml:trace contextRef="#ctx0" brushRef="#br1" timeOffset="-189642.04">4371 11967 1094 0,'0'0'97'15,"6"-3"-77"-15,3 1-20 0,0-1 0 16,-3 3 56-16,0 0 8 0,6 0 2 0,-3 0 0 0,3 0-31 0,0 3-7 15,0 2 0-15,0-2-1 0,-3 2 19 0,5 3 4 16,-2-3 1-16,6 3 0 0,3 0 5 0,0-3 0 16,6 1 1-16,2-1 0 0,4-2 1 0,3 2 0 15,9-5 0-15,2 0 0 0,7 0-41 0,-1-5-8 16,7-1-1-16,-1-2-8 0,7 1 0 0,2-4 0 16,4 0 0-16,-1 1-9 0,4-3 20 0,-1-1 4 15,0 1 1-15,4 0 0 0,-1 0 24 0,1-1 4 16,-4 4 2-16,-3-1 0 0,1 1-18 0,-1-1-4 15,4 0-1-15,-1 4 0 0,-5-1 14 0,-1 2 3 0,1 1 1 16,-4 2 0-16,-2 1-15 0,-1-1-3 16,4 0-1-16,-7 1 0 0,-2 2-9 0,-4-3-1 15,-2 0-1-15,-7 3 0 0,-2-2-11 0,0-1 8 16,-1-2-8-16,-5 0 8 0,-6 2-8 0,-6 0 8 0,0 1-8 0,-4-1 8 16,1 3-8-16,-6-3 10 0,-6 1-10 0,0-1 10 15,3 0-2-15,-12 3-8 0,0 0 12 0,0 0-4 16,0 0 0-16,0 0-8 0,0 0 12 0,-6-2-4 31,-3-1-64-31,3 3-12 0,6 0-4 0,-9 3-685 0,-3-1-138 0</inkml:trace>
  <inkml:trace contextRef="#ctx0" brushRef="#br1" timeOffset="-188144.63">3734 10769 1008 0,'0'0'44'0,"0"0"10"0,0 0-43 0,0 0-11 0,0 0 0 0,0 0 0 16,0 0 48-16,0 0 7 0,0 0 1 0,6 0 1 15,3 0-15-15,0 0-3 0,0 0-1 0,3-3 0 16,0 0-8-16,3 3-2 0,3 0 0 0,0 0 0 15,-1 0 5-15,4-2 1 0,3 2 0 0,3-3 0 0,3 3 6 0,2 0 2 16,4-3 0-16,6 3 0 0,-1-2-12 0,4-1-2 16,3 0-1-16,5-2 0 0,1 2-27 0,5 1 0 15,7-1 8-15,-1-2-8 0,1 2 0 0,5 1 8 16,1-4-8-16,2 1 8 0,4 0-8 0,-4 2 0 16,-3 0 0-16,1-2 0 0,2 2 0 0,1-2 0 15,5 0 0-15,-6 0 0 0,-2 2 0 0,-1-2-9 16,1 2 9-16,2 0-13 0,1-2 13 0,-4 2-9 15,0 3 9-15,-2-2-8 0,-1 2 8 0,4 0 0 16,-1 0 0-16,4 0-8 0,-1-3 8 0,-2 3 0 16,-4 3 0-16,6-3 0 0,1 2 0 0,-1-2 11 15,-5 0-3-15,-1 3 0 0,-2 0-8 0,-7-1-11 16,-2-2 3-16,-4 3 0 0,7-3 8 0,-10 3 11 0,-8-3-3 0,-3 0 0 16,0 0-8-16,-7 0 0 0,-2-3 0 15,-6 3-11-15,-3-3 11 0,0 3 0 0,-1-5 0 0,-2 2 0 16,-9-2 0-16,3 2 0 0,6-2 8 0,-6 3-8 31,-3-4-22-31,-6 1-9 0,-3 5-1 0,6-3-488 0,-3 1-98 0</inkml:trace>
  <inkml:trace contextRef="#ctx0" brushRef="#br1" timeOffset="-187400.14">3723 12020 691 0,'0'0'61'0,"0"0"-49"0,6-5-12 0,2 2 0 16,4 0 137-16,3 1 25 0,3-3 5 0,3 2 1 15,0-2-97-15,9-1-19 0,5 4-4 0,4-4-1 16,6 1 13-16,2 2 2 0,1-2 1 0,5 2 0 0,-2-2-32 0,6 3-7 16,-1-4 0-16,4 4-1 0,5-1-11 0,4 0-3 15,-4 1 0-15,4-1 0 0,5 0 1 16,0 3 0-16,4-2 0 0,-1-1 0 0,-5 3 1 16,5-3 0-16,3-2 0 0,1 5 0 0,5-3-1 15,-3 1 0-15,-2-1 0 0,5-2 0 0,0 2-10 0,1 1 10 16,-1-1-10-16,-3 0 10 0,1 1-10 0,-4-4 0 15,3 4 0-15,-5-1 0 0,-1 3 0 0,-2 0 13 16,-7 0-1-16,1 0-1 0,-1 3 1 0,0-1 0 16,-5 1 0-16,-3 2 0 0,-1-2-12 0,-5 0 0 15,-10 2 9-15,4 0-9 0,2 0 0 0,-5-2 0 16,-9 2 0-16,3-2 8 0,-7 0-8 0,-2-1 0 16,-3-2-11-16,-3 0 11 0,-6 0-14 0,-1-2 3 0,1-1 1 15,0 0 0-15,-9-5 10 0,0 3-10 0,3-3 10 16,-3 3-10-16,-6-3-11 0,3 0-3 0,-6 0 0 0,3-2 0 31,-6 2-112-31,0-3-22 0</inkml:trace>
  <inkml:trace contextRef="#ctx0" brushRef="#br1" timeOffset="-186426.22">6407 10610 1036 0,'0'0'46'0,"0"0"10"0,12-3-45 0,0 1-11 0,3 2 0 0,3 0 0 16,3 0 75-16,3 0 13 0,5 0 2 0,4-3 1 15,3 6-59-15,3-3-11 0,-1 2-2 0,7 1-1 16,0-1-10-16,-1 1-8 0,1 0 12 0,2-1-12 15,-2 1 37-15,6 0 1 0,-1-1 0 0,1-2 0 16,-6 3-12-16,2-3-2 0,4 0-1 0,-7-3 0 16,-2 3-11-16,0-2-3 0,-1-1 0 0,4-2 0 15,-3 2-9-15,-4 0 12 0,-5-2-12 0,0 3 12 0,0-1-12 0,-7 0-17 16,-11 1 4-16,3-1 1 16,0 3-1-16,-6-3 0 0,-12 3 0 0,0 0 0 0,0 0-5 0,0 0-1 15,0 0 0-15,0 0 0 0,-3 3 8 0,-3-3 2 16,3 0 0-16,-6 0 0 0,-3 0 9 0,3 0 12 15,9 0-2-15,0 0-1 0,0 0-9 0,-9 0 0 16,3 0 0-16,6 0 0 0,0 0 11 0,0 0 0 16,-6 5 0-16,6-5 0 0,6 8-2 0,-3 3 0 15,-3-1 0-15,-6 6 0 0,6 0 3 0,-3 5 0 16,3 0 0-16,-5 6 0 0,-4 2 14 0,6 3 3 16,3 5 1-16,-3 2 0 0,-6 4-10 0,3-1-3 15,3 3 0-15,3 0 0 0,0 3-9 0,-3 2-8 0,-3-2 9 16,6-1-9-16,6 3 9 0,-6-2-9 0,-3-6 8 0,0 3-8 15,-3-5 9-15,6-3-9 0,3-2 10 0,0-4-10 16,0-2 14-16,0-2-3 0,0-3-1 0,-3-3 0 16,-6-3 15-16,6-2 3 0,6-3 1 0,-6 1 0 15,-3-4 14-15,0-4 2 0,6 2 1 0,0-3 0 16,-3 0-10-16,0-5-1 0,0 0-1 0,0 0 0 16,6 3-19-16,-6-3-4 0,-6 0-1 0,6 0 0 15,9-3-10-15,-9 3 0 0,-9-3 0 0,3 3 8 16,0-2-8-16,-6 2 0 0,-3 0 0 0,-6 0 0 31,-3 2-32-31,-2 1-3 0,-4 0 0 0,-6-3 0 0,-11 2-25 16,-1 1-6-16,-3 0-1 0,-2 2 0 0,-4 0 6 0,-8 1 1 0,-7-1 0 15,-8 0 0-15,-3 0 29 0,-4 1 7 0,-5 4 0 0,0-4 1 16,-7-1 35-16,-2 0 8 0,0-2 0 0,0-1 1 0,-3 1 39 16,2 0 8-16,1-1 2 0,6 4 0 0,9-4-56 15,-1 4-14-15,4-4 0 0,6 4-898 16</inkml:trace>
  <inkml:trace contextRef="#ctx0" brushRef="#br1" timeOffset="-184312.22">15480 10070 691 0,'0'0'61'0,"0"0"-49"16,0 0-12-16,0 0 0 0,-3 8 108 0,3-3 18 15,-3 14 135-15,0-6-196 0,3 0-13 16,0 0-2-16,0 1-1 0,0 4-11 0,3 1-2 16,0 2-1-16,0 3 0 0,-3 0-19 0,3-1-4 15,0 4-1-15,-3-1 0 0,0 1-11 0,0 2 0 16,3 0 0-16,-3-3 8 0,0 1-8 0,-3-1 0 0,3 1-12 16,0-3 12-16,-3-3-24 0,3 3 4 0,-6-3 0 0,3 0-410 15,-3-5-82 1</inkml:trace>
  <inkml:trace contextRef="#ctx0" brushRef="#br1" timeOffset="-183576.54">17933 10094 777 0,'0'0'34'0,"0"0"8"0,0 0-34 0,-3 8-8 16,3 5 0-16,-3-2 0 0,0 2 34 0,0 5 5 16,-3 1 1-16,-3 5 0 0,3 0 39 0,-3 2 8 15,0 8 1-15,0 1 1 0,-3-1-28 0,6 3-5 16,0 3-2-16,0 0 0 0,0-3-40 0,3 2-14 16,6-4 9-16,0 2-436 0,3-6-87 15</inkml:trace>
  <inkml:trace contextRef="#ctx0" brushRef="#br1" timeOffset="-182470.82">17709 8006 288 0,'0'0'25'0,"0"0"-25"0,0 0 0 0,0 0 0 0,0 0 140 0,0 0 22 16,9 3 5-16,-3-3 1 0,-6 0-52 0,6 0-11 15,3 3-1-15,3-3-1 0,0 0-15 0,0 0-4 16,3 0 0-16,3 0 0 0,2 0-36 0,4 0-8 15,3 0-2-15,6 0 0 0,9-3-10 0,2 0-1 16,7 1-1-16,2-1 0 0,7 3-26 0,5 0 0 16,1 0 0-16,2-3 0 0,7 1 9 0,-1 2 0 15,-2-3 0-15,-4 3 0 16,-2 3-105-16,-7-3-22 0,-5 0-4 0,-4 0-1 0</inkml:trace>
  <inkml:trace contextRef="#ctx0" brushRef="#br1" timeOffset="-181764.03">17903 9081 1062 0,'0'0'23'0,"0"0"5"0,9 0 0 0,3-3 3 0,0-2-31 0,0-1 0 0,2 1 0 0,1 0 0 0,3-1 86 16,3 1 11-16,0 0 3 0,3 0 0 0,-1 2-20 15,4-2-3-15,6 2-1 0,0-2 0 0,5 5-28 0,4 0-7 16,3-3-1-16,8 3 0 0,7-3-25 0,5 3-6 15,7 3-1-15,2 0 0 0,1-1-8 0,2-2-11 16,6 0 3-16,1 3-815 0</inkml:trace>
  <inkml:trace contextRef="#ctx0" brushRef="#br1" timeOffset="-180283.8">4705 14282 460 0,'0'0'20'0,"-6"0"5"0,0 0-25 0,0 0 0 16,0 0 0-16,6 0 0 0,0 0 121 0,0 0 19 0,0 0 4 0,0 0 1 15,0 0-83-15,0 0-17 0,9 0-3 0,-3 0-1 16,0 0 27-16,3 0 4 0,3 0 2 0,0-2 0 16,5 2-13-16,1 0-2 0,3 0-1 15,3 0 0-15,3 0-5 0,5-3-1 0,-2 0 0 16,9 1 0-16,6-4-27 0,2 4-5 0,-2-4-2 0,8 1 0 16,7-3 3-16,2 0 1 0,10-2 0 0,2-1 0 15,1 0 4-15,5 1 1 0,6-3 0 16,1 2 0-16,5 1-1 0,0-1 0 0,4 0 0 0,2 3 0 15,0-2-14-15,-3 2-4 0,-2 3 0 0,-1-1 0 16,0-2-8-16,-3 6 0 0,1 2 0 0,-13-3 8 16,-3 3-8-16,1-3 0 0,-1 1 0 0,-2 2 0 15,-10 0 0-15,1 0 8 0,-7 0-8 0,-2 0 0 16,-1-6 0-16,-8 4 0 0,0-3 8 0,-4 2-8 16,7-2 0-16,-9-1 0 0,-9-2 9 0,-4 3-9 15,1 0-15-15,-3 0-7 0,-12-1-2 0,-3 1 0 16,-3 0-21-16,-3-3-5 0,-3 2-1 0,-6-2 0 15,-9 3-21-15,0 0-5 0,6-3-1 0</inkml:trace>
  <inkml:trace contextRef="#ctx0" brushRef="#br1" timeOffset="-179100.9">13271 13332 921 0,'0'0'40'0,"0"0"10"0,0 0-40 0,0 0-10 0,0 0 0 0,0 0 0 16,0 0 85-16,0 0 15 0,-3 8 4 0,3 0 0 15,0 0-36-15,0 3-6 0,-3-1-2 0,3 4 0 0,3 1 9 16,-3 4 2-16,0 5 0 0,3 0 0 15,-3-1-21-15,3 4-4 0,-3-1-1 0,0 3 0 0,0-2-21 0,0-1-4 16,0 1 0-16,0-1-1 16,-3 1-19-16,3-3 0 0,0 2 8 0,0 0-8 0,0-2-10 15,0 3-6-15,0-1 0 0,3 3-568 16,-3-2-114-16</inkml:trace>
  <inkml:trace contextRef="#ctx0" brushRef="#br1" timeOffset="-178457.29">15090 13261 230 0,'0'0'20'0,"0"0"-20"0,0 5 0 0,-3 3 0 15,3 3 256-15,-3-1 46 0,0 4 10 0,0 1 1 16,0 4-169-16,0-1-35 0,0 4-6 0,0-1-2 16,-3 8-9-16,6 0-3 0,-3 0 0 0,0 6 0 15,3-4-48-15,-3 4-9 0,3-4-3 0,3 4 0 16,-3-1-20-16,3-2-9 0,-3 2 8 0,3 3-646 16,3-2-130-16</inkml:trace>
  <inkml:trace contextRef="#ctx0" brushRef="#br0" timeOffset="42077.44">1029 14962 1843 0,'-12'-5'164'0,"12"5"-132"0,0-5-32 0,-6 2 0 0,6 3 49 0,-3-5 3 16,3-1 1-16,0 6 0 16,0 0 7-16,0 0 2 0,0 0 0 0,0 0 0 15,0 0 22-15,0 0 5 0,0 0 1 0,0 8 0 0,0 3-50 0,-6-1-11 16,0 6-1-16,0-2-1 0,3 4-15 0,-3-2-4 16,3 3 0-16,-6-1 0 0,6-2-8 0,-6 0 0 15,9 0 0-15,-9 0 8 0,6-3-8 0,3-3 0 16,-3 1 0-16,3-6 8 0,0 3-8 0,0-8 0 15,0 0 0-15,9 0-11 0,-3 0-8 0,3-5-1 16,3-3-1-16,0 0 0 16,0-5-4-16,3 0-1 0,-3-3 0 0,0 0 0 0,0 0 26 0,2 0-10 15,-2 3 10-15,-3 0 0 0,0 2 0 0,3 0 0 16,-3 1 0-16,-6 5 0 0,6-1 0 0,-9 4 17 16,9-1-3-16,-9 3-1 0,0 0 16 0,0 0 3 0,0 0 1 0,0 8 0 15,0 2-13-15,-6 1-4 0,6 2 0 16,-3-2-824-16,3 2-166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7:47:02.59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6905 4453 475 0,'0'0'20'0,"0"0"6"0,0 0-26 0,5 5 0 0,-2-2 0 0,-3-3 0 16,0 0 64-16,9 0 7 0,0 0 1 0,0 3 1 16,-6-3 26-16,6 2 5 0,0-2 0 0,0-2 1 15,0 2-8-15,3-3-1 0,0 3-1 0,0 0 0 16,3 0-11-16,-1 0-3 0,-2 0 0 0,3 0 0 15,3 0-21-15,-3 0-4 0,-3 3 0 0,3-1-1 16,9 1-20-16,-4-1-4 0,-5-2-1 0,3 3 0 0,0 0-30 0,3-1 0 16,3-2 0-16,-4 3 0 0,-2 0 0 0,3-3 0 15,6 2 0-15,3-2 0 0,-6 0 0 0,5 0 0 16,4 0 0-16,3 3 0 0,5 0 8 0,-5-3-8 16,0 0 0-16,0 2 0 0,2-2 8 0,1 3-8 15,-6 0 0-15,-1-1 9 0,7-2-9 0,-3 0 8 16,3 3-8-16,-7-3 8 0,4 3-8 0,0-3 0 15,8 0 9-15,-2 0-9 0,0 2 0 0,-4-2 9 0,1 0-9 16,0 0 0-16,0 3 17 0,-1-1-3 0,4 1-1 0,0 0 0 16,2-1-4-16,1-2-1 0,-3 0 0 0,-1 0 0 15,4 0-8-15,-3 0 12 0,2 0-12 0,1-2 12 16,-1 2-12-16,7 0 0 0,3-3 0 0,2 0 8 16,4-2-8-16,-4 3 0 0,-2-1 0 0,-1 0 0 15,7-2 0-15,-3 5 0 0,2-3 0 0,1 1 0 16,-4-4 0-16,-2 6 0 0,-1 0 0 0,-2 0 0 15,-3 0 0-15,-1 0 0 0,4 0 0 0,-1 0 0 16,-2 3 0-16,3 0 0 0,-4-3 0 0,-2 5 0 16,-1-2 0-16,-2-1 0 0,0 1 0 0,2 2 0 15,4-5 14-15,-3 3-2 0,2-6-1 0,1 3 0 16,-3 3-11-16,2-3-16 0,-5-3 4 0,3 3 1 16,-4 3 11-16,1-1 0 0,-3 1 0 0,2-3 0 15,1 0 0-15,0 0 12 0,-7 0-2 0,-2 0-1 0,-3 0-9 16,-3 0-9-16,-4 0 9 0,-2 3-13 0,-3-1 13 0,-3-2 0 15,-3 3 12-15,0-3-12 0,-3 3 18 0,-3-1-3 16,-6-2-1-16,0 0 0 0,0 0-4 0,0 0-1 16,0 0 0-16,0 0 0 0,0 0-9 0,0 0-16 15,0 0 4-15,0 0-672 16,-6 0-134-16</inkml:trace>
  <inkml:trace contextRef="#ctx0" brushRef="#br0" timeOffset="6149.7">13468 6792 1267 0,'0'0'112'0,"0"0"-89"16,0 0-23-16,0 0 0 0,0 0 87 0,0 0 13 15,0 0 2-15,6 0 1 0,3 0-95 0,3 0-20 16,0-3-3-16,-4 3-1 0,-8 0 16 0,9 0 0 16,6 0 0-16,3 0 10 0,-6 0-10 0,6 3 0 15,0-6 0-15,0 3 0 0,-1 3 0 0,1-3 0 16,0 3 0-16,3-3 0 0,0 2 0 0,0-2 0 15,0-2 12-15,2 2-4 0,4 0 12 0,0 2 1 16,0-4 1-16,2 2 0 0,4 0 11 0,6 0 3 0,3-3 0 0,-1 0 0 16,1-2-17-16,3 2-3 0,-1 3-1 15,1-2 0-15,0-1 20 0,2 3 4 0,4-5 1 0,2 2 0 16,7 0-19-16,-7 1-3 0,1-1-1 0,0 0 0 16,-1 1 24-16,4-1 5 0,-4 3 1 0,7-2 0 15,-1 2-22-15,1 0-4 0,-4 0-1 0,4-3 0 16,-3 3 5-16,2 0 1 0,4-3 0 0,-1 3 0 15,1 0-9-15,2 0-1 0,-2 0-1 0,-4 0 0 16,-2 0-6-16,5-2-1 0,10-4 0 0,-4 6 0 16,-2 0-8-16,-4 0 8 0,4 0-8 0,-4-2 8 15,7 2-8-15,-1 0 8 0,-3-3-8 0,-2 3 8 16,-3 3-8-16,-1-3 0 0,4 2 9 0,-4-2-9 16,1 0 0-16,-4 3 9 0,-2 2-9 0,-4-5 0 15,4-2 12-15,-6 2-12 0,-7 2 12 0,7-2-12 16,-1 0 20-16,1 0-2 0,-6 0-1 0,-4 0 0 0,1 0 7 15,0-2 2-15,-6-1 0 0,-1 3 0 0,-5-3-6 0,0 3-2 16,-3 0 0-16,0-2 0 0,-4-1-3 0,1 3-1 16,-3 0 0-16,3 0 0 0,-6 0-14 0,0 0 0 15,0-3 0-15,-4 3 0 0,1 0 0 0,-3 0 0 16,-9 0-12-16,9-2 12 16,0-1-149-16,-3 3-23 0</inkml:trace>
  <inkml:trace contextRef="#ctx0" brushRef="#br0" timeOffset="9801.48">18129 5183 1267 0,'0'0'56'0,"0"0"12"0,-3-5-55 0,-3-3-13 15,3 5 0-15,-3-2 0 0,3 0 83 0,0 2 13 16,-3 0 4-16,-3-2 0 0,3 3 0 0,-2-1 0 16,2 3 0-16,-3-3 0 0,3 1-47 0,-3-1-9 15,0 3-1-15,-3 0-1 0,3-3-12 0,0 3-2 16,-3 0-1-16,3 3 0 0,-3-3-7 0,3 5-2 16,0-2 0-16,1 2 0 15,-1-2-39-15,0 2-8 0,0-2-2 0,0 5 0 0,0-3 31 0,0 3 0 16,0-3 0-16,3 3 0 0,0 0 45 0,-3 0 15 15,3 0 4-15,0 3 0 0,0-1-52 0,3 3-12 16,-6-2 0-16,6 5 0 0,0 0 24 0,1 2 3 16,-1-2 0-16,3 3 0 0,-6 2-12 0,6 0-3 15,0 3 0-15,-3 0 0 0,0-1-12 0,3 1 9 0,0 3-9 16,0-1 8-16,0 1 0 0,0-1 0 0,0 0 0 0,0 4 0 16,0-4 2-16,0 0 0 0,-6 1 0 0,3 2 0 15,3 0 1-15,0 0 0 0,-6 3 0 16,3 2 0-16,3-2-2 0,0 3 0 0,0-1 0 15,-3 0 0-15,0 1-9 0,3-4 10 0,0 1-10 0,0 3 10 16,-3-1-2-16,3 0-8 0,0 1 12 0,0 5-4 16,0-3 2-16,0 0 0 0,-3 0 0 0,3 0 0 15,0-3 3-15,-3 0 1 0,-3 1 0 0,6-3 0 16,0 2 1-16,0-2 0 0,-3 0 0 0,0 2 0 16,0-2-4-16,0-1-1 0,0 1 0 0,0 3 0 0,0-4-2 15,-3 4 0-15,6-4 0 0,-3 1 0 0,-3 0 1 0,0 0 0 16,3-1 0-16,-3 4 0 0,-3-1-1 0,3 1-8 15,3-1 12-15,0 6-4 0,-2-6-8 0,-4 3 8 16,-3 0-8-16,9-2 8 0,3 2-8 0,-3-6 0 16,-3 1 0-16,0 0 0 0,6-3 0 0,-3 0 0 15,0-2 0-15,-3 2 0 0,3 0 0 0,-3 0 0 16,6-5 0-16,-3 2 0 0,-6 1 0 0,3-4 10 16,3-1-2-16,0-1-8 0,-3 0 12 0,0-3-12 15,0 1 12-15,3-3-12 0,0-3 10 0,0-2-10 16,-3-1 8-16,6-2-8 0,3-3 8 0,0 1-8 15,-3-6 0-15,0 0 8 0,0 0-8 0,0 0 0 16,0 0 0-16,3-6 0 0,3 4 0 0,-3-3 0 16,3-1 0-16,0 1 0 0,-3 0-13 0,6-1 5 15,0-2 8-15,3 0-13 0,-3-2 13 0,3-1 0 16,6 1 0-16,0-4 0 0,2-1-22 0,4 1-2 0,0-1 0 16,0-4 0-1,3 0-36-15,-4 1-8 0,1-1-2 0,0 4 0 16,-3-1-123-16,0 0-25 0,0 3-5 0</inkml:trace>
  <inkml:trace contextRef="#ctx0" brushRef="#br0" timeOffset="10771.85">16418 6048 1450 0,'0'0'32'0,"0"0"6"0,0 0 2 0,0 0 1 0,0 0-33 0,6 0-8 0,-6 0 0 0,6 0 0 15,-6 0 64-15,8 3 10 0,1-3 2 0,0-3 1 16,0 3 35-16,3 0 8 0,0 0 0 0,3 0 1 16,-3 0-48-16,3-2-9 0,0 2-3 0,2-3 0 15,-2 0-16-15,6 1-3 0,-3-1-1 0,6-2 0 16,0 0-18-16,-4 2-4 0,-5-2-1 0,3 2 0 15,-3 0-18-15,0 3 10 0,-3-2-10 0,-3 2 8 16,-9 0-8-16,0 0 0 0,0 0 0 0,0 0 0 16,0 0-40-16,0 0-11 0,0 0-1 0,0 0-1 15,0 0-9-15,0 0-2 0,0 0 0 0,0 0 0 16,-6-6-102-16,0 1-21 0,-6 0-4 0,9 2-1 0</inkml:trace>
  <inkml:trace contextRef="#ctx0" brushRef="#br0" timeOffset="10968.22">16653 5911 1436 0,'0'0'32'0,"0"0"6"0,0 0 2 0,0 0 0 0,9 2-32 0,-3-2-8 16,-6 0 0-16,6 6 0 0,3-4 97 0,-4-2 19 16,4 6 3-16,0-4 1 0,-3 4-26 0,3-1-5 15,6 3-1-15,-3-3 0 0,-3 0-30 0,3 3-6 16,3-2-2-16,0-1 0 0,-9 3-28 0,0 0-6 0,-4-3 0 0,4 3-1 15,0-3-15-15,-6 3 0 0,-3 0 0 0,0 0 0 32,0 0-40-32,-2 3-10 0,-13-1-2 0</inkml:trace>
  <inkml:trace contextRef="#ctx0" brushRef="#br0" timeOffset="12258.84">18439 5165 1209 0,'0'0'108'0,"0"0"-87"0,0 0-21 0,0 0 0 15,0 0 119-15,0 0 19 0,6 0 4 0,3 0 1 16,-1-3-63-16,1 0-12 0,0 3-2 0,0-2-1 15,3 2-21-15,3 0-4 0,-3-3 0 0,3 3-1 16,-3-3-29-16,3-2-10 0,0 3 0 0,-4-1 9 16,4 3-17-16,-3-3-4 0,0-2-1 0,0 5 0 15,-3-3-44-15,0 1-9 0,0-1-2 0,-3 3 0 16,-6 0-128-16,0 0-25 0</inkml:trace>
  <inkml:trace contextRef="#ctx0" brushRef="#br0" timeOffset="12477.25">18433 5199 1267 0,'0'0'56'0,"-6"5"12"0,3 1-55 0,0-1-13 15,-3 3 0-15,3 0 0 0,-3-3 108 0,3 6 20 16,-6-3 3-16,6 2 1 0,0-2-58 0,3 0-11 16,-6 3-3-16,6-1 0 0,-6 1 15 0,3-1 2 15,0 4 1-15,0-4 0 0,-3 1-22 0,3-1-5 16,-3 1-1-16,-3 0 0 0,3-1-50 0,1 1-17 15,-4 2 0-15,3-2 0 16,-3-4-24-16,3 1-5 0,-3 0-1 0,3-2 0 16,0-1-65-16,3-2-12 0,3-3-4 0,0 0 0 0</inkml:trace>
  <inkml:trace contextRef="#ctx0" brushRef="#br0" timeOffset="12701.55">18593 5181 1728 0,'0'0'76'0,"0"0"16"16,0 0-73-16,3 5-19 0,-3-5 0 0,0 8 0 0,0 2 106 0,-3-2 18 16,3 0 3-16,0 3 1 0,-3 2-42 0,3-2-8 15,-2 2-2-15,-1 0 0 0,0 3-19 0,3 2-4 16,-3-4-1-16,0 4 0 0,3-5-20 0,3 3-4 16,-3 0 0-16,3 3-1 15,0-6-43-15,2-2-9 0,1-1-2 0,0 1 0 0,3-3 27 0,0 0 0 16,6-3 0-16,-3 0 0 15,6-2-159-15,-3-3-26 0,3-8-6 0,0 0-1 0</inkml:trace>
  <inkml:trace contextRef="#ctx0" brushRef="#br0" timeOffset="12929.68">18846 5421 2070 0,'0'0'45'0,"0"0"10"0,-3 3 1 0,-2 0 3 0,2 2-47 0,3-2-12 0,-3 2 0 0,3 3 0 16,0 2 131-16,3-4 24 0,-3 2 5 0,3 2 0 15,0 1-100-15,-1-1-21 0,1 1-4 0,3-3-1 16,-3 2-3-16,0 1-1 0,-3-6 0 0,6 6 0 16,-3-3-30-16,0 0 0 0,0 0 0 0,0-3 0 15,-3-5-148-15,0 8-35 16,0-8-7-16,0 0-898 0</inkml:trace>
  <inkml:trace contextRef="#ctx0" brushRef="#br0" timeOffset="13409.95">18576 6038 979 0,'0'0'87'15,"0"0"-70"-15,0 0-17 0,0 0 0 16,-6 2 248-16,0 4 47 0,3-1 9 0,-3 0 1 16,3 1-151-16,3-4-30 0,-3 6-7 0,3 0-1 15,0 0-38-15,0 0-8 0,-3 0-2 0,3 0 0 0,0 0-35 0,0 2-7 16,0-2-2-16,3 3 0 16,0 0-74-16,0-1-15 0,3-2-3 0,0 3-729 15,0-1-146-15</inkml:trace>
  <inkml:trace contextRef="#ctx0" brushRef="#br0" timeOffset="13593.57">18480 6554 1638 0,'0'0'72'0,"0"0"16"0,0 0-71 0,3 8-17 15,-3-3 0-15,0 3 0 0,0-3 126 0,3 0 22 16,0 3 4-16,0-2 0 0,-3 2-90 0,3-3-18 15,0 3-4-15,3-3-1 16,-3 3-115-16,0 0-22 0,0-3-5 0,0 6-828 0</inkml:trace>
  <inkml:trace contextRef="#ctx0" brushRef="#br0" timeOffset="13769.3">18436 6982 864 0,'0'0'76'0,"3"6"-60"0,0-1-16 0,3 3 0 16,-6-8 184-16,3 5 35 0,-3-5 6 0,6 8 2 16,-3-3-90-16,2 1-17 0,-2 2-4 0,0-3-1 15,3 3-81-15,0-3-16 0,-6 3-3 0,3 0-1 16,0 0-82-16,0-3-17 0,0 1-3 0,0 1-1 0</inkml:trace>
  <inkml:trace contextRef="#ctx0" brushRef="#br0" timeOffset="14117.92">18132 7445 1998 0,'0'0'44'0,"9"3"8"0,-9-3 3 0,15 0 1 0,-3 0-44 0,3 0-12 0,-3 0 0 0,2-3 0 15,-2 1 101-15,3-1 19 0,0 3 3 0,3-3 1 16,-3 1-54-16,0-1-10 0,0-2-3 0,3 2 0 15,-4 1-45-15,1-4-12 0,-3 1 0 0,3 0 0 16,0 2-19-16,-6-2-5 0,0 2-2 0,-3-2 0 16,-6 5-214-16,0 0-44 0,0 0-8 15,0 0-1-15</inkml:trace>
  <inkml:trace contextRef="#ctx0" brushRef="#br0" timeOffset="14318.07">18201 7443 2163 0,'0'0'48'0,"0"0"9"0,0 5 3 0,-3-2 0 0,3-3-48 0,3 5-12 16,-6 0 0-16,6 1 0 0,-3 1 86 0,3 4 14 15,0-3 4-15,-3 3 0 0,0-1-41 0,0 1-8 16,-3 2-2-16,0 3 0 0,-3-3-9 0,-3 3-1 16,0-3-1-16,0 0 0 0,0 1-42 0,0 2 0 15,0-3-13-15,-3 0 3 0,0 3 10 0,0-3 12 16,0-2-2-16,0 2-1 15,1-3-169-15,2-2-35 0,0 0-6 0</inkml:trace>
  <inkml:trace contextRef="#ctx0" brushRef="#br0" timeOffset="14569.6">18519 7369 2062 0,'0'0'45'0,"0"0"10"0,0 0 1 0,-6 2 3 0,0 1-47 0,0 2-12 0,-3 1 0 0,3-1 0 16,3 3 99-16,0 0 17 0,-3 2 4 0,3 1 1 16,3 2-42-16,0 0-9 0,-3 3-2 0,6 3 0 15,-3-1-28-15,0 1-5 0,3-3-2 0,3 2 0 0,-3 1-22 0,3-1-11 16,3-2 10-16,-3 3-10 0,0-6 0 0,0 3 0 16,3 0 0-16,0-3 0 0,3-3 37 0,0 1 2 15,-3-3 0-15,3-3 0 16,-1 0-63-16,1-2-12 0,3-3-2 0,-3-3-834 15,3 1-166-15</inkml:trace>
  <inkml:trace contextRef="#ctx0" brushRef="#br0" timeOffset="14784.74">18733 7572 2404 0,'-9'3'107'0,"6"0"21"0,0 2-102 0,1 0-26 16,-1 3 0-16,3 0 0 0,-6 3 60 0,3 2 6 16,3-2 2-16,0 4 0 0,0 1-4 0,3 3 0 0,0-3 0 0,3 0 0 15,-4-1-51-15,4 1-13 0,0 0 0 0,0-3 0 16,-3-2 0-16,3 0-16 0,-3-1 3 0,3-2 1 31,0 0-177-31,-3-3-35 0</inkml:trace>
  <inkml:trace contextRef="#ctx0" brushRef="#br0" timeOffset="15076.96">18960 7644 1555 0,'0'0'68'0,"0"0"16"16,-3-3-68-16,-6 3-16 0,0 3 0 0,3-1 0 0,0 1 252 0,0 0 48 15,-3 2 8-15,6-2 3 0,0 5-195 0,-3-3-40 16,0 3-7-16,0 0-1 0,0 0-68 0,0 5 0 15,0-2-11-15,-3 2 1 0,3-3 10 0,-3 1 0 16,-2 0 0-16,2-4 0 16,3 7-30-16,0-4-4 0,0 1-1 0,-3-3 0 15,3 0-13-15,0-3-4 0,3 3 0 0,0-3 0 16,3 1-4-16,0-6 0 0,0 0-1 0,6 5 0 16,0 0 11-16,0-2 2 0,3-3 1 0,0 2 0 0,3-2 23 0,2 0 5 15,-2-2 1-15,3-1 0 0,0 0 3 0,3 1 1 16,0-3 0-16,0-1 0 15,0-2-103-15,2 0-21 0,4 0-4 0,-3 1-666 0</inkml:trace>
  <inkml:trace contextRef="#ctx0" brushRef="#br0" timeOffset="15728.3">19364 5151 1728 0,'0'0'38'0,"3"-2"8"0,6-1 2 0,0 1 0 0,0-4-39 0,0 4-9 16,3-1 0-16,6 0 0 0,-6-2 87 0,6 5 15 15,-3-3 3-15,-1 3 1 0,1 3-16 0,0 2-3 16,-3 1-1-16,3 2 0 0,-3-1-50 0,0 7-11 16,0-1-1-16,-3 3-1 0,0 0 14 0,-1 5 3 15,1 0 1-15,-3 3 0 0,3 2-33 0,-3 3-8 0,0 6 0 0,0 7 0 16,0 0 0-16,0 3 0 0,-3 3 0 0,0 2 0 16,-3 1 0-16,3 1 0 0,-6 4 0 0,0 8 0 15,0-4 53-15,0 4 9 0,-3 2 2 0,-3 5 0 16,0 1-52-16,0-1-12 0,-3 3 0 0,0 6 0 15,4-6 8-15,-4 0-8 0,-3 0 11 0,3 8-11 16,0-10 0-16,3 2 0 0,3-3 0 0,0 3-12 16,-3-8 40-16,3-2 9 0,3-1 2 0,-3 1 0 15,0-6-9-15,0-5-2 0,3-3 0 0,3 0 0 16,-3-5-5-16,3-2-2 0,0-1 0 0,0-5 0 16,3-2-9-16,-3-4-3 0,3 1 0 0,-3-6 0 15,0 1-1-15,0-6 0 0,0 0 0 0,0-2 0 16,-3-6 0-16,0 0 0 0,-2 0 0 0,-1-5 0 0,0 0 0 15,-3-2 0-15,0-1 0 0,-3-2 0 0,0-1-8 0,-6-2 0 16,3-2-12-16,-3 2 12 16,-3-6-141-16,-2 1-21 0,-1-3-4 0</inkml:trace>
  <inkml:trace contextRef="#ctx0" brushRef="#br0" timeOffset="16426.5">15775 4323 2026 0,'3'-2'44'0,"-3"2"10"0,0 0 2 0,0 0 1 0,0 0-45 0,0 0-12 0,0 0 0 0,0 0 0 16,-6 2 72-16,3 6 12 0,0 0 2 0,-3 5 1 15,3 3-19-15,-3 3-3 0,0 2-1 0,3 3 0 16,-3-3-37-16,3 5-8 0,-3 1-2 0,3-1 0 16,3 1-17-16,0-3 0 0,-3-1 0 0,3 1 0 15,0-3-23-15,0-2-11 0,0-3-2 0,3-3-723 16,-3-2-144-16</inkml:trace>
  <inkml:trace contextRef="#ctx0" brushRef="#br0" timeOffset="16775.33">15971 4450 2203 0,'0'0'48'0,"0"3"11"0,-3-3 1 0,0 3 2 0,0 2-50 0,-3 0-12 16,3-2 0-16,-3 5 0 0,3 0 32 0,-3 0 4 15,-3 2 1-15,3-2 0 0,1 5 14 0,-4-2 2 16,-3 2 1-16,3-2 0 0,-3-1-38 0,3 1-8 16,-3 2-8-16,-3-2 11 0,3 2-11 0,-3 0 0 15,3-2-12-15,1-3 12 16,-1 2-37-16,3-4 0 0,3-1 0 0,0 0 0 16,3-2-23-16,3-3-4 0,0 0 0 0,0 0-1 15,0 0-19-15,6-5-4 0,3-1-1 0,0 1 0 16,0 0 33-16,-1-1 8 0,1 1 0 0,3 2 1 0,0 3 64 0,-3-2 13 0,0 2 2 0,3 2 1 15,-3 1 10-15,3 0 1 0,-6 5 1 0,3-3 0 16,-3 0 7-16,3 3 2 0,-3 3 0 0,-3-3 0 16,0 0-13-16,-1 2-2 0,4 1-1 0,-3-1 0 15,3-2-38-15,-3 0 0 0,3 0 0 0,-3 0-8 16,3-3-80-16,0-2-15 16,-6-3-3-16,9 3-795 0</inkml:trace>
  <inkml:trace contextRef="#ctx0" brushRef="#br0" timeOffset="16953.12">16147 4636 2055 0,'0'0'45'0,"0"0"10"0,0 0 1 0,0 0 2 0,0 0-46 0,0 0-12 16,6-3 0-16,-6 3 0 0,0 0 66 0,9 0 11 15,-3 0 3-15,0-3 0 0,2 3-56 0,-2 0-10 16,3 0-2-16,3 0-1 15,0-2-182-15,3 2-36 0,15-3-7 0,-6 0-2 0</inkml:trace>
  <inkml:trace contextRef="#ctx0" brushRef="#br0" timeOffset="17419.23">16447 4495 2282 0,'0'-2'50'0,"0"-4"10"0,-3 4 3 0,3 2 1 0,0 0-51 0,0 0-13 0,0 0 0 0,0 0 0 16,0 0 64-16,0 0 11 0,0 0 1 0,3 10 1 15,0 1-26-15,-3-1-6 0,3 1-1 0,-3 2 0 16,-3 3-28-16,0 0-7 0,3 0-1 0,-3 0 0 16,0 0-8-16,0 0 0 0,0-1 0 0,3-1 0 15,0-4 0-15,-3-2-11 0,3 0 3 0,-2-3 0 16,2-5-20-16,0 0-3 0,0 0-1 0,0 0 0 15,0 0 16-15,5-2 4 0,4-4 0 0,-3-2 0 0,0 1-7 0,3-4-1 16,0-2 0-16,0 0 0 16,-3 2-22-16,6 0-5 0,0 1-1 0,0-1 0 0,-3 1 32 0,-3 2 7 15,3 2 1-15,-1 1 0 0,1 2 8 0,0 3 0 16,-9 0 0-16,9 3 0 0,3 2 8 0,-6-2 3 16,-3 5 1-16,3 0 0 0,3 0-12 0,0 0 8 15,-3 0-8-15,0 2 8 0,0-2 0 0,0-2 0 16,3 1 0-16,0-1 0 0,-6-1-8 0,6-2 0 15,8-1 0-15,-5 1 0 0,-3-3 12 0,-3 0 1 16,6-3 0-16,3-2 0 0,0 0-13 0,-3 2 0 16,-3-5 0-16,0 0 0 0,5 0 54 0,-5 3 8 15,-9-8 2-15,6 0 0 0,-3 2-64 0,0 0-16 16,-3 1-2-16,-3 2 0 0,0-3 29 0,-3 6 5 16,9-3 2-16,-6 3 0 15,-6-3-78-15,7 3-15 0,4-1-3 0,4 1-659 0,-6 0-132 0</inkml:trace>
  <inkml:trace contextRef="#ctx0" brushRef="#br0" timeOffset="18322.73">17093 4493 2185 0,'-9'0'48'0,"9"0"9"0,0 0 3 0,0 0 2 16,3-8-50-16,-6 2-12 0,0-2 0 0,3 3 0 15,3-3 84-15,-6 0 15 0,-3 0 2 0,3 3 1 16,3-3-38-16,-3 3-8 0,-2-3-2 0,-1 3 0 15,-3 2-65-15,3-2-13 0,-3 2-2 0,0 3-1 16,-6 3 48-16,3-1 10 0,3 1 1 0,0 5 1 16,-9 0-53-16,6 2-10 0,3 1-2 0,1 2-1 15,-1 0 33-15,0 3 0 0,3 3 0 0,3-1 0 16,6 1 0-16,0-3 0 0,-3 0 0 0,3 0 0 0,9-3 0 16,-3 0 0-16,-4 0 0 0,4-2 0 0,0-6-25 0,3 0 1 15,0-2 1-15,-3-3 0 0,-6-3 37 0,9-2 7 16,3-3 2-16,-6 0 0 0,-3 0-39 0,0-2-7 15,3-1-1-15,3-2-1 0,-7 0 25 0,1-3 0 16,-3 5 0-16,3-2 8 0,0 0 0 0,-3 2 0 16,-6 1 0-16,3 2 0 0,3 0 4 0,-3 0 0 15,-3 2 1-15,-3 1 0 0,3 3-13 0,3 2 0 16,0 0 0-16,0 0 0 0,-9 0 0 0,9 0 0 16,0 0 0-16,0 0 0 0,-6 5 28 0,6-5 2 15,0 5 1-15,0 3 0 16,0 0-50-16,0 3-9 0,0-1-3 0,3-2 0 0,3 3 31 0,-6 2 0 15,0 0 0-15,3 0 0 0,3 1 0 0,-3-1 0 0,3 0 0 16,-3 0 0-16,3-2 0 0,3-1 0 0,3 1 0 16,-3-3 0-16,-3-3 19 0,6-2 9 0,6 0 3 0,-3-3 0 31,-4-3-50-31,1 0-9 0,9-2-3 0,-3-3 0 0,3-3 31 0,-6 1 0 0,-3-3 0 0,3-1 0 16,-1-1 0-16,-2-1 0 0,-9-3 0 0,6 3 0 15,-3 0 45-15,0 1 15 0,-9-1 4 0,3 2 0 16,0 1-34-16,-3 0-6 0,-3 5-2 0,0 0 0 15,0 3 16-15,0-1 3 0,6 6 1 0,0 0 0 0,-9 0-34 16,9 0-8-16,0 0 0 0,-2 6 0 16,2 2 0-16,-3 0 0 0,0 2-11 0,3 3 11 0,6-2 0 0,-6 2 0 15,-3 3 0-15,6-3-8 0,2 6 8 0,1-3 0 16,-3 0 0-16,0 0 8 0,3-3-8 0,0 0 0 16,3 0 8-16,0-2-8 0,-3-1-12 0,3-2-6 15,6-2-2-15,0-1 0 0,-6-2 7 0,3-3 1 16,3-6 0-16,-1 1 0 15,-2 0-16-15,0-3-4 0,0-3 0 0,0 3 0 0,3-5 32 0,-3 5 0 16,-3-5 0-16,0 0 0 0,3-1 45 0,-3 4 15 16,-9-1 4-16,5 1 0 15,-2 2-74-15,0 0-14 0,-3 2-4 0,0 6 0 0,0 0 28 0,0 0 0 16,0 0 0-16,0 0 11 0,-6 6-11 0,3 2 0 16,6 0 0-16,-3 7 0 0,-5 1 16 0,2 3 7 15,0 2 1-15,0 6 1 16,3 2-48-16,0 2-9 0,-6 1-3 0,6 3 0 15,0-1 5-15,0 0 1 0,-6 6 0 0,0 0 0 0,6 5 29 0,-3-3 0 0,-6 0 0 0,3 3 0 32,-6-8-57-32,3-2-6 0,0-1-1 0,-6-5 0 0,-3-5 52 0,0 0 12 0,4-3 0 0,-4-2 0 15,-3-4 0-15,-3-4 0 0,0 0 0 0,3-6 0 16,7-5 0-16,-4-3 0 0,-6-2 0 0,9-3 0 16,6-5 17-16,0 0 7 0,-6-6 0 0,3-2 1 15,6 0-25-15,0-6 8 0,6 1-8 0,6-6 0 16,0 0-16-16,15 1-9 0,9-1-2 0,6-3-770 15,-4 4-155-15</inkml:trace>
  <inkml:trace contextRef="#ctx0" brushRef="#br0" timeOffset="19076.58">21984 4966 1094 0,'0'0'97'0,"0"0"-77"0,0 0-20 0,0 0 0 16,6-8 196-16,-3 3 35 0,3-3 7 0,3 3 2 15,2-3-141-15,4 3-28 0,0-1-6 0,6-2-1 16,6 3 0-16,-6-3 0 0,0-2 0 0,2 4 0 16,10 1-13-16,-3 2-3 0,0-2-1 0,-4 0 0 15,-5 2-24-15,-3-2-5 0,-3-1-1 0,0 4 0 16,-3 2-65-1,-3-3-12-15,-6 1-4 0,6-1-682 0,-6 3-137 0</inkml:trace>
  <inkml:trace contextRef="#ctx0" brushRef="#br0" timeOffset="19310.29">21966 4927 460 0,'0'0'41'0,"0"0"-33"15,0 5-8-15,-3 0 0 0,3 3 335 0,0-3 65 16,0 1 12-16,0 2 4 0,3 2-225 0,0-2-45 15,-3 3-9-15,3-1-1 0,-3 1-64 0,0 2-12 16,0 0-2-16,0 3-1 0,0-3 6 0,-3 3 1 16,0 0 0-16,-3 3 0 0,0-6-52 0,-3 3-12 15,0-3 0-15,-3 0 0 0,0 3 54 0,-3-3 8 16,1 1 2-16,-4-1 0 16,0-3-103-16,-3 1-20 0,3 0-4 0,-3-3-1 0,0-1 52 0,4 1 12 15,5-2 0-15,0-1 0 16,3 0-156-16,9-5-29 0,0 0-6 0,0 0-897 0</inkml:trace>
  <inkml:trace contextRef="#ctx0" brushRef="#br0" timeOffset="19537.25">22246 4786 2156 0,'0'0'48'0,"0"0"9"0,0 0 3 0,0 0 0 0,3 6-48 0,-3-1-12 0,3 3 0 0,-3 2 0 16,0 1 60-16,-3 2 11 0,0 3 1 0,3 0 1 15,-3 3 44-15,3 2 9 0,-3-3 2 0,3 3 0 16,6 1-103-16,-6 1-25 0,0 1 0 0,3 0 0 16,0 0 0-16,0-3 0 0,3 0 0 0,0 0 0 15,-1-5 0-15,4 3 0 0,0-6 0 0,0 3 0 0,0-6 0 16,3 1 0-16,0-3 0 0,0 0 0 16,3-6-46-16,0 1-14 0,-3-6-4 0,5-2-751 15,1 0-150-15</inkml:trace>
  <inkml:trace contextRef="#ctx0" brushRef="#br0" timeOffset="19862.18">22526 5286 1267 0,'0'0'112'0,"0"0"-89"0,0 0-23 0,0 0 0 15,0 0 80-15,0 0 11 0,0 0 2 0,0 0 1 16,0 0 3-16,0 0 1 0,0 0 0 0,0 0 0 16,0 0 24-16,0 0 5 0,-3 3 1 0,0 2 0 15,3-5-34-15,-3 8-6 0,0-2-2 0,-3 1 0 16,3 4-35-16,3-3-7 0,-3 3-2 0,0-1 0 16,0 1-18-16,3 2-3 0,0 0-1 0,3 0 0 15,-6 1-11-15,6-1-9 0,0 3 12 0,0 0-12 16,-3-3 8-16,0-3-8 0,3 1 0 0,3 0 0 15,0-3 36-15,0-3 0 0,-6-2 0 0,11 2 0 16,1-5-80 0,0-5-16-16,0 2-4 0,0-8 0 0,0 3-153 0,0-5-31 15,-3 0-7-15</inkml:trace>
  <inkml:trace contextRef="#ctx0" brushRef="#br0" timeOffset="20149.56">22475 5059 1612 0,'-18'2'144'0,"18"-2"-116"0,0 0-28 0,-9 3 0 0,6 0 134 0,-3 2 21 15,6-5 4-15,-6 3 1 0,6-3-77 0,-3 5-15 16,3-5-4-16,0 5 0 0,0 3 0 0,3-2 0 16,-3-6 0-16,0 0 0 0,3 5-55 0,0 0-9 15,-3-5 0-15,6 5-10 0,-6-5 10 0,6 0 0 16,3 0 10-16,-3 0-10 0,0-2 0 0,-3-4 0 0,9 1-11 0,-6 0 11 15,0-3-10-15,0 0 10 16,0 0 0-16,-3 3-9 0,3-3 9 0,-3 0 14 0,-3 0-3 0,0 8-1 16,3-5-10-16,-3 5 0 0,-3-8 0 0,0 5 0 15,3 3 0-15,-6-3 0 0,0 3 0 0,3-2 0 32,-3 2-49-32,6 0-12 0,0 0-3 0,-3 5-682 0,0 3-137 0</inkml:trace>
  <inkml:trace contextRef="#ctx0" brushRef="#br0" timeOffset="20569.95">22948 4773 2419 0,'0'0'107'0,"0"0"22"0,0 0-103 0,0 0-26 16,0 0 0-16,0 0 0 0,0 0 50 0,3 0 5 16,9 0 1-16,-3 3 0 0,0-1 12 0,3 1 4 15,-3 2 0-15,9 1 0 0,-6 2-58 0,8-3-14 16,-8 3 0-16,6 0 0 0,0-3 0 0,3 3 0 16,0 0 0-16,-1-3 0 0,1 0 0 0,0 1 0 15,0-1 0-15,0 0 0 0,-6-2 0 0,0 0 0 16,2 2 0-16,-5-2 0 0,0-1 54 0,-3 4 8 15,0-4 2-15,3 1 0 0,-3-1-52 0,-3 4-12 0,-3-1 0 0,3-2 0 16,0 2 0-16,-6-5 0 0,-3 3 0 0,3 5 0 16,-6-3 0-16,3 3 0 0,-6 0 0 0,3 0 0 15,-3 2 0-15,-6 1 0 0,0 2 0 0,-3 0 0 16,-2-2 0-16,-4 2 0 0,0 0 0 0,3 1 0 16,-3-1 0-16,4 3 0 0,-1-3 0 0,3 3 0 15,0-3 0-15,-3 0 0 0,3 0 0 0,0 1 0 16,1-1-151-1,-1 0-33-15,0 0-6 0,3-5-2 0</inkml:trace>
  <inkml:trace contextRef="#ctx0" brushRef="#br0" timeOffset="20805.22">23407 5112 1555 0,'0'0'68'0,"0"0"16"0,0 0-68 0,0 0-16 16,0 0 0-16,0 0 0 0,-9 5 252 0,-3-2 48 16,3 2 8-16,6 3 3 0,-6-3-152 0,-3 6-31 15,0-3-5-15,-3 5-2 0,3-2-97 0,-3 2-24 16,-8 3 0-16,2-3 0 0,6 0 0 0,-3 3 0 16,0-3 0-16,3 0 0 0,-3 3-18 0,9-2-2 15,1-4-1-15,5 1 0 16,-6-3-170-16,0 0-33 0,3 0-8 0</inkml:trace>
  <inkml:trace contextRef="#ctx0" brushRef="#br0" timeOffset="21172.13">23960 4823 2419 0,'12'-8'107'0,"-12"8"22"0,-3-5-103 0,3 5-26 0,-6-3 0 0,3 1 0 16,-6-1 56-16,-3 1 7 0,6 4 1 0,-3 1 0 15,-2-1 36-15,2 6 8 0,-3 0 2 0,3 6 0 16,-3-1-74-16,-6 3-14 0,6 2-3 0,3 1-1 16,3-1-18-16,-3 3 0 0,-6 1 0 0,4-1 0 15,8 3 0-15,-3-1 0 0,3-1 0 0,3 7 0 0,3-8 0 16,6 0 0-16,-1-5 0 0,4 0 0 15,3-6-22-15,0 1 2 0,6-6 0 0,0-5 0 0,0 0 10 0,5-2 10 16,-2-6-13-16,6 0 5 0,-9-3 30 0,6 1 6 16,-4-1 2-16,4-2 0 0,-3-6-38 0,-3 1-8 15,-3-6-2-15,-6 0 0 0,6-2 29 0,-7-9 5 16,-5 3 2-16,-3 1 0 0,-12 4-18 0,0 6 0 16,-2 0 0-16,-13 5 0 15,-12 0-49-15,3 3-4 0,-8 5-1 0,-7 3-1270 16</inkml:trace>
  <inkml:trace contextRef="#ctx0" brushRef="#br0" timeOffset="22291.52">21817 6107 1497 0,'0'0'66'0,"0"0"14"0,0 0-64 0,0 0-16 16,6-3 0-16,0-2 0 0,0 2 127 0,-6 3 21 15,6-3 5-15,-6 3 1 0,6 0-30 0,3 0-7 16,-3 0-1-16,-6 0 0 0,0 0-33 0,0 0-7 16,3 6-2-16,0 2 0 0,-6-3-13 0,-3 0-2 15,0 3-1-15,-3 0 0 0,-6 0-19 0,3 0-4 16,-9 3-1-16,3-1 0 0,-5-2-18 0,-4 3-3 15,-3 2-1-15,-3 3 0 0,1-3-12 0,2 3 8 16,-3-3-8-16,-3 3 0 0,4 0 0 0,-1-3 0 16,-3 3 0-16,3-3 0 0,10 0 0 0,2-2 0 15,6 0 0-15,6-1 0 0,0 1 0 0,3-3 0 16,3-3 0-16,6 3 0 0,3-3-18 0,9 3 0 16,3-5 0-16,6 2 0 15,2-2-14-15,4-3-4 0,3 0 0 0,0 0 0 16,-1-3 6-16,1 0 1 0,0 1 0 0,3 2 0 0,-1 0 16 0,-8 0 3 15,0 2 1-15,-6 1 0 0,-1 2 9 0,-2 1 0 16,-6-1 0-16,3 3 0 0,-12 0 23 0,0 2 3 0,-6 4 1 0,-6-1 0 16,-3 0-7-16,-6 3 0 0,-5 0-1 0,-4 2 0 15,-3-2 21-15,-3 3 4 0,1 2 0 0,-1 0 1 16,-3 0-45-16,0 3-24 0,1 0 2 0,-1 2 1 16,3-5 21-16,0 1 0 0,7-1 8 0,5 0-8 15,3 0 0-15,6-2 0 0,0-1 0 0,3-2 0 16,6 0 0-16,6-3 0 0,-3-2 0 0,6-1 0 0,3-2 0 15,6-5 0-15,0 0 0 0,3-1 0 0,3-2 0 0,-1 3 12 16,1-6-12-16,0 3 12 0,-3-2-1 0,3-1 0 16,0-2 0-16,-1 2 0 0,1-2 4 0,0-1 1 15,3 1 0-15,0 0 0 0,3-3-8 0,-4 3-8 16,4-3 11-16,0 2-11 0,-3-2-11 0,3 0-9 16,-4 1-1-16,1 1-1 15,3-2-166-15,-3 3-32 0,3 0-8 0</inkml:trace>
  <inkml:trace contextRef="#ctx0" brushRef="#br0" timeOffset="22552.68">22070 6429 2188 0,'0'0'97'0,"0"-5"20"0,-3 2-93 0,3 3-24 0,0-5 0 0,0 0 0 16,-3 0 100-16,3 5 15 0,0 0 3 0,6-3 1 16,0-2-35-16,6-1-6 0,-3 4-2 0,6-1 0 15,9 0-63-15,-4 1-13 0,-5-1 0 0,6-5 0 16,3 6 0-16,0-6 0 0,0 2 0 0,-1-4 0 16,1 4-15-16,-3-2 2 0,0 1 0 0,0-1 0 15,-6 0-130-15,-1 2-25 0,-5 1-6 0,0 0-910 16</inkml:trace>
  <inkml:trace contextRef="#ctx0" brushRef="#br0" timeOffset="22778.81">22103 6331 1627 0,'0'0'72'0,"0"0"15"0,0 0-70 0,-3 8-17 16,3-2 0-16,0 2 0 0,-3 0 112 0,3 0 20 15,-3 2 3-15,3-2 1 0,-3 3 9 0,3-1 3 16,-3 3 0-16,0 1 0 0,0 2-119 0,0-3-29 15,-6 0 0-15,3 3 0 0,0 0 56 0,-3 0 6 16,-3-3 1-16,0 3 0 0,1-3-39 0,-1 0-8 16,0 0-2-16,-3 1 0 0,0-1-14 0,0-3-18 15,0 1 4-15,0 0 1 16,0-3-40-16,6 0-8 0,-2-3-2 0,5 0 0 16,6-5-117-16,0 0-24 0,0 0-5 0,6-3-1 0</inkml:trace>
  <inkml:trace contextRef="#ctx0" brushRef="#br0" timeOffset="23021.46">22392 6329 2188 0,'0'0'48'0,"0"0"11"0,0 0 1 0,-3 5 1 0,0 3-49 0,0-3-12 0,0 3 0 0,-3 0 0 16,3 0 105-16,-3 3 19 0,3-1 3 0,-3 6 1 15,3-3-28-15,0 3-4 0,0 0-2 0,3 0 0 16,0 3-50-16,0-4-11 0,0 4-1 0,3 0-1 15,0-4-16-15,0 4-3 0,0-1-1 0,0 1 0 0,3-3-11 0,0 0 8 16,0 0-8-16,0-3 8 0,3 0-8 0,-1-2 0 16,1-1 0-16,0-2 8 0,-6 0-17 0,12-5-4 15,-6-1-1-15,3-2 0 16,0-2-121-16,3-1-24 0,3-5-5 0,-3 0-1053 16</inkml:trace>
  <inkml:trace contextRef="#ctx0" brushRef="#br0" timeOffset="23259.51">22648 6633 1209 0,'0'0'53'0,"0"0"12"0,0 0-52 0,-3 8-13 16,-3-3 0-16,3 1 0 0,3 2 264 0,-3 0 49 15,3 2 11-15,0 1 1 0,-6-1-173 0,6 3-34 16,0 1-7-16,6 2-2 0,-3-1-64 0,-3 1-13 0,0 0-2 0,3-3-1 15,0 3-29-15,0 0 0 0,3-3 0 0,-1 1 0 16,1-4 32-16,0-2 0 0,0 0 0 0,3-3 0 31,3-2-51-31,0-3-9 0,0-3-3 0,-3-2 0 16,6 0-162-16,-3-3-33 0,-3-3-6 0,0-2-2 0</inkml:trace>
  <inkml:trace contextRef="#ctx0" brushRef="#br0" timeOffset="23576.59">22656 6511 1785 0,'0'0'159'0,"-8"0"-127"0,8 0-32 0,0 0 0 0,0 0 122 0,0 0 18 16,-9 3 4-16,3-3 1 0,6 0-40 0,-6 8-8 15,-3-5-1-15,3 2-1 0,0 0-35 0,3 3-6 16,-3-3-2-16,3 3 0 0,-3 0-36 0,3 0-8 15,3 0-8-15,-3-3 11 0,3-5-11 0,0 6 12 16,0-6-12-16,3 5 12 0,-3-5-12 0,0 0 10 16,6 3-10-16,0-3 10 0,3 0-10 0,0-3 0 15,0 0-10-15,0-5 10 0,0 3 0 0,0-3 0 16,-4 3-8-16,1 0 8 0,3-3 0 0,-3 2 0 16,-6 1 0-16,6 0 0 0,-6 5 0 0,0 0 0 15,0-5 0-15,-6 2 0 0,-3 0 0 0,3 3-12 0,6 0 12 16,0 0-12-1,-9 3-97-15,4 2-19 0,-1-2-4 0,3 2-1 0</inkml:trace>
  <inkml:trace contextRef="#ctx0" brushRef="#br0" timeOffset="24161.58">21115 7321 1094 0,'0'0'48'0,"0"0"11"0,0 0-47 0,0 0-12 0,0 0 0 0,0 0 0 15,0 0 312-15,0 0 60 0,0 0 12 0,-6 3 2 16,0 2-238-16,0 3-48 0,0-3-10 0,0 8-2 15,-3-2-32-15,3 5-8 0,3-3 0 0,0 3-1 16,-3 0-37-16,6 0-10 0,-3-3 0 0,3 3 0 16,3-3 0-16,-3 0 0 0,3-2 0 0,0-1 0 15,0-4 0-15,3 2-12 0,0-3 4 0,0-2 0 16,3-1-19-16,3-2-3 0,-3-2-1 0,3-4 0 16,-1 1-77-16,1-3-16 0,0-2-4 0,3-1-1003 15</inkml:trace>
  <inkml:trace contextRef="#ctx0" brushRef="#br0" timeOffset="24325.01">20990 7146 2300 0,'0'0'102'0,"0"0"21"0,0 0-99 0,0 0-24 15,0 0 0-15,0 0 0 0,0 0 47 0,0 0 4 16,0 0 1-16,9 3 0 0,-4 0-32 0,7-1-7 15,0-2-1-15,3 3-756 16,0-3-151-16</inkml:trace>
  <inkml:trace contextRef="#ctx0" brushRef="#br0" timeOffset="24535.41">21266 7258 2563 0,'3'5'56'0,"0"-3"12"0,-3-2 3 0,6 3 1 0,0 0-58 16,0-1-14-16,-3 1 0 0,3 0 0 0,0-1 73 0,3 1 12 15,3-3 3-15,0 3 0 0,3-1-71 16,0-2-17-16,0 0 0 0,2 0 0 16,-2 3-48-16,0-3-12 0,-3 0-4 0,0 0-751 15,-3 0-150-15</inkml:trace>
  <inkml:trace contextRef="#ctx0" brushRef="#br0" timeOffset="24684.32">21201 7480 2300 0,'0'0'51'0,"0"0"10"0,9 2 3 0,0-2 0 0,3 3-52 0,-3 0-12 16,0-6 0-16,5 3 0 0,1-5 73 0,3 2 12 15,3-2 3-15,3 0 0 0,-3-3-62 0,5-3-12 16,-5 3-2-16,3-5-794 15,0 2-158-15</inkml:trace>
  <inkml:trace contextRef="#ctx0" brushRef="#br0" timeOffset="24871.65">21775 7168 288 0,'-11'0'25'0,"11"0"-25"0,0 0 0 0,0 0 0 15,-9 2 479-15,6 1 90 0,0 2 19 0,0 3 3 16,0 0-371-16,-3 0-73 0,3 3-15 0,3 2-4 15,0 3-57-15,-3 0-12 0,0-3-3 0,3 3 0 16,6 0-38-16,-3-1-8 0,-3 1-2 0,3 0 0 16,0-3-57-16,0 1-12 0,0-6-3 0,3 2 0 15,-3-2-102-15,-3-3-21 0,0-5-4 0</inkml:trace>
  <inkml:trace contextRef="#ctx0" brushRef="#br0" timeOffset="25295.05">21201 5704 1209 0,'-12'-2'108'0,"12"2"-87"0,0 0-21 0,0 0 0 0,0 0 171 0,0 0 29 0,0 0 7 0,6 8 1 16,-3-3-64-16,6 3-13 0,0 0-3 0,-3 0 0 16,3 2 0-16,-3 1 0 0,6 2 0 0,-6 0 0 15,-4 3-102-15,-2-2-26 0,6 4 0 0,-3 3 0 16,-6-5 33-16,3 3 2 0,-3-3 0 0,3 2 0 16,-5-2-56-16,-1 2-11 0,3-2-3 0,-3-2 0 15,-3-4-113-15,3 3-22 0,0-5-5 0</inkml:trace>
  <inkml:trace contextRef="#ctx0" brushRef="#br0" timeOffset="25584.84">21406 5792 2386 0,'0'0'52'0,"0"0"12"0,0 0 1 0,0 0 3 0,0 0-55 0,0 0-13 15,0 0 0-15,-6 2 0 0,-3-2 61 0,1 3 10 16,-1 2 1-16,0 1 1 0,-6-1-58 0,3 0-15 15,3 3 0-15,-3 3 0 0,-3-3 0 0,0 0 0 16,-3 2 0-16,6 1 0 0,-2 2 0 0,2-5 0 16,0 3 0-16,3-4 0 0,6 4-12 0,-3-3-6 0,3 0-1 0,3 0 0 31,0-8-21-31,6 5-4 0,3 0 0 0,3-2-1 0,-3 0 45 0,6-3 18 0,5 2-1 0,-2-2 0 16,-3 3-27-16,3-3-6 0,0 0 0 0,3 3-1 15,-3-3 17-15,-1 2 0 0,1 1 0 0,0 0 0 16,-3-1 0-16,0-2 0 0,0 6 0 0,-3-4 0 31,0 1-106-31,-1 2-18 0,-2 0-3 0,3 1-1 0</inkml:trace>
  <inkml:trace contextRef="#ctx0" brushRef="#br0" timeOffset="25960.9">22942 6355 2178 0,'0'0'96'0,"0"0"20"0,0 0-92 0,0 0-24 0,0 0 0 0,3-2 0 16,3-1 109-16,0 3 18 0,3 0 3 0,-3 0 1 15,3-3-54-15,0 3-10 0,3 0-3 0,0 0 0 16,0-2-51-16,2 2-13 0,-2-3 0 0,6 0 0 15,-6 3-193-15,0-2-42 0,9-4-8 16,-6 6-1-16</inkml:trace>
  <inkml:trace contextRef="#ctx0" brushRef="#br0" timeOffset="26129.78">22987 6517 1843 0,'0'0'164'15,"0"0"-132"-15,0 0-32 0,0 0 0 0,6 5 135 0,-6-5 20 16,6 3 4-16,-3-1 1 0,9-2-56 0,0 0-10 16,2 0-2-16,-2-5-1 15,9 2-106-15,0-2-21 0,3-3-4 0,0 3-748 16,-1 0-151-16</inkml:trace>
  <inkml:trace contextRef="#ctx0" brushRef="#br0" timeOffset="26608.73">23496 6406 2188 0,'0'0'48'0,"0"0"11"0,9-3 1 0,0 0 1 0,-3 1-49 0,3-1-12 0,0 0 0 0,-1 1 0 16,1-1 105-16,3 0 19 0,0-2 3 0,-3-3 1 15,6 0-103-15,-9 0-25 0,9 0 0 0,-9-2 0 16,9-1 56-16,-3 1 7 0,-3-1 1 0,2-2 0 16,-2 2-64-16,3-2-15 0,-3 0-1 0,-6-3-1 15,9 3 17-15,-3-6 0 0,-3 3-8 0,-3 0 8 16,6 3 0-16,-6 0 0 0,3 0 0 0,-3 2 0 16,-3-2 25-16,0 5 3 0,6-3 0 0,-3 6 0 0,-3-3 6 0,3 3 2 15,-3 5 0-15,0 0 0 0,0 0-16 0,0 0-2 16,0 0-1-16,0 0 0 0,0 0-17 0,0 0 0 15,0 10 0-15,0-2 0 0,3 6 28 0,-6-4 1 16,3 3 1-16,-3 3 0 0,0 3 3 0,-3-1 1 16,6 1 0-16,-9 2 0 15,9 3-49-15,-6 2-9 0,0 3-3 0,-3 0 0 0,6-5 27 0,0 3 0 16,0-1 0-16,0 1 0 0,0-4 0 0,-3 1 0 16,6 0 0-16,-3 0 8 0,-3 0 12 0,6-6 2 15,0 3 1-15,-3 1 0 0,3-4-23 0,0-2 0 16,-9 0 0-16,9 0 0 0,-3-6-10 0,3 4-6 15,0-7-2-15,0 1 0 0,3-2 5 0,-3-6 1 16,0 5 0-16,0-5 0 16,0 0-120-16,0 0-24 0,0 0-5 0,0 0-699 0,9-8-140 15</inkml:trace>
  <inkml:trace contextRef="#ctx0" brushRef="#br0" timeOffset="26770.23">23407 6744 1958 0,'0'0'87'0,"0"0"17"16,0 0-83-16,0 0-21 0,0 8 0 0,8-3 0 16,1 1 107-16,3-4 17 0,0-2 3 0,6 3 1 15,3-3-52-15,6-3-9 0,5 1-3 0,7 2 0 16,3-6-51-16,-3 4-13 16,5-1 0-16,4-2-1175 0</inkml:trace>
  <inkml:trace contextRef="#ctx0" brushRef="#br0" timeOffset="40553.82">4708 6914 1324 0,'-9'-6'59'0,"9"6"12"0,-3-2-57 0,0 2-14 0,-3-3 0 0,0 0 0 16,3 3 92-16,3 0 15 0,-3 0 3 0,3 0 1 16,0 0-82-16,0 0-16 0,0 0-3 0,0 0-1 15,0 0 17-15,0 0 3 0,6 3 1 0,3 0 0 16,0 5 8-16,6-3 2 0,-3-2 0 0,8 2 0 16,1 0-18-16,6-2-3 0,0-3-1 0,6 2 0 15,8-2-70 1,1 0-13-16,6-5-3 0,-1 0-785 0</inkml:trace>
  <inkml:trace contextRef="#ctx0" brushRef="#br0" timeOffset="43885.36">13456 6929 1422 0,'0'-5'63'0,"0"5"13"0,0-2-61 0,0-4-15 0,3 4 0 0,0-4 0 15,0 4-9-15,3-4-5 0,0 4-1 0,3-1 0 16,0-2 4-16,0 2 1 0,2 3 0 0,1-3 0 15,0 1 10-15,3-1 9 0,3 3-1 0,0 0-8 16,0 0 20-16,6 0-4 0,-1 3 0 0,1-3 0 16,3 2 21-16,3 1 4 0,-1-3 1 0,4-3 0 15,0 3-18-15,6-2-4 0,2-3-1 0,4 2 0 16,6 0-7-16,-1 1-2 0,7-1 0 0,-1 0 0 16,4-2 14-16,5 0 2 0,1-1 1 0,5 1 0 15,4 0 16-15,-1 2 3 0,-3-2 1 0,7 5 0 0,-1-5-12 16,1 2-3-16,2 0 0 0,-6 3 0 0,1 0-20 0,-1-2-12 15,4 2 12-15,-4 2-12 0,0-2 8 0,-5 0-8 16,-4 3 0-16,1 0 0 0,2 2 11 0,-2-2-11 16,-4 2 10-16,1-3-10 0,-4 1 8 0,1 0-8 15,-3-1 0-15,-1-4 0 0,1 2 0 0,5-3 8 16,-5-2-8-16,-1 2 0 0,1-2 0 0,-7 0 8 16,1-1-8-16,0 1 0 0,2 2 0 0,-5-2 0 15,-12 2 0-15,2-2 0 0,1 3 10 0,-6-4-10 16,-10 4 10-16,1-1-10 0,-3 0 15 0,-3 1-3 15,-3 2-1-15,0-3 0 0,-15 3 2 0,6 0 1 16,3 0 0-16,-9 0 0 0,0 0-3 0,0 0-1 16,0 0 0-16,0 0 0 0,0 0-10 0,0 0 10 0,0 0-10 15,0 0 10 1,12 0-55-16,-12 0-11 0,0 0-3 0,5 3-897 0</inkml:trace>
  <inkml:trace contextRef="#ctx0" brushRef="#br0" timeOffset="127469.33">2547 8136 1105 0,'0'0'24'0,"0"0"4"0,0 0 2 0,0 0 2 0,0 0-32 0,0 0 0 0,0 0 0 0,0 0 0 16,0 0 80-16,0 0 10 0,0 0 2 0,0 0 0 15,0-5-12-15,0 5-3 0,0-6 0 0,0 6 0 16,0 0 8-16,0 0 2 0,0 0 0 0,0 0 0 15,0 0-28-15,0 0-6 0,0 0-1 0,0 0 0 16,0 0 0-16,0 0-1 0,0 0 0 0,0 0 0 0,0 0-4 16,0 0-1-16,9 3 0 0,-6 5 0 0,-3 0-4 15,0 2-1-15,3 1 0 0,-3 2 0 0,0 6-14 16,6-1-3-16,-6 3-1 0,3 3 0 0,-3 0-11 0,0 0-3 16,0 0 0-16,3 2 0 0,-3 3 13 0,3 0 2 15,-3 1 1-15,0 1 0 0,0-2-12 0,0 3-2 16,0 0-1-16,0 0 0 0,-3 2 1 0,3-2 0 15,0 2 0-15,0-2 0 0,-6 0 1 0,6-1 0 16,-6 4 0-16,6-1 0 0,-6-2-1 0,3 0 0 16,0 5 0-16,0 0 0 0,3 0-1 0,-9 0 0 15,3 0 0-15,3 0 0 0,-3-3-2 0,3 3 0 16,0-2 0-16,-3 2 0 0,0-3-8 0,3 3 8 16,-3 3-8-16,6 2 8 0,-6-5-8 0,3 0 0 0,0 0 0 15,0 0 8-15,0 0-8 0,0-2 0 0,0-1 0 16,0 1 0-16,3-1 15 0,0 3-3 0,-3-2 0 0,3 4 0 15,0-2-12-15,0 0 0 0,0 0-12 0,0-2 12 16,0-4 0-16,0 4 0 0,0-3 0 0,0 5 0 16,0-6 0-16,0 1 0 0,0 3 0 0,0 2 0 15,0 2 0-15,-6-2 8 0,6-2-8 0,0 4 0 16,0-2 0-16,-2-2 0 0,-1 2 0 0,3 0 0 16,0 0 0-16,-3 0 8 0,3 0-8 0,-3 3 0 15,0-3 0-15,3-3 0 0,0 3 0 0,-6 0 0 16,6-5 8-16,-6 0-8 0,6 0 0 0,-3-1 9 15,-3-4-9-15,6 2 10 0,-3 0-10 0,0-3 10 0,0-2-10 16,-3 3 8-16,3-4-8 0,0 4 8 0,0-3-8 0,-3 0 8 16,6 2-8-16,-6-2 8 0,6-3-8 0,-3 0 0 15,0 0 0-15,0 0 0 0,0-2 0 0,0-3 0 16,0 2 0-16,3-2 0 0,-3 0 0 0,3 0 0 16,-3 0 0-16,3 0-11 0,0-3 1 0,-6 3 0 15,3 0 0-15,0-3 0 0,3 0-4 0,-3 0-1 16,3 1 0-16,-3-4 0 15,0-2-9-15,3 0-3 0,0-3 0 0,0-5 0 16,0 0-57-16,0 0-11 0,0 0-2 0,0 0-754 16,-6-10-150-16</inkml:trace>
  <inkml:trace contextRef="#ctx0" brushRef="#br0" timeOffset="129049.56">1413 10739 172 0,'0'0'8'0,"0"0"1"0,0 0-9 0,0 0 0 15,0 0 0-15,0 0 0 0,0 0 306 0,0 0 59 16,6 3 12-16,0-3 3 0,3 3-220 0,0-3-44 16,-4 0-9-16,4 0-2 0,3 0-29 0,3 0-7 15,-6-3-1-15,6 6 0 0,0-3-19 0,0 0-4 16,3 0-1-16,-1 0 0 0,4 0-10 0,3 0-2 0,-3 2-1 0,6-2 0 15,-6 3-7-15,2-3-2 0,7 0 0 0,-3 3 0 16,3-3-14-16,-3 0-8 0,2 0 10 0,1 0-10 16,0 0 12-16,0 0-4 0,2 2-8 0,4-2 12 15,-3-2-2-15,2 2-1 0,7-3 0 0,0 0 0 16,0 1-9-16,-1-1 8 0,1 0-8 0,0 1 8 16,-1-3 2-16,-2 5 0 0,3-3 0 0,2 0 0 15,1 1 8-15,0-1 2 0,-1-2 0 0,4 2 0 16,-7 0-20-16,4 1 0 0,0-4 0 0,-1 4 0 15,1-1 8-15,3 0-8 0,2 1 0 0,7-1 0 16,-4-2 0-16,1 2 0 0,-3 1 0 0,2-1 0 16,4 0 0-16,-4 1 0 0,4-1 0 0,5 0 0 15,-5-2 0-15,-6 2 0 0,2 1-13 0,1-1 5 16,-1 0 8-16,1-2 9 0,5 3-1 0,-11-1-8 16,0 3 0-16,2-5 0 0,-2 2 0 0,-1 0 0 0,1 1 0 0,0-4 0 15,-1 4 0-15,25-4 0 0,-4-1 0 0,-2 4 0 16,-1 0 0-16,1-2 0 0,-7 2 0 0,1-2 0 15,-1 2 0-15,10 1 0 0,-4-1-8 0,1-2-9 16,-7 2-2-16,7 0 0 0,-10 1 19 0,7-1 0 16,-1 1 0-16,7-1 0 0,-4 0 0 0,-2 3 0 15,-7-5 0-15,7 2 0 0,-7 1 0 0,7-1 0 16,-1 0 0-16,10 1 0 0,-10-1 0 0,1 0 0 16,-4-2 0-16,10 0 0 0,-4 0 0 0,4 2 0 15,2-2 0-15,1-1 0 0,-10 4 0 0,1-4 0 16,-1 1 0-16,10 0 0 0,-4 0 0 0,-2 2 0 15,-1 0 0-15,4 1 0 0,-10-4 0 0,1 1 0 16,5 2 0-16,4 1 0 0,-1-1 48 0,-6 0 12 16,-2 3 4-16,0-2 0 0,-4-1-52 0,-5 3-12 0,11-3 0 15,-5 3 0-15,-7 0-17 0,4 0-7 0,2 0 0 0,4 0-1 16,-3 0 40-16,-4 3 8 0,-2-3 1 16,5 0 1-16,1 3-35 0,-4-3-7 0,-2 0-2 0,15 0 0 15,-10 0 19-15,1-3 0 0,5 3 11 0,1 0-11 16,-1 0 17-16,-5 0-3 0,-7 0-1 0,4-3 0 15,-6-2-13-15,2 3 0 0,1-1 0 0,5 3 0 16,-2-3 0-16,-1 1 0 0,1-1 0 0,-6 0 0 16,-4 1 0-16,-2 2 0 0,0-6 0 0,-1 4 0 0,1-1 17 15,-3 0 1-15,-1 3 0 0,4-2 0 0,-6-1-29 0,-1 0-5 16,1 3-2-16,-3-2 0 0,-6-1 66 0,2 1 12 16,-5 2 4-16,3 0 0 0,-3-3-52 0,0 0-12 15,3 3 0-15,-4-2 0 0,1-1 0 0,-3 0 0 16,3 1 0-16,0-1 0 0,-4 0 0 0,4 1 0 15,0 2 0-15,-3-3 0 0,-3 0 0 0,-3 3 0 16,-3-2 0-16,-1 2 0 0,-2-3 0 0,0 3 0 16,-3 0 0-16,-6 0 0 0,0 0 0 0,0 0 0 15,0 0 0-15,0 0 0 0,0 0 0 0,0 0 0 16,0 0 0-16,0 0 0 0,0 0 0 0,0 0 0 16,0 0 0-16,0 0 0 15,0 0-104-15,0-2-23 0,-3-4-5 0,3 6-709 16,-3-2-143-16</inkml:trace>
  <inkml:trace contextRef="#ctx0" brushRef="#br0" timeOffset="129454.57">9830 10181 345 0,'0'0'15'0,"-5"3"4"15,5-3-19-15,-6 5 0 0,3-5 0 0,3 0 0 16,-6 5 362-16,0 1 69 0,6-6 13 0,-3 5 4 16,3-5-257-16,0 5-51 0,0 3-11 0,3-2-1 0,0-1-60 0,6 0-11 15,-3 0-2-15,2 3-1 0,1-2-34 0,3 2-8 16,3-6 0-16,0 3-1 0,3 1 26 0,-3-1 6 15,6-2 1-15,-1 2 0 0,1 0-27 0,0 1-5 16,-3-1 0-16,0 0-1 0,0 0-3 0,-3 3 0 16,-1-2 0-16,1-1 0 0,0 0 4 0,-6 3 0 15,0-2 0-15,0 1 0 0,-3-1-12 0,-3 2-16 16,0-3 4-16,0 3 1 0,-3-3 52 0,0 0 11 16,0 3 1-16,-6-2 1 0,3 2-35 0,-3-3-7 15,-3 3-2-15,-3-3 0 0,0 0 4 0,-3 1 1 16,-8-1 0-16,2 3 0 15,-3-3-40-15,-6 3-8 0,3 0-2 0,-5 3 0 16,-1-1-141-16,0-2-28 0</inkml:trace>
  <inkml:trace contextRef="#ctx0" brushRef="#br0" timeOffset="135052.24">2005 11036 345 0,'0'0'15'0,"0"0"4"0,0 0-19 0,0 0 0 15,0 0 0-15,-3-6 0 0,0 4 291 0,3 2 54 0,0 0 11 0,0 0 3 16,-3-5-201-16,3 5-40 16,0 0-8-16,0 0-2 0,0 0-44 0,0 0-8 15,-6 5-3-15,0 3 0 0,3-3-17 0,0 3-3 16,0 0-1-16,3 5 0 0,-3 0-11 0,3 1-2 0,0 2-1 0,0-1 0 16,3 4-10-16,-3 2-8 0,3 0 9 0,3 0-9 15,0-2 0-15,3-3 0 0,3 0 0 0,-3-6 0 16,0 3 20-16,3-5-3 0,3-2 0 0,0-4 0 15,-1-2-17-15,4-5 0 0,0 0 8 0,3-6-8 16,0-2 0-16,-3-3-14 0,0-2 2 0,5-4 1 16,-8 4 11-16,0-6 9 0,0 0-1 0,-6-2-8 15,-6 2 17-15,0-2-3 0,0-1-1 0,-6-2 0 16,-6 3-13-16,0 2 0 0,-6 3 0 0,-6 5 0 16,0 5-32-16,-5 6 1 0,-4 5 0 0,0 5 0 15,3 6-49-15,-2 7-9 0,-4 1-3 0,6 2-880 16</inkml:trace>
  <inkml:trace contextRef="#ctx0" brushRef="#br0" timeOffset="136010.54">8744 10239 1497 0,'0'0'66'0,"0"0"14"0,0 0-64 0,0 0-16 16,0 0 0-16,0 8 0 0,0-8 106 0,0 8 18 15,0 3 3-15,0-1 1 0,0 4-52 0,0 2-9 16,-6-1-3-16,3 4 0 0,0-1 0 0,0 4 0 15,0-1 0-15,3 0 0 0,-3 3 0 0,0-3-1 16,0-3 0-16,3 1 0 0,-3-1-32 0,0-2-7 16,6 0 0-16,-3 0-1 0,-3-5-23 0,3-1 0 0,0-2 0 0,3 0 0 31,-3-3-64-31,0-5-18 0,0 0-3 0,0 0-672 0,0 0-135 0</inkml:trace>
  <inkml:trace contextRef="#ctx0" brushRef="#br0" timeOffset="136505.04">8616 10946 518 0,'0'0'46'0,"0"0"-37"16,0 0-9-16,0 0 0 0,0 0 220 0,0 0 41 16,0 0 9-16,0 0 2 0,6-3-116 0,3-2-22 15,-3-3-5-15,3 0-1 0,-3 3-26 0,0-1-6 16,3-2 0-16,0 1-1 0,-1 1-50 0,1 1-9 16,-3-3-3-16,3 0 0 0,0 3-33 0,0 0 0 15,-3-1 0-15,0-2 0 0,0 3 58 0,0 0 5 16,-6 5 1-16,3-6 0 0,-3 6-52 0,3-5-12 15,-3 5 0-15,0 0 0 0,3-5 0 0,-3 5 0 16,0 0 0-16,0 0 0 0,0 0 0 0,0 0 0 16,0 0 0-16,0 0 0 0,0 8 0 0,0 0 0 15,-3-3 0-15,3 6 0 0,-3-1 0 0,3 1 0 16,-6-1 0-16,6 4 0 0,-3-1 0 0,0 3 0 0,0-3 0 0,0 0 0 16,0 0 33-16,0 3 4 0,0-3 1 15,0 3 0-15,0-2-10 0,0-1-1 0,3-3-1 0,0 1 0 16,-3 2-26-16,3-2 0 0,0 2 0 0,-3-2 0 15,6-1 0-15,-3 1 0 0,-3-3 0 0,3 2 0 16,0-2 0-16,0 0 0 0,0-8 0 0,0 0 0 16,0 5 0-16,0-5 0 0,0 0 0 0,-3 8 0 15,3-8-200-15,0 0-44 0,-6 6-10 16,3 2-2-16</inkml:trace>
  <inkml:trace contextRef="#ctx0" brushRef="#br0" timeOffset="136688.29">8545 11316 1728 0,'0'0'76'0,"0"0"16"0,0 0-73 0,9 0-19 15,-1 0 0-15,1 0 0 0,3-2 143 0,0 2 25 16,0-3 4-16,3 3 2 0,-3 0-74 0,6-3-14 16,-6-2-3-16,6 2-1 0,2 1-30 0,-2-1-5 15,0-2-2-15,3-1 0 16,-3-1-72-16,0 1-14 0,2 4-3 0,-2-4-1 0</inkml:trace>
  <inkml:trace contextRef="#ctx0" brushRef="#br0" timeOffset="138797.84">4976 7842 1335 0,'0'0'29'0,"0"0"7"0,0 0 0 0,0 0 2 0,0 0-30 0,0 0-8 16,0 0 0-16,0 0 0 0,0 0 103 0,0 0 19 15,0 0 4-15,0 0 1 0,0 0-31 0,0 0-5 0,0 0-2 16,3 6 0-16,0 1-24 0,0 1-5 0,0 6 0 0,0 2-1 16,0-1-13-16,-3 1-2 0,-3 3-1 0,0 5 0 15,3-3-23-15,-3 5-5 0,-3-5-1 0,3 3 0 16,0-3-5-16,0 1-1 0,0-1 0 0,0 0 0 16,-3-3-8-16,6 1-17 0,0-6 4 0,0 0 1 15,0-2-188 1,3-6-38-16</inkml:trace>
  <inkml:trace contextRef="#ctx0" brushRef="#br0" timeOffset="139173.19">5202 7980 2055 0,'0'0'45'0,"-6"2"10"0,0 4 1 0,-3-4 2 0,3 4-46 0,0-1-12 15,-3 3 0-15,0-3 0 0,0 3 18 0,0-3 2 16,1 3 0-16,-1 0 0 0,0 0-20 0,0 0 0 16,0-2 8-16,-3 1-8 0,3 1 8 0,-3 0-8 15,3 0 12-15,3-2-12 16,-3-1-19-16,3 0-10 0,0-2-3 0,0-1 0 16,3 1-11-16,3-3-2 0,0 0-1 0,0 0 0 15,0 0-4-15,0 0-1 0,0 0 0 0,0 0 0 0,6 0 26 0,3 3 5 16,0-1 0-16,3 1 1 0,-3 0 19 0,3-1 0 15,0 1 0-15,3 0 0 0,0 2 15 0,0-2 3 0,-1 4 1 0,4-1 0 16,-3-1 23-16,0 0 5 0,0 3 1 0,6 0 0 16,-6 0 3-16,0 0 1 0,-1 0 0 15,1 0 0-15,3 3 3 0,-3-4 1 0,-3-1 0 16,0 2 0-16,0 0-22 0,-3 0-4 0,-6-3-1 0,3-2 0 16,-6-3-21-16,0 0-8 0,9 2 0 0,-9-2 9 15,0 0-142-15,0 0-29 16</inkml:trace>
  <inkml:trace contextRef="#ctx0" brushRef="#br0" timeOffset="139365.72">5431 8096 1612 0,'0'0'144'0,"0"0"-116"15,0 0-28-15,0 0 0 0,0 0 134 0,9 3 21 16,-3 0 4-16,-6-3 1 0,9 2-77 0,0-2-15 15,0 3-4-15,3-3 0 0,0 0 0 0,-1-3 0 16,4 1 0-16,3-1 0 0,-6 0-64 0,3-2 0 16,3 0-13-16,0-1-766 15,-3-2-153-15</inkml:trace>
  <inkml:trace contextRef="#ctx0" brushRef="#br0" timeOffset="139841.34">5830 7779 2296 0,'0'0'51'0,"0"0"10"0,0 0 3 0,0 0 0 0,0 0-52 0,6 5-12 0,-3 0 0 0,3 6 0 16,-6-3 81-16,3 5 14 0,3 0 2 0,-3 3 1 15,0 0-62-15,3 3-13 0,0-1-3 0,-3 3 0 16,0-2-32-16,0 2-6 0,-3-3-2 0,0 4 0 15,0-1 68-15,0-3 12 0,-3 1 4 0,3-3 0 16,-3 0-103-16,0-3-20 16,0 0-4-16,3 0-1 0,-3-5 52 0,0 0 12 0,0-3 0 0,3-5 0 15,0 0 0-15,0 0 0 0,0 0 0 0,0 0 0 16,0 0-105-16,0-5-19 0,3-5-3 0,3 2-1 16,0-3 52-16,-3-2 9 0,3 0 3 0,-1-1 0 0,4-1 32 0,-3 1 8 15,0-2 0-15,3 3 1 0,0 0 15 0,0 5 8 16,0 0-10-16,3 3 10 0,0-1 0 0,0 1 0 15,0 5 0-15,0 0 0 0,-1 0 11 0,4 3 1 16,-3-1 1-16,3 6 0 0,-3-2 3 0,0-1 1 16,0 3 0-16,0 3 0 0,0-4 4 0,0 7 1 15,-3-4 0-15,-4 1 0 0,1 2 13 0,-3 0 2 16,0 1 1-16,-3-1 0 0,-3 0-30 0,-3 0-8 16,-2 0 0-16,-1 1 0 0,-3-4 52 0,-3 4 10 15,0-1 2-15,-3-3 0 0,-3 1-52 0,-3-1-12 16,1-2 0-16,-1-2 0 0,0-1 0 0,-3-2 0 15,6-3 0-15,1 0 0 16,-1 0-79-16,6-3-18 0,3-2-4 0,9-3-872 0</inkml:trace>
  <inkml:trace contextRef="#ctx0" brushRef="#br0" timeOffset="140771.89">6303 7980 1670 0,'0'0'74'0,"0"0"15"0,0 0-71 0,0 0-18 0,0-3 0 0,3-2 0 15,0 2 113-15,-3 3 19 0,0 0 4 0,0 0 1 16,0 0-1-16,-3 8-1 0,0-3 0 0,0 6 0 15,-3 0-108-15,3-1-27 0,0 3 0 0,-3 1 0 16,3 4 0-16,0-2 0 0,0-3 0 0,3 1 0 16,0 1 0-16,0-4 0 0,6 0 0 0,-3 2 0 15,3-5 0-15,0 0 0 0,3 0 0 0,0-6 0 16,0-2 0-16,0 0 0 0,3-2 0 0,0-1 0 16,0-5 0-16,3 0 0 0,-6-2 0 0,2-4 0 15,4 1-46-15,-3 0-14 0,0-3-4 0,-3 0 0 0,0 0 52 0,0 0 12 16,0 0 0-16,0 1 0 0,-3-1 48 0,0 2 13 15,0 1 3-15,0 3 0 0,0 2-64 0,0 2-8 16,-1 4-4-16,-2-1-1 0,3 1 21 0,-3 4 4 16,3 1 0-16,0 2 1 0,0 0-13 0,-3 1 0 15,0 2 0-15,0 2 0 0,0-2 0 0,-3 3 0 16,6-1 0-16,-6 1 0 0,0-3 33 0,0 2 4 16,0-2 1-16,0 3 0 0,0-6-38 0,-3 3 0 15,3-3 0-15,0-5 0 0,0 0 24 0,0 0 3 16,0 0 1-16,0 0 0 15,0 0-74-15,0 0-14 0,0 0-4 0,3-7 0 0,0-4 52 0,3 3 12 16,0-3 0-16,0 1 0 0,3-1 0 0,3 1 0 16,-3 2 0-16,3-3 0 0,0 1-24 0,-1-1 0 15,1 3 1-15,3 3 0 0,0-3 3 0,-3 3 0 16,0 2 0-16,-3 0 0 0,3 3 9 0,-3 0 3 0,-3 3 0 16,-6-3 0-16,6 5 8 0,0 0 0 0,-1 3 0 0,-2 0-8 15,0 0-2-15,0 3 0 0,3-1 0 0,-3 1 0 16,3 0 38-16,-3 2 8 0,0-3 2 0,0 1 0 15,3 0-18-15,-6-1-4 0,3 3-1 0,3-2 0 16,0-3-3-16,0 0-1 0,0 2 0 0,0-2 0 16,0-2-11-16,0-4 0 0,3 1 0 0,-9-3 0 15,6 0 0-15,3-3 0 0,0-2 0 0,0 2 0 0,-4-7 0 16,4 2 0-16,0-3 0 0,-6-2-1176 16</inkml:trace>
  <inkml:trace contextRef="#ctx0" brushRef="#br0" timeOffset="140921.69">6178 7781 2329 0,'0'0'103'0,"0"0"21"0,0 0-99 0,0 0-25 16,0 0 0-16,6 6 0 15,3-1-52-15,6-2-15 0,0-1-3 0,9-2-894 0</inkml:trace>
  <inkml:trace contextRef="#ctx0" brushRef="#br0" timeOffset="141274.01">7035 7914 2419 0,'0'0'53'0,"-3"-3"11"0,-2-2 3 0,2 2 1 0,0-2-55 0,-3 0-13 0,-3 2 0 0,3-2 0 16,0-1 0-16,0 6 0 0,0-2 0 0,-3 2 0 15,0 0 0-15,3 2 0 0,-3 1 0 0,0 2 0 16,-3 1 0-16,3 1 0 0,0 4 0 0,1 0 0 16,-1-1 0-16,3 3 0 0,0-2 0 0,3 2 0 15,3-2 0-15,3-1 0 0,-3 1 0 0,6 0 0 0,6-1 0 16,-4-2 0-16,4 0 0 0,3 3 0 15,0-3-48-15,0 0-13 0,3 2-3 0,-3 1 0 16,-3-3 52-16,3 5 12 0,-1-3 0 0,1 4 0 0,-6-4 0 0,0 1 0 16,-3 2 0-16,3-2 0 0,-6-1 34 0,-6 1 10 15,0-1 1-15,-3 1 1 0,0-3-22 0,-6 2-5 16,-6 1-1-16,1-3-726 16,-4 0-146-16</inkml:trace>
  <inkml:trace contextRef="#ctx0" brushRef="#br0" timeOffset="143592.29">2481 9718 403 0,'0'0'36'0,"0"0"-36"16,0 0 0-16,0 0 0 0,-6 0 114 0,0 3 16 16,6-3 3-16,-3 5 1 0,3-5-87 0,0 0-18 15,-8 3-3-15,8-3-1 0,0 0-1 0,0 0-1 0,-3 5 0 16,3-5 0-16,0 0 13 0,0 0 2 15,0 0 1-15,-3 5 0 0,3-5 11 0,0 0 2 0,0 0 1 16,0 0 0-16,0 0 3 0,0 0 0 0,3 6 0 16,2-1 0-16,-5-5-1 0,9 3 0 0,-3-1 0 0,6 1 0 15,0-3-8-15,0 2-2 0,0-2 0 0,12 3 0 16,-3-3-9-16,-3 0-3 0,2 3 0 0,4-3 0 16,0 0-4-16,0 0-1 0,3 2 0 0,2 1 0 15,1 0 4-15,-3-3 0 0,3 0 0 0,-1 0 0 16,1 0-23-16,0-3-9 0,3 3 8 0,5 0-8 0,-2-3 14 15,3 3-2-15,-3-2-1 0,-1-1 0 0,1 3 1 0,0-3 1 16,-1 3 0-16,-2-2 0 0,0-1-13 0,0 1 0 16,-1 2 0-16,-2-3-10 0,0 3 34 0,0 0 6 15,-4 0 2-15,1-3 0 0,-3 3-41 0,-3 0-8 16,0 0-2-16,-6 3 0 0,-1-3 40 0,-2 0 8 16,-3 0 2-16,-3 0 0 0,0 0-11 0,-6 0-3 15,0 0 0-15,0 0 0 0,0 0-5 0,0 0 0 16,0 0-1-16,0 0 0 0,0 0-11 0,-6 0-9 15,0 0 9-15,0 0-13 16,-3-3-107-16,6 3-20 0,3 0-5 0,-3-2-867 0</inkml:trace>
  <inkml:trace contextRef="#ctx0" brushRef="#br0" timeOffset="143971.48">3487 9594 979 0,'0'0'87'0,"0"0"-70"0,0 0-17 0,0 0 0 16,0 0 208-16,0 0 39 0,0 0 7 0,0 0 2 16,0 0-76-16,0 0-14 0,6 8-3 0,-6-3-1 15,0 0-80-15,3 1-16 0,3-4-3 0,0 4-1 16,-3-1-30-16,3 0-5 0,3-2-2 0,0 5 0 15,6-3-5-15,-6 0-2 0,0 1 0 0,3-1 0 0,3 0-18 0,-1 0 10 16,-2 1-10-16,3-1 8 16,0 0-8-16,0 1 0 0,-3-1 0 0,0 0 0 0,-3 1 0 15,0-1 0-15,0-3 8 0,-3 4-8 0,-6-6 0 0,6 5 0 16,-6-5 0-16,5 8 0 0,-2-3 0 0,-6 1 0 16,0 1 0-16,1 1 0 0,-4-2 0 0,0 2 0 15,-3 0 0-15,0 2 0 0,-3 1 0 0,3-1 0 16,-6 1 0-16,3 0 0 0,-3-4 20 0,0 4 4 15,3-3 2-15,-2 0 0 16,-1 0-93-16,3 0-18 0,0 0-4 0,0-3-1143 0</inkml:trace>
  <inkml:trace contextRef="#ctx0" brushRef="#br0" timeOffset="144596.16">2678 9647 288 0,'-3'0'25'0,"3"0"-25"16,-3 2 0-16,0 1 0 0,3 2 225 0,-6-2 40 15,3 0 8-15,0-1 2 0,3-2-107 0,0 0-22 16,-3 6-4-16,-3-1-1 0,6-3-43 0,0 4-9 0,-9-4-1 0,3 4-1 15,0-1-25-15,0 0-5 16,-3 1-1-16,0-1 0 0,3 0-19 0,-5 0-4 16,2 1-1-16,0 2 0 0,-3-3-10 0,3 0-2 15,-3 1-1-15,0 1 0 0,6-1-19 0,-6-1 0 16,9 3 0-16,-3-3-9 0,0 1 9 0,6-6 0 0,0 8 0 0,0-3 0 16,0-5 0-16,6 5 0 0,-6 3 0 0,9 0 8 15,-3 0-8-15,0-3 0 0,3 3 0 0,6 0 8 16,-3-3-8-16,-3 1 9 0,0-1-9 0,3 3 10 15,2-3-10-15,1 0 0 0,-3 1 0 0,-3-4 8 16,0 1-72-16,-3 0-14 0,3-3-3 0,3 2-1 16</inkml:trace>
  <inkml:trace contextRef="#ctx0" brushRef="#br0" timeOffset="144929.56">2850 9321 1681 0,'0'0'36'0,"0"0"8"0,0 0 2 0,9 0 2 0,3-2-38 0,-6-1-10 0,3 0 0 0,0 3 0 16,0-2 101-16,3-1 19 0,0-2 3 0,0-1 1 16,-3 1-72-16,3 0-13 0,2 2-3 0,1-2-1 15,-3-3-35-15,3 0-14 0,-9 3 1 0,6-1-647 16,-3 1-130-16</inkml:trace>
  <inkml:trace contextRef="#ctx0" brushRef="#br0" timeOffset="145141.16">2830 9340 1659 0,'0'0'73'0,"0"0"16"0,0 0-71 0,0 0-18 16,0 0 0-16,0 0 0 0,0 0 101 0,0 8 17 15,3 0 3-15,0 2 1 0,-3-4-38 0,3 1-8 16,-3 1-2-16,-3 3 0 0,3-3-32 0,-3 0-6 16,0 5-2-16,0-2 0 0,0 2-34 0,0-2 0 15,-3-1 0-15,0 1 0 16,0-3-96-16,0 2-27 0,0-5-5 0,3 3-848 0</inkml:trace>
  <inkml:trace contextRef="#ctx0" brushRef="#br0" timeOffset="145347.72">2958 9287 1825 0,'0'0'80'0,"0"0"18"0,3 5-78 0,-3 0-20 0,3 3 0 0,0 0 0 16,2 0 122-16,-2 0 21 0,0 3 4 0,3-1 1 15,0-2-35-15,0 6-6 0,-3-4-2 0,6 3 0 16,-3-2-62-16,3 0-13 0,0-1-2 0,0-2-1 15,-3 0-27-15,3 0 0 0,3-3 0 0,0 1 0 16,-3-4-87-16,-1-2-22 0,-2-5-5 16,3 2-1030-16</inkml:trace>
  <inkml:trace contextRef="#ctx0" brushRef="#br0" timeOffset="145536.45">3199 9414 633 0,'-3'5'56'0,"3"-2"-44"16,0-1-12-16,0 4 0 0,-3 2 312 0,3 0 60 15,0-3 12-15,0 6 2 0,0-4-170 0,3 4-35 16,0-3-6-16,0 3-2 0,-3-1-138 0,3-2-35 16,-3 3 0-16,3-3 0 15,0-3-96-15,0 3-25 0</inkml:trace>
  <inkml:trace contextRef="#ctx0" brushRef="#br0" timeOffset="147164.91">3764 9758 403 0,'21'-3'17'0,"-12"3"5"0,-9 0-22 0,9-2 0 0,0-1 0 0,0 3 0 16,0 0 212-16,0 0 37 15,3-3 8-15,-1 1 2 0,1 2-134 0,3 0-26 0,0-3-6 0,6 0-1 16,-3 3-27-16,6 0-5 0,-7 0-2 0,7 3 0 15,0-3-28-15,3 0-6 0,-3 0 0 0,5 0-1 16,-2 0 9-16,0 0 3 0,0 0 0 0,3-3 0 16,-4 3-19-16,4-2-3 0,-3 2-1 0,3-3 0 15,-1 0-12-15,1 1 0 0,0-1 0 0,0 0 0 16,-3 3 0-16,-1 0 8 0,-5 0-8 0,3-2 0 16,0 2 8-16,-6-3-8 0,0 3 0 0,-1 0 0 0,-2 0 13 0,0 0-3 15,-3 0-1-15,0 0 0 0,3 0 17 0,-3-2 3 16,0-1 1-16,-3 3 0 0,3 0-5 0,-1-3-1 15,-2 1 0-15,0-1 0 0,-3 3-24 0,3 0 0 16,0-3 0-16,-3 1 0 0,3 2 0 0,0 0 0 16,0-3 0-16,3 0 0 0,-3 1 0 0,3 2 0 15,-3-3 0-15,-1 0 0 0,4 3 8 0,-3 0 4 16,-9 0 0-16,9-2 0 0,0-1-12 0,-9 3 0 16,6 0 0-16,3 0 0 0,-3 0 0 0,0 3 0 15,3-3 0-15,-3 0 0 0,-6 0-8 0,6 2 8 16,3-2 0-16,-3 0 0 0,-6 0 0 0,6 3 0 15,-6-3 0-15,9 0 0 0,-9 0 0 0,0 0 0 16,0 0 0-16,5 3 0 0,1-3 0 0,-6 0 0 16,0 0 0-16,0 0 8 0,0 0-8 0,0 0 10 15,0 0-10-15,0 0 10 0,0 0-10 0,0 0 0 16,0 0 0-16,0 0 0 0,0 0 0 0,0 0-9 0,0 0 0 0,0 0 0 31,0 0-87-31,0 0-18 0,0 0-3 0,0 0-831 0</inkml:trace>
  <inkml:trace contextRef="#ctx0" brushRef="#br0" timeOffset="147428.79">4973 9583 1958 0,'0'0'43'0,"0"0"9"15,0 0 1-15,0 0 3 0,0 0-45 0,0 0-11 0,0 0 0 0,0 0 0 0,0 0 101 0,0 8 19 16,3 0 3-16,-3 3 1 0,3-1-96 0,-3-2-20 16,0 3-8-16,3-1 8 0,0 1 36 0,-3 0 6 15,3-1 2-15,-3 1 0 0,0-1-28 0,3 1-6 16,-3-3-1-16,3 0 0 0,-3 0-9 0,3-3-8 16,-3-5 12-16,0 0-12 0,3 8 0 0,-3-8 0 15,0 0 0-15,0 0 0 16,0 0-104-16,0 0-28 0,2-3-6 0</inkml:trace>
  <inkml:trace contextRef="#ctx0" brushRef="#br0" timeOffset="147888.32">4821 9599 1267 0,'0'0'28'0,"-3"3"5"0,3-3 2 0,0 0 1 0,0 0-36 0,-3 5 0 0,0 0 0 0,3-5 0 16,0 0 88-16,0 0 12 0,0 6 1 0,0-6 1 0,0 0-41 15,0 0-8-15,0 0-1 0,0 0-1 0,0 0 5 0,3 5 2 16,-3-5 0-16,0 0 0 0,0 8 10 0,0-8 3 15,0 0 0-15,6 5 0 0,0 0-13 0,-3 1-2 16,3-4-1-16,0 1 0 0,3 0-7 0,-3 2 0 16,3-2-1-16,2-1 0 0,-2 4-38 0,0-4-9 15,0 1 0-15,0-1 0 0,0 1 38 0,0 0 6 16,3-1 0-16,0-2 1 0,-3 3-23 0,0-3-5 16,3 0-1-16,-3 3 0 0,-9-3-6 0,8 0-2 15,1 0 0-15,-9 0 0 0,0 0-8 0,0 0 12 16,0 0-12-16,0 0 12 0,0 0-4 0,0 0-8 15,0 0 12-15,0 0-4 0,0 8 4 0,-3-3 0 16,-3 0 0-16,-2 1 0 0,-1 1-4 0,-3 1 0 16,-3 0 0-16,0 0 0 0,-3 0-8 0,0 0 0 15,0 0 0-15,1 0 8 16,-1 0-38-16,0-3-8 0,6 1-2 0,0-4-832 0,3 3-166 0</inkml:trace>
  <inkml:trace contextRef="#ctx0" brushRef="#br0" timeOffset="148469.82">3886 9671 1566 0,'0'0'34'0,"0"0"7"0,0 0 2 0,0 0 1 0,0 0-35 0,0 0-9 15,0 0 0-15,0 0 0 0,6-3 120 0,-6 3 23 16,0 0 4-16,0 0 1 0,0 0-32 0,0 0-7 15,0 0-1-15,0 0 0 0,-9 3-76 0,6-1-16 0,-6 1-4 0,3-1 0 16,-2 4-3-16,-1-1-1 0,-3 0 0 0,3 1 0 16,0 2-8-16,0 0 0 0,0-1 0 0,0 1 0 15,3 0 0-15,0-2 0 0,0-1 0 0,3 3 0 16,0-3 0-16,3 3 0 0,0-8 0 0,3 5 0 16,0 1 0-16,3-1-11 0,0-2 3 0,3 2 0 15,-3-2 8-15,6-3 0 0,0 2 0 0,-3-2 0 16,3 0 0-16,-3 0 0 0,5-2 0 0,-2 2 0 0,-3 0 0 0,3 0 0 15,0-3 0-15,6 3 0 16,-6-3-82-16,0 1-14 0,0-1-4 0,0 0-924 16</inkml:trace>
  <inkml:trace contextRef="#ctx0" brushRef="#br0" timeOffset="148727.65">4148 9337 1382 0,'0'0'123'0,"0"0"-99"0,0 0-24 0,0 0 0 15,9 3 122-15,0-3 19 0,-3 0 4 0,6 0 1 16,-3-3-54-16,0 1-12 0,3-1-1 0,3 3-1 15,-4-3-48-15,1 1-10 0,0-1-1 0,3 0-1 16,-3 3-42-16,-3-5-9 0,3 2-2 0,-3-2-612 16,0 2-122-16</inkml:trace>
  <inkml:trace contextRef="#ctx0" brushRef="#br0" timeOffset="148909.79">4166 9332 1267 0,'0'0'56'0,"0"0"12"16,-3 8-55-16,-3-3-13 0,3 0 0 0,-3 3 0 0,3 0 105 0,0-2 19 16,-3 1 3-16,3-1 1 0,-6 4-52 0,3-2-9 15,0 3-3-15,-2-1 0 0,-1 4-51 0,0-4-13 16,0 1 0-16,3-1 0 0,-6 1 0 0,6 0 0 16,-3-3 0-16,3-1-579 15,0 1-116-15</inkml:trace>
  <inkml:trace contextRef="#ctx0" brushRef="#br0" timeOffset="149117.34">4273 9311 2188 0,'0'0'48'0,"0"0"11"0,0 8 1 0,0 0 1 0,0 0-49 0,0 2-12 16,0-2 0-16,0 3 0 0,3-1 54 0,-3 1 8 0,3 2 2 0,3 0 0 15,-3-5 0-15,3 3 0 0,0-3 0 0,3 0 0 16,0-3-64-16,3-5-8 0,0 3-4 0,3-6-1 16,-1 0-163-16,1-2-33 15,12-8-7-15,-3 0-724 0</inkml:trace>
  <inkml:trace contextRef="#ctx0" brushRef="#br0" timeOffset="149417.26">4476 9382 1728 0,'0'0'76'0,"0"0"16"0,0 0-73 0,0 0-19 15,0 0 0-15,0 0 0 0,0 0 106 0,0 0 18 16,0 0 3-16,6 5 1 0,0 1-52 0,-1-1-11 16,-5-5-1-16,6 8-1 0,0-3-50 0,-6-5-13 15,3 8 0-15,0 0 0 0,-3-8 0 0,0 0 0 16,-3 8 0-16,0 0 0 15,-3 0-46-15,3 3-14 0,-5-4-4 0,2 1 0 16,0 0-2-16,-3 0-1 0,3-2 0 0,0-1 0 0,0 0 56 0,6-5 11 16,0 0 0-16,3 5 0 0,-3-5 0 0,3 3 0 15,-3-3 0-15,9 5 0 0,3-5 56 0,3 0 7 16,-4 0 1-16,4-5 0 0,3 2 0 0,0-2 0 16,-3 2 0-16,3-2 0 15,0-3-118-15,-1 3-23 0,-2-3-5 0,0 3-1 0</inkml:trace>
  <inkml:trace contextRef="#ctx0" brushRef="#br0" timeOffset="149882.49">5392 9739 2178 0,'0'0'48'0,"0"0"9"0,0 0 3 0,6 3 1 0,-6-3-49 0,9 0-12 0,-9 0 0 0,9 0 0 16,0-3 56-16,0 3 8 0,-3-2 1 0,0-1 1 15,3 0-109-15,-3 1-21 0,3-1-5 16,0 0-1-16</inkml:trace>
  <inkml:trace contextRef="#ctx0" brushRef="#br0" timeOffset="150049.73">5997 9700 1958 0,'0'0'87'0,"0"0"17"0,0 0-83 0,9-3-21 16,-3-2 0-16,-1 2 0 0,4-2 64 0,0-1 9 16,0 4 2-16,0-3 0 0,3-1-75 0,0 1-9 15,-3 0-5-15,3-1-1 0</inkml:trace>
  <inkml:trace contextRef="#ctx0" brushRef="#br0" timeOffset="150168.17">6381 9657 345 0,'15'0'15'0,"-7"0"4"0,4 0-19 0,-3 0 0 15,3 0 0-15,3 0 0 0</inkml:trace>
  <inkml:trace contextRef="#ctx0" brushRef="#br0" timeOffset="151012.22">7342 9414 1267 0,'0'0'56'0,"0"0"12"0,0 0-55 0,0 0-13 16,0 0 0-16,0 0 0 0,0 0 156 0,0 0 29 15,0 0 6-15,0 0 1 0,-3 5-103 0,0 3-20 16,3 3-4-16,0-3-1 0,-3 2 0 0,3 3 0 15,0 1 0-15,0 2 0 0,-3 2-5 0,3 1-2 16,0-1 0-16,0-2 0 0,3-3-26 0,-3-2-6 0,0-1-1 0,3-2 0 16,6 0-32-16,-6-2-8 0,-3 1 0 0,3-1-1 31,0-4-38-31,-3-2-7 0,0 0-2 0,0 0-682 0,0 0-137 0</inkml:trace>
  <inkml:trace contextRef="#ctx0" brushRef="#br0" timeOffset="151602.63">7390 9559 1267 0,'0'0'28'0,"0"0"5"0,9-2 2 0,-6 2 1 0,-3 0-36 0,9 0 0 16,2 0 0-16,1 0 0 0,-3 0 58 0,3 0 5 15,6-3 1-15,3 3 0 0,0 0 0 0,-3 0 0 0,-1-3 0 0,4 3 0 16,12 0-52-16,-6 0-12 0,-9 3 0 0,2-3 0 16,7 0 54-16,0 3 8 0,-6-3 2 0,0 2 0 15,3-2-52-15,-1 3-12 0,4-3 0 0,-3 0 0 16,0-3 0-16,3 1 0 0,5-1 0 0,4-2 0 16,-3 5 24-16,0-3 3 0,2-2 0 0,1 5 0 15,-3 0-27-15,-1 0 0 0,-5 0 0 0,0-3 0 16,3 3-19-16,-6 0-5 0,-1-2-2 15,1-1 0-15,0 3 26 0,-3 0 0 0,0 0 0 0,-3-3 0 16,2 3 0-16,-2-2 0 0,0-1 0 0,0 0 0 16,0 1 0-16,-3 2 0 0,-3 0 0 0,0-3 0 15,-1 3 0-15,4 0 0 0,-6-3 0 0,-3 1 0 16,3 2 0-16,-3-3 0 0,3 3 0 0,-3 0 0 16,-6 0 0-16,0 0 0 0,0 0 0 0,0 0 0 0,0 0 20 0,0 0 10 15,0 0 2-15,0 0 0 0,0 0 0 0,0 0 0 16,0 0 0-16,0 0 0 15,3-5-128-15,-3 5-26 0,0 0-5 0,6 0-1 16,3-3 52-16,-3 1 9 0,0-1 3 0,3 0-410 16,-3 1-82-16</inkml:trace>
  <inkml:trace contextRef="#ctx0" brushRef="#br0" timeOffset="152092.96">8747 9398 1666 0,'0'0'74'0,"0"0"15"0,0 0-71 0,0 0-18 15,0 0 0-15,0 0 0 0,0 0 120 0,0 0 20 16,0 0 4-16,0 0 0 0,3 8-31 0,-3-8-6 16,0 0-2-16,0 5 0 0,-3 3-41 0,3 0-8 15,0 0-1-15,0 0-1 0,0 3-17 0,0-1-3 16,0 6-1-16,0-3 0 0,0-2-9 0,0-1-1 16,0 1-1-16,0 2 0 0,0-2-14 0,0 2-8 15,3-2 10-15,-3-1-10 0,0 1 0 0,0-3 8 16,3 0-8-16,-3-3 0 0,0-5 0 0,0 8-18 15,0-8 4-15,0 0 1 16,0 0-155-16,0 0-32 0,0 0-5 0,0 0-892 0</inkml:trace>
  <inkml:trace contextRef="#ctx0" brushRef="#br0" timeOffset="152391.75">8556 9422 1324 0,'0'0'59'0,"0"0"12"16,0 0-57-16,0 0-14 0,0 0 0 0,0 0 0 15,9 0 164-15,0 0 31 0,0 0 5 0,-3 2 2 0,0-2-80 0,3 3-16 16,0 0-3-16,0-3-1 16,-3 2-30-16,0 1-7 0,3 0-1 0,0-1 0 15,0 4-51-15,-3-4-13 0,3 4 0 0,-3-4 0 0,-6-2 0 0,11 3 0 16,-11-3 0-16,9 5 0 0,0 3 0 0,-3-3 0 15,-6-5 0-15,3 6 0 0,0 2 0 0,0 0 0 16,-3-8 0-16,0 5 0 0,0 3 0 0,0-3 0 16,0-5 0-16,-3 5 0 0,0 1 0 0,-3 2 0 15,3-3 0-15,-3 0 0 16,0-2-56-16,-3 2-15 0,-2-2-2 0,-1 2-667 16,0-2-134-16</inkml:trace>
  <inkml:trace contextRef="#ctx0" brushRef="#br0" timeOffset="152849.07">7446 9501 1062 0,'0'0'47'0,"0"0"9"0,0 0-44 16,0 0-12-16,-6 3 0 0,3-3 0 0,3 0 150 0,-6 0 28 15,0 0 6-15,6 0 0 0,0 0-96 0,0 0-19 16,-6 2-4-16,3 4-1 0,3-6 0 0,-5 5 0 16,-1-2 0-16,-3-1 0 0,0 4 0 0,3-1 0 15,0 0 0-15,0 1 0 0,-6-1-51 0,6 0-13 16,6-5 0-16,-6 5 0 0,-3 1 24 0,3-4 1 16,6-2 1-16,0 0 0 0,0 8 10 0,0-8 1 15,-3 6 1-15,3-6 0 16,6 8-66-16,-6-8-14 0,-3 5-2 0,3-5-1 0,6 10 21 0,-3-2 4 15,-3-8 0-15,6 8 1 0,-3-2 19 0,6-1-8 16,0-3 8-16,0 4 0 16,-9-6-107-16,15 0-14 0,3 0-3 0</inkml:trace>
  <inkml:trace contextRef="#ctx0" brushRef="#br0" timeOffset="153118.75">7902 9157 2188 0,'0'0'48'0,"0"0"11"0,0 0 1 0,0 0 1 0,0 0-49 16,0 0-12-16,0 0 0 0,0 0 0 0,6 0 54 0,0 3 8 15,2-3 2-15,1-3 0 0,0 1 0 0,3-1 0 16,3-2 0-16,3-1 0 16,-3 1-154-16,0-3-30 0,0 0-7 0,0 0-922 15</inkml:trace>
  <inkml:trace contextRef="#ctx0" brushRef="#br0" timeOffset="153306.57">7866 9176 1868 0,'0'0'41'0,"0"0"9"0,0 0 2 0,-3 10 0 0,-3-2-42 0,3-2-10 15,-3 2 0-15,0-1 0 0,0 1 72 0,0 0 13 16,-3 0 3-16,0 0 0 0,0-3-51 0,3 3-9 16,-2-2-3-16,2-1 0 0,6-5-25 0,-6 3-12 0,0 2 0 15,-3-2 1 1,0-1-155-16,9-2-31 0,0 0-7 0,0 0 0 0</inkml:trace>
  <inkml:trace contextRef="#ctx0" brushRef="#br0" timeOffset="153486.74">7961 9104 1497 0,'0'0'66'0,"-3"8"14"16,-3 0-64-16,3 3-16 0,3 2 0 0,-3 0 0 0,0-2 127 15,-3 5 21-15,6-3 5 0,0 3 1 0,6-3-37 0,-6 3-7 16,0-3-2-16,6 0 0 0,3 1-48 0,3-1-11 15,-3-5-1-15,3 0-1 0,6 0-38 0,3-3-9 16,-3-2 0-16,2-3 0 16,-5 0-144-16,6-6-32 0,30-2-5 0,-19 0-2 0</inkml:trace>
  <inkml:trace contextRef="#ctx0" brushRef="#br0" timeOffset="153742.19">8167 9189 2419 0,'8'3'53'0,"-8"-3"11"0,0 0 3 0,0 0 1 0,0 0-55 0,0 0-13 0,0 8 0 0,3 2 0 15,-6-2 54-15,6 0 8 0,3 0 2 0,-3 3 0 16,-3-4-8-16,3 1 0 0,0 3-1 0,3-3 0 15,-3 0-38-15,0 0-7 0,-3 0-2 0,3-3 0 16,3 0-8-16,-6-5 0 0,0 8 0 0,0-5 0 16,9 0-148-16,-9-3-36 0,0 0-6 15,0 0-2-15</inkml:trace>
  <inkml:trace contextRef="#ctx0" brushRef="#br0" timeOffset="154009.28">8312 9237 2188 0,'0'0'48'0,"0"0"11"0,0 0 1 0,0 0 1 0,0 0-49 0,0 0-12 15,0 0 0-15,0 0 0 0,0 8 54 0,-3-1 8 16,0-1 2-16,0 2 0 0,1 0-52 0,2-3-12 16,-6 0 0-16,3 1 0 0,0-1 0 0,0 0 0 15,-6-2 0-15,3 2 0 0,0 0 0 0,3 1 0 16,-3-1 0-16,0 0 0 0,3-2-12 0,3-3-4 15,0 0-2-15,0 8 0 0,0-8 29 0,0 0 5 16,9 0 2-16,0 2 0 0,3 1-18 0,0 0 0 16,5-6 0-16,1 3 0 0,3 0 0 0,3 0 0 15,0-5 0-15,6 2 0 16,-1-2-48-16,1 2-12 0,33-10-4 0,-16 5 0 0</inkml:trace>
  <inkml:trace contextRef="#ctx0" brushRef="#br0" timeOffset="156204.41">3550 10565 1267 0,'0'0'56'0,"0"0"12"0,0 0-55 0,0 0-13 0,0 0 0 0,0 0 0 16,0 0 92-16,0 0 15 0,0 0 3 0,0 0 1 16,0 0 5-16,0 0 2 0,0 0 0 0,3 5 0 0,0 3-35 0,3 0-7 15,-3 0-2-15,0 3 0 0,3 2-15 0,-3 0-3 16,-3 0-1-16,3 0 0 0,0 3-23 16,0 0-5-16,0 0-1 0,-3 0 0 0,-3 0 15 0,3 0 3 15,3-3 1-15,-3 3 0 0,-3-6-21 0,3 1-4 16,-3 0 0-16,0-4-1 15,0-1-118-15,3-6-23 0,0 0-5 0,0 0-1 0</inkml:trace>
  <inkml:trace contextRef="#ctx0" brushRef="#br0" timeOffset="157562.87">5026 10520 1573 0,'0'0'34'0,"0"0"7"0,0 0 2 0,0 0 2 0,0 0-36 0,0 0-9 16,0 0 0-16,0 0 0 0,0 0 116 0,0 0 22 15,6 2 4-15,3 4 1 0,-3-4-41 0,3 4-8 16,-6-1-2-16,6 3 0 0,-3 0-2 0,-3 2-1 0,0-2 0 0,3 3 0 16,-3 2-33-16,3-2-8 0,-3-1 0 0,-3 1-1 15,0 2-19-15,0 0-4 0,0-2-1 0,-3 0 0 16,3-1-70-16,0 1-13 0,-3-3-4 15</inkml:trace>
  <inkml:trace contextRef="#ctx0" brushRef="#br0" timeOffset="158512.87">7396 10311 1036 0,'0'0'46'0,"0"0"10"15,0 0-45-15,0 0-11 0,0 0 0 0,0 0 0 16,0 0 142-16,0 0 26 0,0 0 6 0,0 0 1 15,0 0-24-15,0 0-5 0,-3 2-1 0,0 4 0 0,0-1-13 0,0 0-4 16,0 3 0-16,0 3 0 0,0 2-72 0,3 0-16 16,0 1-2-16,0 1-1 0,0-1-8 0,0 2-1 15,3-1-1-15,0 1 0 16,-3 0-73-16,3-3-14 0,0-2-4 0</inkml:trace>
  <inkml:trace contextRef="#ctx0" brushRef="#br0" timeOffset="159885.15">2365 8361 748 0,'0'0'67'0,"0"0"-54"15,0 0-13-15,0 0 0 0,0 0 159 0,-6-5 29 16,6-3 5-16,6 2 2 0,-6-2-122 0,0 0-24 16,3 3-5-16,3-3 0 0,3 0 27 0,3 0 5 0,-6 0 2 0,3-2 0 15,3 2-22-15,0-3-4 0,0 1 0 0,-3 2-1 16,5-3-23-16,-2 3-5 0,3-2-1 0,-9 2 0 15,3 5 6-15,3-2 0 0,-3 0 1 0,0 2 0 16,-3 0-11-16,0 3-2 0,-3 0-1 0,-3 0 0 16,0 0-3-16,0 0 0 0,6 6 0 0,0-1 0 15,-3 0-12-15,0 3 0 0,0 0-9 0,6 3-686 16,-4 2-137-16</inkml:trace>
  <inkml:trace contextRef="#ctx0" brushRef="#br1" timeOffset="164572.76">5663 12266 1605 0,'0'0'71'0,"0"0"15"0,0 0-69 0,0 0-17 16,0 0 0-16,3-8 0 0,3 0 62 0,0 0 9 15,0 0 1-15,0-5 1 0,0 0 28 0,3-6 6 16,-3 3 1-16,0-2 0 0,0-3-53 0,0-3-11 15,-3-5-1-15,3 0-1 0,-3-6-13 0,0-2-2 16,-3-5-1-16,0-3 0 0,0-5-10 0,-6-3-1 0,3 0-1 0,-3 0 0 16,3 0 1-16,0 3 0 15,-3 0 0-15,0 5 0 0,3 0 5 0,-3 2 0 0,0 1 1 16,0 5 0-16,3 2-1 0,-3 1 0 0,3 2 0 0,-3 3 0 16,0 3-11-16,3 5-9 0,0-1 12 0,0 1-12 15,3 5 12-15,0 1-12 0,-3 1 12 0,3 4-12 16,0-1 8-16,0 1-8 0,0 2 0 0,3 2 0 15,-3-2 0-15,3 3 0 0,0 0 0 0,-3-3 0 16,3 5 0-16,0-2 0 0,0 0 0 0,0 2 0 16,-3-2 0-16,0 2 0 0,3-2 0 0,-3 5 0 15,0 0 0-15,0 0 0 0,3-6 0 0,-3 6 0 16,0 0 0-16,0 0 0 0,0-2 0 0,0 2 0 0,0-5 0 16,0 5-11-16,0 0 11 0,0 0-13 15,0 0-17-15,0 0-3 0,0 0-1 0,0 0 0 16,0 0-34-16,0 0-6 0,0 0-2 0,0 0 0 15,0 0-136-15,0 0-28 0</inkml:trace>
  <inkml:trace contextRef="#ctx0" brushRef="#br1" timeOffset="164849.42">5485 11086 1486 0,'-6'3'32'0,"-3"-1"8"0,3 1 0 0,-3 0 3 0,6-1-35 15,-3 1-8-15,3-3 0 0,3 0 0 0,0 0 66 0,0 0 11 16,0 0 3-16,0 0 0 0,9-5-7 0,0 2-1 0,3-2 0 16,6-3 0-16,-3 0-34 0,5-3-7 0,1-2-2 0,-3 2 0 15,3-4-10-15,0 1-3 0,0-2 0 0,-1 1 0 16,-2-1 1-16,0 0 0 16,0-5 0-16,-3 7 0 0,0-1-2 0,-3 4-1 0,-3-2 0 0,-3 7 0 15,-1-1 2-15,1 4 0 0,-6 3 0 0,0 0 0 16,0 0 18-16,0 5 4 0,-3 6 1 0,0 2 0 15,-2 0-15-15,2 3-2 0,3 3-1 0,0-1 0 16,3 6-21-16,2 0-12 0,1 0 2 0,3 2-1127 16</inkml:trace>
  <inkml:trace contextRef="#ctx0" brushRef="#br1" timeOffset="165389.85">5922 12084 1850 0,'-9'2'82'0,"9"-2"17"0,0 0-79 0,0 0-20 0,0 0 0 0,-3 3 0 16,0 2 68-16,3 3 9 0,-3 0 3 0,0 0 0 16,0 0 13-16,3 5 3 0,0 0 1 0,0 3 0 15,0 3-53-15,3 2-12 0,3 0-1 0,-3 3-1 16,6 0-21-16,-3-3-9 0,-3 3 8 0,6-1-8 16,-3-1 0-16,3-1 8 0,0-3-8 0,3 3 0 15,-3-5 0-15,6 0 8 0,0-3-8 0,-1-2 0 16,1-3 0-16,3-3-9 0,0-2 0 0,0-6 0 0,0 1 9 0,3-9 16 15,-1 0-4-15,-2-7-1 0,0 2-27 16,-3-5-4-16,0-3-2 0,-3-2 0 16,0-3-10-16,-3-1-3 0,-6-4 0 0,3 2 0 15,-3 1-9-15,-3 4-3 0,-6 1 0 0,0 4 0 16,-3 1 15-16,0 5 4 0,0 3 0 0,0 5-948 16</inkml:trace>
  <inkml:trace contextRef="#ctx0" brushRef="#br1" timeOffset="171746.01">3279 11136 288 0,'0'0'25'0,"0"0"-25"15,0 0 0-15,0 0 0 0,0 0 209 0,0 0 37 16,0 0 7-16,0 0 2 0,6 0-119 0,-3 3-24 16,-3-3-5-16,6 0-1 0,3 0-22 0,-3 0-5 15,0-3-1-15,3 1 0 0,0 2-18 0,0-3-3 0,-1 0-1 16,1 1 0-16,0-1-28 0,0 0-7 0,3-2-1 0,0 3 0 15,-6-1 10-15,3 0 2 0,3 1 0 0,-3-1 0 32,0 3-52-32,-3-3-9 0,-3 1-3 0,-3 2 0 15,0 0-97-15,0 0-20 0,0 0-4 0,0 0-1 0</inkml:trace>
  <inkml:trace contextRef="#ctx0" brushRef="#br1" timeOffset="172012.6">3267 11218 748 0,'0'0'67'0,"0"0"-54"16,0 0-13-16,0 0 0 0,0 0 169 0,0 0 31 15,0 0 7-15,0 0 1 0,0 0-64 0,0 0-13 16,0 0-3-16,0 0 0 0,0 0-51 0,0 0-10 16,0 0-3-16,0 0 0 0,3 6 0 0,0-1 0 15,0 0 0-15,-3 3 0 0,0 0-36 0,0 0-7 16,-6-3-1-16,3 6-1 0,0-6-31 0,0 3-5 15,-3 3-2-15,0-1 0 0,0-2 19 0,-3 0 0 16,0 3 0-16,1-3 0 0,-1 0 12 0,3 2 5 16,-3-2 2-16,3 3 0 15,0-6-67-15,0 0-12 0,0 1-4 0,6-6 0 16,0 0-179-16,0 0-36 0,0 0-7 0,0 0-2 0</inkml:trace>
  <inkml:trace contextRef="#ctx0" brushRef="#br1" timeOffset="172254.98">3413 11173 1724 0,'0'0'38'0,"0"0"8"0,0 0 2 0,0 0 0 0,-3 6-39 0,0-1-9 0,3-5 0 0,0 8 0 16,0 0 105-16,0 0 19 0,0 0 4 0,0 0 1 15,3 0-52-15,0-3-10 0,-3 3-3 0,0-3 0 0,6 3-51 16,0-3-13-16,0 3 0 0,0-5 0 16,0 0 15-16,3 2 0 0,0-3 0 0,0-2 0 15,-3-2-91-15,5-1-17 0,1-2-4 0,3 0-1 0</inkml:trace>
  <inkml:trace contextRef="#ctx0" brushRef="#br1" timeOffset="172795.03">3559 11295 1782 0,'0'3'79'0,"0"-3"16"0,0 5-76 0,0 3-19 16,-3-3 0-16,3 6 0 0,0-3 82 0,0 2 13 15,-6 1 2-15,6 2 1 0,3-5 10 0,-3 3 1 16,0 2 1-16,-3-5 0 0,3 2-72 0,0-2-14 16,3 0-4-16,0 0 0 15,-3-8-159-15,3 8-32 0</inkml:trace>
  <inkml:trace contextRef="#ctx0" brushRef="#br1" timeOffset="173742.08">4604 11091 1728 0,'0'0'38'0,"0"0"8"0,0 0 2 0,0 0 0 0,-3 0-39 0,3 0-9 0,0 0 0 0,0 0 0 16,0 0 104-16,0 0 20 0,0 0 3 0,0 0 1 15,0 0-71-15,0 0-13 0,0 0-4 0,0 0 0 16,6 3-12-16,3-3-4 0,-1 0 0 0,1 0 0 15,0 0-24-15,0 0 0 0,3-3 0 0,0 1 0 16,3 2 0-16,-3-3 0 0,0-2 0 0,6 2 0 16,-6-2-97-1,-1 0-25-15,4-1-5 0,-6 1-820 0</inkml:trace>
  <inkml:trace contextRef="#ctx0" brushRef="#br1" timeOffset="173954.91">4621 11086 979 0,'0'0'87'0,"0"0"-70"0,0 0-17 0,0 0 0 0,0 0 119 0,-2 5 20 16,-4-2 4-16,3 2 1 0,3-5-13 0,-6 3-3 15,3 2 0-15,0 3 0 0,0 0-51 0,3 0-10 16,0-3-3-16,-3 6 0 0,0-3 0 0,0 0 0 16,0 2 0-16,3-2 0 0,-3 3-51 0,0-3-13 15,3 0 0-15,-3 2 0 0,0-2 0 0,0 0 0 16,-3 0 0-16,3 0 0 15,0 0-48-15,-3-3-13 0,0 3-3 0,3-2-614 16,0-1-123-16</inkml:trace>
  <inkml:trace contextRef="#ctx0" brushRef="#br1" timeOffset="174166.32">4767 11113 1152 0,'0'0'102'0,"0"0"-82"0,0 7-20 0,-3 1 0 16,3-2 184-16,0 2 32 0,-3 0 6 0,0 2 2 16,3-2-111-16,3 0-21 0,-3 3-5 0,0-1-1 15,3-2-17-15,0 3-3 0,-3-1-1 0,3 1 0 16,3-3-19-16,0 0-4 0,-3 0-1 0,6 0 0 16,-3-3-135-16,6-2-27 0,-3-1-6 0,3-4-922 15</inkml:trace>
  <inkml:trace contextRef="#ctx0" brushRef="#br1" timeOffset="174402.07">4934 11218 1728 0,'-9'8'76'0,"6"-5"16"0,3-3-73 0,0 3-19 16,-6-1 0-16,6 4 0 0,-3-1 106 0,3 3 18 15,0-3 3-15,0 3 1 0,0 0-52 0,0 0-9 16,3 2-3-16,-3 1 0 0,0 0 0 0,-3-1 0 0,3 1 0 16,0-1 0-16,-3 1-51 0,0 0-13 0,3-4 0 15,-3 1 0 1,3 3-48-16,0-6-13 0,0 3-3 0,0-3 0 16,0-5-153-16,0 0-31 0,0 0-7 0,0 0-1 0</inkml:trace>
  <inkml:trace contextRef="#ctx0" brushRef="#br1" timeOffset="174598.02">4794 11351 1958 0,'0'0'87'0,"0"0"17"15,0 0-83-15,0 0-21 0,0 0 0 0,0 0 0 16,0 0 0-16,0 0 0 0,9 0 0 0,3-3 0 0,0-2 42 0,3-1 4 15,-3-2 1-15,6 3 0 16,2-3-91-16,-5 0-17 0,0-2-4 0,0-1-815 16</inkml:trace>
  <inkml:trace contextRef="#ctx0" brushRef="#br1" timeOffset="174851.22">5068 11120 1728 0,'0'0'38'0,"0"0"8"0,0 0 2 0,0 0 0 0,0 0-39 0,0 0-9 0,0 0 0 0,0 0 0 16,0 11 104-16,0-3 20 0,0-3 3 15,0 3 1-15,-3 0 0 0,0 0 0 0,3 0 0 0,0 0 0 16,-3 0-104-16,3 0-24 0,-3 0 0 0,3 0 0 15,0 0 0-15,0 0 0 0,0-8 0 0,0 0 0 16,0 0-148 0,0 0-35-16,0 0-7 0,0 0-795 0</inkml:trace>
  <inkml:trace contextRef="#ctx0" brushRef="#br1" timeOffset="175014.89">4955 11187 1497 0,'0'0'66'0,"0"0"14"0,0 0-64 0,0 0-16 16,12 0 0-16,-3 0 0 0,0-3 55 0,0-2 7 15,2 2 2-15,1-2 0 16,0 2-123-16,3-2-24 0,9-11-5 0,-3 5 0 0</inkml:trace>
  <inkml:trace contextRef="#ctx0" brushRef="#br1" timeOffset="175194.97">5122 11115 1267 0,'0'0'28'0,"0"0"5"0,5-2 2 0,1-1 1 0,-6 3-36 0,9-3 0 0,-3-2 0 0,3 0 0 16,0 2 0-16,-3-2-14 0,6-6 1 15,-3 6 0-15</inkml:trace>
  <inkml:trace contextRef="#ctx0" brushRef="#br1" timeOffset="175407.85">5119 11126 1497 0,'0'0'32'0,"0"0"8"0,0 0 0 0,0 0 4 0,6 5-36 0,-6-5-8 15,0 5 0-15,0 3 0 0,0-2 104 0,0-1 20 16,0 3 3-16,0 0 1 0,-3 0-103 0,3 0-25 16,-3 0 0-16,0 2 0 0,0-2 0 0,-3 3 0 15,0-1 0-15,0 1 0 0,0-3 0 0,-3 2 0 16,3-2 0-16,-3-2 0 0,3 1 0 0,0-1 0 16,0 2 0-16,0-6-575 15,6-2-120-15</inkml:trace>
  <inkml:trace contextRef="#ctx0" brushRef="#br1" timeOffset="175616.41">5190 11107 1958 0,'0'0'43'0,"0"0"9"0,0 8 1 0,-3 3 3 0,0-1-45 0,0 1-11 0,3 2 0 0,0-2 0 16,0-1 112-16,0 6 21 0,3-3 4 0,0 1 1 15,3-1-74-15,0 0-16 0,0-2-2 0,0-1-1 16,3 1-45-16,0-6 0 0,3 3-15 0,-3-5 4 16,2-3-129-16,4 2-27 15,0-2-5-15,-3 0-802 0</inkml:trace>
  <inkml:trace contextRef="#ctx0" brushRef="#br1" timeOffset="175904.3">5330 11295 1724 0,'0'0'76'0,"0"0"16"0,0 0-73 0,0 0-19 16,0 0 0-16,0 0 0 0,0 0 44 0,6 3 4 16,-6-3 2-16,0 0 0 0,6 5 22 0,-3 3 5 15,0-3 1-15,-3 3 0 0,0-3-62 0,-3 1-16 16,3 2 0-16,-3 0 0 0,-3 0 0 0,3 0 0 15,-3-1 0-15,0 4 0 0,-3-6-14 0,3 6-9 16,0-3-1-16,3 2-1 16,0-4-11-16,3-6-3 0,-3 5 0 0,3-5 0 0,0 0 39 0,0 0 0 15,0 0 0-15,6 8 0 0,-6-8 30 0,6 5 14 16,6-2 2-16,0-3 1 0,0-3-24 0,0 1-5 16,6-4-1-16,2 1-657 0,-2-3-132 15</inkml:trace>
  <inkml:trace contextRef="#ctx0" brushRef="#br1" timeOffset="176431.92">6256 11250 1728 0,'0'0'76'0,"0"0"16"0,0 0-73 0,0 0-19 0,0 0 0 0,0 0 0 16,0 0 106-16,0 0 18 0,0 0 3 0,0 0 1 16,0 0-52-16,0 0-9 0,0 0-3 0,12 3 0 15,2-6-102-15,4-2-21 0,-3 2-4 0,3-2-948 16</inkml:trace>
  <inkml:trace contextRef="#ctx0" brushRef="#br1" timeOffset="176574.99">6967 11187 979 0,'0'0'87'0,"0"0"-70"15</inkml:trace>
  <inkml:trace contextRef="#ctx0" brushRef="#br1" timeOffset="176717.68">7315 11187 864 0,'15'0'38'0,"-6"0"8"16,3 2-37-16,-3-2-9 0,-3 0 0 0,6 0 0 0,0-2 86 0,-3 2 15 0,-3-6 3 0</inkml:trace>
  <inkml:trace contextRef="#ctx0" brushRef="#br1" timeOffset="176831.47">7786 11187 748 0,'32'0'67'0,"-20"0"-54"0,-6 0-13 0,3 0 0 15,9 0 88-15,-6 0 16 0,0-3 2 0,0 3 1 0</inkml:trace>
  <inkml:trace contextRef="#ctx0" brushRef="#br0" timeOffset="185226.19">2642 14208 1926 0,'0'0'42'0,"0"0"9"0,6-3 1 0,3-2 3 0,-3 3-44 0,3-4-11 16,0 1 0-16,3-6 0 0,0 3 92 0,2-5 17 16,-8 3 3-16,9-4 1 0,-3-1-39 0,6-1-8 0,-9 0-2 0,6-3 0 15,-3 1-28-15,3-1-5 0,-9 1-2 0,3-3 0 16,-4 2-13-16,1 0-2 0,-3 1-1 0,3-1 0 16,-6 6-13-16,3-3 9 0,-6 3-9 0,3 3 8 15,-3 2-8-15,0 0-14 0,-3 0 3 0,-2 5 1 16,2 0-19-16,0 3-4 15,-3 0-1-15,0 3 0 0,0 2 15 0,0 3 3 0,0-2 1 0,0 2 0 16,3 2-9-16,-3-2-3 0,3 3 0 0,3-3 0 16,3-3-8-1,0-5-1-15,0 8-1 0,6-3 0 0,0 0-4 0,6-2-1 0,-6 2 0 16,6-2 0-16,0-3 42 0,0 3 11 0,0-1 1 0,0-2 0 16,-1 3 14-16,1 0 3 0,0 2 1 0,-3-3 0 15,3 4 7-15,0-1 2 0,0 3 0 0,0-3 0 16,0 3 3-16,-3 0 1 0,3 0 0 0,-1 0 0 0,-2 3-5 0,3-1-1 15,0-2 0-15,0 3 0 0,0-3-6 0,-3 0-2 16,0 0 0-16,3-1 0 0,3-1-17 0,-6-1-3 16,3 0-1-16,-1-2 0 0,1 0-8 0,0-1 0 15,0-2 0-15,-3-2-11 0,3-1 11 0,0 0 8 16,0-5-8-16,3 0 11 0,-6-2-22 0,0-1-4 16,2-2-1-16,1 0 0 0,-3-3-6 0,0 0-2 15,-3-2 0-15,3 2 0 16,-3-3-4-16,-3 3-2 0,0 3 0 0,-3 0 0 0,0 2 30 0,0 3 0 15,-3 0 0-15,0 0 0 0,-3 3 0 0,3 3 0 16,-3-4 0-16,-3 6 0 0,3 0 11 0,-3 0-11 16,0 3 10-16,0 0-10 0,4 2 15 0,-4 3-3 15,0 2-1-15,3 1 0 0,0 2 10 0,3 3 3 0,-3-3 0 16,6 3 0-16,0 3-16 0,3 2-8 0,3-3 10 16,0 1-10-16,3-1 8 0,0 1-8 15,-1-3 0-15,4 0 9 0,0-3-9 0,3 0 0 0,0-2 0 0,0-1 8 16,-3-2-8-16,6-2 0 0,-3-4 9 0,2 1-9 15,-2-1 9-15,0-4-9 0,0-1 12 0,3 1-12 16,-3-6-52-16,3-3-18 0,-3 3-3 0,5-5-721 16,-2-3-144-16</inkml:trace>
  <inkml:trace contextRef="#ctx0" brushRef="#br0" timeOffset="186679.19">3651 13399 2026 0,'0'0'44'0,"0"0"10"0,0 5 2 0,-6 3 1 0,6 0-45 0,0 0-12 15,-3 2 0-15,3 1 0 0,-3 2 79 0,3 0 13 16,3 3 4-16,-6 3 0 0,3-1-26 0,-3 3-5 16,3 3-1-16,0 0 0 0,0 0-27 0,0 2-5 0,-3-2-2 0,0 5 0 15,0-2-13-15,0-1-2 0,0 3-1 0,0-2 0 16,0 2-14-16,3-3 0 0,0 1 0 0,-3-4 0 16,3-1 0-16,0-1 0 0,0 0 0 0,3-3 0 15,3 1 0-15,-3-6 0 0,3 3 0 0,3-5 0 16,-3-3 0-16,3 0 0 0,3-3 0 0,0-5 0 15,0 2 0-15,3-2 0 0,0-5 0 0,-1 0 0 16,1-3 0-16,0-3 0 0,0-2 0 0,0 0-10 16,0 0 2-16,-3-1 0 0,0-1 0 0,0-1 0 15,-3-3 8-15,2 6 0 0,-5-3 0 0,0 0 0 16,0 3 0-16,0 0 0 0,-3 0 0 0,0 2 0 0,-3 0 8 16,0 1 3-16,3-1 1 0,-3 3 0 15,-3 0 6-15,0 0 2 0,3 3 0 0,-3 0 0 16,3 2 16-16,0 3 3 0,0-5 1 0,0 5 0 0,0 0-26 0,0 0-5 15,0 0-1-15,0 0 0 0,0 0-8 0,0 10 0 16,0-2 9-16,0 6-9 0,0-1 0 0,0 0 0 16,3 0 0-16,0 3 8 0,-3-3-8 0,3 3 0 15,0 3 0-15,3-3 0 0,-3 0-12 0,3-3 0 16,3-3 0-16,-3 4 0 16,3-4-13-16,-3-2-3 0,6-3-1 0,-3 1 0 0,0-4 9 0,-1 1 3 15,4 0 0-15,-3-6 0 16,6-2-22-16,-6 2-4 0,0-2-1 0,3-1 0 15,-3-1 36-15,0-4 8 0,0 0 0 0,3-2 0 16,0 0 31-16,-6 0 8 0,2-3 1 0,1 3 1 0,-3-6-18 0,0 6-4 16,0-3-1-16,0 0 0 0,0 3-10 0,0 0-8 15,0 2 9-15,0 3-9 0,-3 0 36 0,-3 3 2 0,3-3 0 16,-3 8 0-16,3-3-20 0,-3 3-4 0,0 0-1 16,0 0 0-16,0 0-3 0,6 11-1 0,-3-3 0 15,3 2 0-15,-3 1-1 0,0 0 0 0,0 2 0 0,3 3 0 16,-3-3-8-16,3 3 0 0,0 2 0 0,-3-2 0 15,6 0 0-15,-1 3 0 0,1-6-9 0,0 3 9 16,0-6-12-16,3 1 4 0,0-1 8 0,0-2-13 16,3-2 13-16,-3-1 0 0,0-2-10 0,3-1 10 15,-1-4 0-15,1-1 0 0,3-2 0 0,-3-3 0 16,0-3 0-16,0 3 0 0,0-2 0 0,0-4 0 16,-1-2 0-16,1 1 0 15,-3-1 0-15,0-5 0 0,0-1 9 0,-3 1 0 16,-3 0 0-16,0 0 0 0,0 2-32 0,-3 1-6 0,-3 2-2 0,-3 5 0 0,-3-2 16 15,3 5 3-15,-6 3 1 0,0 0 0 0,-3 2-3 0,-3 6-1 16,0-1 0-16,3 4 0 0,1 2 6 0,-1-1 1 16,0 1 0-16,0 3 0 0,6 0-4 0,0-1 0 15,-3 3 0-15,6 1 0 0,3-1 12 0,0-3 0 16,0-2 8-16,6 3-8 16,0-3-24-16,3 0-10 0,-3 0-2 0,3-3 0 0,0-2 12 0,3 2 1 15,-3-5 1-15,2 3 0 0,1-1 22 0,-3-2 0 16,0 3 0-16,0 0 0 15,0-1 0-15,0-2 0 0,0 3 0 0,-3 0 0 0,-6-3 56 0,9 5 7 16,0-3 1-16,0 4 0 0,-3-4-52 0,0 4-12 16,2 2 0-16,1-3 0 0,-3 0 0 0,0 3 0 15,3-3 0-15,0 3 0 0,0-2 0 0,0-1 0 0,0 3 0 16,0-5 0-16,0-1 0 0,3 1 0 0,-3-1 0 16,0-2 0-16,0-2 0 0,-4-1 0 0,4-2 0 0,0 0 0 15,-3-1 0-15,3 1 0 0,0-6 0 0,-3-2 0 16,0 0 8-16,3 0-8 15,0-3 11-15,-3 0-11 0,3-5 8 0,3 2-8 0,0-2 0 0,0 0 0 16,-4 0 0-16,4 2 0 0,0 3 0 0,3 1 0 16,-3 4 0-16,0 0 0 0,0 6 0 0,-3 0 0 15,3 2 0-15,-3 0 8 0,0 3 1 0,-1 6 0 16,-8-6 2-16,9 8 0 0,-3 2 0 0,0 1 0 16,0-1-2-16,0 4 0 0,-3 4 0 0,-3 1 0 15,3-3-1-15,-3 2 0 0,0 3 0 0,0-5 0 0,-3 3 12 0,0-3 3 16,0-3 0-16,0 0 0 0,3 0-23 0,-3-5 0 15,0-3 0-15,3-5 0 0,0 0 0 0,0 0-8 16,0 0 0-16,0 0 0 0,0 0 8 0,0 0 8 16,0-7-8-16,0-4 11 0,3-2-11 0,0-3 0 15,6 0 0-15,-3-5-11 0,3 0 1 0,0-1 0 16,3 1 0-16,3-5 0 0,-3 2-5 0,3 0-1 16,-1 3 0-16,4 0 0 15,0 0-12-15,-3 5-4 0,3 0 0 0,-3 5 0 16,0 3 32-16,-3 3 0 0,2 3 0 0,-2-1 0 15,-3 6 0-15,3 2 0 0,-3 3 0 0,0 2 0 0,-3 1 19 0,0 5 9 16,-3 0 3-16,0 2 0 0,-3 1-8 0,3-1-2 16,3 3 0-16,-3 1 0 0,-6-1-7 0,6 0-2 15,3-3 0-15,0 4 0 0,-3-4-12 0,0-2 0 16,3 0 8-16,6 0-8 0,-3-3 0 0,2 0 0 0,-5-2 0 16,6-3 0-1,3-3-48-15,-3-2-15 0,-3-1-3 0,3-2-1 16,0-2-151-16,0-6-30 0,6-11-7 0,-10 3-1 0</inkml:trace>
  <inkml:trace contextRef="#ctx0" brushRef="#br0" timeOffset="186924.27">3306 13592 2361 0,'0'0'210'0,"0"0"-168"15,3-3-34-15,6 0-8 0,3 1 112 0,3-1 20 16,-1-2 4-16,7-1 0 0,3 1-69 0,6 0-15 16,3 0-2-16,5-1-1 0,1 1-8 0,3 0-1 15,-1 2-1-15,4 0-961 16,0 3-192-16</inkml:trace>
  <inkml:trace contextRef="#ctx0" brushRef="#br0" timeOffset="187581.34">6538 13658 2253 0,'21'0'49'0,"-6"0"11"0,-15 0 1 0,0 0 3 0,0 0-51 0,0 0-13 16,0 0 0-16,0 0 0 0,0 0 80 0,0 0 14 16,0 0 2-16,6 10 1 0,0 1-33 0,3 2-6 15,0 0-2-15,-3 6 0 0,6-3-38 0,0 8-8 16,3-1-2-16,-4 4 0 0,4 2-8 0,0 0 0 0,0 0 0 0,-3 3 0 15,-3 0 10-15,-3-3 3 0,0 0 1 0,-6-3 0 16,0 1 2-16,-3-3 0 0,0-1 0 0,-3 1 0 16,-3-5-25-16,0-1-5 0,-3 1-1 0,-3-3 0 15,0-3 27-15,-2-2 4 0,2 2 2 0,-3-3 0 16,0-4-18-16,0 2 0 0,-3-3-11 0,0-2 11 16,1-1 0-16,-1-2 0 0,0 0 8 0,0-2-8 15,3-6-20-15,0 0-11 0,3 0-1 0,1-3-1 16,2-2 1-16,6-8 1 0,3 2 0 0,0-7 0 15,3-6-180-15,3-2-36 0,12-48-7 0,2 13-2 16</inkml:trace>
  <inkml:trace contextRef="#ctx0" brushRef="#br0" timeOffset="187928.25">6458 13391 1796 0,'0'0'80'0,"0"0"16"0,0 0-77 0,0 0-19 16,0-6 0-16,0 6 0 0,0 0 132 0,0-2 22 16,-3-4 5-16,3 6 1 0,0 0-32 0,0 0-7 0,0 0-1 0,-3 0 0 15,3 0-56-15,-6 3-11 0,3 2-2 0,-3 1-1 16,6-6-27-16,-3 8-6 0,-3-3-1 15,3 3 0-15,3 0-16 0,0-8 0 0,0 0 8 0,6 5-8 16,-3 3 0-16,-3-8 0 0,0 0 0 0,9 3 0 16,-3-3 0-16,0 0 0 0,3-6 0 0,0 1 0 15,-3 0-14-15,0-3 0 0,0 0 0 0,0 3 0 16,-3-6 14-16,0 6-9 0,0-1 9 0,-3 1-8 16,-3 0-26-16,3 5-5 0,0 0-1 15,0 0 0-15,-9 0-96 0,0 2-19 0,-6 6-4 16,15-8-1-16</inkml:trace>
  <inkml:trace contextRef="#ctx0" brushRef="#br0" timeOffset="214570.43">8027 13412 1692 0,'0'0'75'0,"0"0"15"0,0 0-72 0,0 0-18 0,0 0 0 0,0 0 0 15,0 0 129-15,0 0 23 16,0 0 4-16,0 0 0 0,0 0-59 0,-3 0-12 0,-3-3-2 0,3 0-1 15,-3 3-22-15,3 0-5 0,-6 0-1 0,0 3 0 16,3-3-34-16,-3 3-6 0,-3 2-2 0,3 0 0 16,0 1 1-16,0 2 0 0,-3-1 0 0,4 4 0 15,-4 0-1-15,3-1-1 0,0 3 0 0,3 1 0 16,0-4-11-16,0 4 0 0,0-1 0 0,6 3 0 16,0-3 0-16,0 0 0 0,3 0 0 0,3-2 0 15,3-1-17-15,3 1 1 0,0-6 0 0,6 3 0 16,-1-2-8-16,4-4-2 0,3 1 0 0,0 0 0 15,-3-3-6-15,2 2-2 0,1 1 0 0,-6-3 0 0,-6 5 34 0,3-2-8 16,0 2 8-16,0-2 0 0,-6 2 0 0,0 0 0 16,-9-5 0-16,6 6 0 0,-4-1 27 0,-2 0 5 15,-2 0 2-15,-4 3 0 0,0-2-3 0,-3 2-1 16,-6 0 0-16,-3-1 0 0,3 1 2 0,-6 0 1 16,-3 0 0-16,4 3 0 0,5-6-20 0,-3 3-4 15,0-3-1-15,3 3 0 0,-3-2-17 0,6-1-4 16,3-2-1-16,0-1 0 15,1 1-149-15,8-3-29 0</inkml:trace>
  <inkml:trace contextRef="#ctx0" brushRef="#br0" timeOffset="-214706.7">8434 13626 864 0,'0'0'76'0,"0"0"-60"0,0 0-16 0,0 0 0 0,0 0 369 0,0-3 71 0,-3 1 15 0,3 2 2 16,-2-3-259-16,-4 3-52 0,3-3-10 0,0 1-3 15,3 2-67-15,-3 0-14 0,3 0-2 0,0 0-1 16,0 0-60-16,-6 0-12 0,3 0-2 0,3 0-1 16,0 0-206-16,0 0-42 0,0 0-8 15,0 0-2-15</inkml:trace>
  <inkml:trace contextRef="#ctx0" brushRef="#br0" timeOffset="-214405.1">8804 13150 1555 0,'0'-8'138'0,"0"5"-110"16,0 1-28-16,0-4 0 0,0-2 273 0,0 6 50 15,0 2 9-15,0 0 3 0,0 0-197 0,0 0-39 16,0 0-8-16,0 0-2 0,0 0-47 0,6 8-10 15,-4 0-1-15,1 5-1 0,0 5-11 0,-3 1-3 16,0 2 0-16,-3 5 0 0,0 1-3 0,1-1-1 16,-4 6 0-16,0 0 0 0,-3 2-12 0,3 1 11 15,0-4-11-15,0 4 10 0,0 2-10 0,0-5 0 16,0-3 0-16,3 0-11 0,0 0 11 0,3-5 0 0,-3 0 8 16,6-3-8-16,-3-3 0 0,3-2 0 0,0-3 0 15,0 1 0-15,3-4-12 0,-3-2-6 0,3-3-2 0,3-2 0 31,0 0-6-31,3-6-2 0,-1-2 0 0,1-3 0 16,3-3-112-16,0-5-22 0,3-2-5 0,3-3-661 0,-3-1-132 0</inkml:trace>
  <inkml:trace contextRef="#ctx0" brushRef="#br0" timeOffset="-214256.41">8551 13454 2487 0,'-15'3'110'0,"15"-3"23"0,0 0-106 0,0 0-27 15,9 5 0-15,0 0 0 0,2-2 66 0,7 0 8 16,3-6 2-16,9 0 0 0,6-2-45 0,-1 0-9 16,7-9-2-16,9 1-850 15,-1 0-170-15</inkml:trace>
  <inkml:trace contextRef="#ctx0" brushRef="#br0" timeOffset="-208934.93">1413 12478 1591 0,'-9'-6'70'0,"6"6"15"0,0-2-68 0,-3-3-17 16,0 2 0-16,3 0 0 0,-6 1 82 0,0-1 13 15,-3 0 2-15,0 3 1 0,3 0 0 0,-3 0 0 16,-2 3 0-16,-1 0 0 0,-3-1-38 0,0 1-7 16,6 0-1-16,0 4-1 0,-6-1-24 0,0 2-5 15,4 2-1-15,2 1 0 0,-3-1 4 0,3 6 1 16,0 0 0-16,0 5 0 0,3 1-8 0,-6-1-2 15,9 0 0-15,-3 0 0 0,0 0-16 0,6 3 0 16,3 0-8-16,-5 0 8 0,5-1-8 0,0-1 8 16,5-1 0-16,-2 3-9 0,6-6-10 0,0 1-1 15,-3-3-1-15,9 2 0 16,-6-7-6-16,6-1-1 0,6-2 0 0,0-3 0 0,-1 1 17 0,4-6 11 16,0-6-13-16,3 1 5 0,-6 0 8 0,3-3 0 0,-4-3 0 15,1 3 0-15,0-2 0 0,0 2 9 0,-3-3-1 0,0 1-8 16,-9 2 10-16,2 0-10 0,1 0 8 0,-6 3-8 15,0 2 0-15,-6 3 0 0,0 0 0 0,0 0 0 16,0 0 16-16,0 0-3 0,0 0 0 0,0 0 0 16,-6 5-3-16,0 3-1 0,-3-3 0 0,3 3 0 15,0 0 3-15,4-2 0 0,-7 2 0 0,0-3 0 16,6 3-20-16,0-3-4 0,3-5-1 0,0 0 0 16,0 0 4-16,0 0 1 0,0 0 0 0,0 0 0 15,0 0-43-15,0 0-8 0,9-3-1 16,0 1-1-16,-3-3-171 0,-1-3-35 0</inkml:trace>
  <inkml:trace contextRef="#ctx0" brushRef="#br0" timeOffset="-208342.83">1356 12920 403 0,'-3'5'36'0,"0"-2"-36"0,3-1 0 0,0-2 0 16,-3 3 230-16,3-3 39 0,0 0 8 15,0 0 2-15,0 0-153 0,0 0-30 0,0 0-7 0,9 2-1 16,3-4 3-16,-3-3 0 0,-3 2 0 0,3-2 0 16,3-1-26-16,0-2-5 0,-6-2 0 0,6 2-1 15,-3-3-7-15,-4 3-2 0,-2-5 0 0,3 3 0 16,0-1-15-16,-3 0-3 0,0 3-1 0,-3-2 0 16,-3-1-18-16,3 1-3 0,-3 2-1 0,3 0 0 15,-9 0-9-15,3 3 0 0,1-1 0 0,-4 1 0 16,0 2 0-16,0 1 0 0,0-1-14 0,0 0 5 15,3 6 0-15,-3-3 0 0,-3 3 0 0,6-3 0 0,3 2 9 0,3-2-10 16,0 0 10-16,-6 6-10 16,0-1 10-16,3 0-8 0,3-5 8 0,0 0-8 0,3 6 8 0,0-1 0 15,6 0-9-15,-3-2 9 0,0 2-22 0,3-2 0 16,0-3 0-16,-3 0 0 0,3 2 12 0,0-2 10 16,-3 3-13-16,6-3 5 0,-9 0 8 0,5 3 0 15,-2-1 0-15,0 1 0 0,-6-3 8 0,9 3 1 16,-3-1 0-16,-6-2 0 0,0 0 3 0,6 8 1 15,0-3 0-15,3 1 0 0,-9-6-13 0,3 8 9 16,0-3-9-16,3 3 8 0,-3 0 2 0,-3 0 0 16,6 0 0-16,-6 0 0 0,0 0 4 0,3-3 1 15,-3 3 0-15,0 0 0 0,3 0-15 0,-3 0 0 16,0-8 0-16,3 5 0 16,-3-5-57-16,3 3-18 0,-3-3-3 0,0 0-637 0,0 0-127 15</inkml:trace>
  <inkml:trace contextRef="#ctx0" brushRef="#br0" timeOffset="-208112.96">1639 12798 1868 0,'0'0'83'0,"0"0"17"0,0 0-80 0,0 0-20 0,0 0 0 0,0 0 0 16,-3 5 108-16,3 0 19 0,0-5 3 0,-6 8 1 15,6-8-18-15,0 8-3 0,0 3-1 0,0 0 0 16,6-4-55-16,-3 1-11 0,-3 3-3 0,6 0 0 15,-3 2-21-15,0-5-5 0,3 2-1 0,-3-2 0 16,3 3-13-16,0-3 0 0,3 0 0 0,-3 0 0 16,-6-8-16-16,9 2-10 0,2 1-2 0,1-3 0 15,0-3-92-15,3-2-20 0,-9 0-3 0,9-3-608 16,-6-5-121-16</inkml:trace>
  <inkml:trace contextRef="#ctx0" brushRef="#br0" timeOffset="-207977.41">1600 12650 1382 0,'-15'0'61'0,"15"2"13"0,-9 1-59 0,6 2-15 15,-2-5 0-15,5 0 0 0,0 0 177 0,0 0 33 16,0 0 6-16,0 0 2 16,8 6-245-16,4-1-49 0,6-5-9 0</inkml:trace>
  <inkml:trace contextRef="#ctx0" brushRef="#br0" timeOffset="-207081.16">1859 12713 633 0,'0'0'56'0,"0"0"-44"0,0 0-12 0,0 0 0 16,0 8 363-16,0-8 70 0,0 0 15 0,0 5 2 16,0 3-317-16,0-2-63 0,0-6-13 0,9 8-2 15,-9 0-4-15,3 0-1 0,3 2 0 0,-3-2 0 16,6 0-21-16,-9 0-4 0,3-3-1 0,0 6 0 15,-3-3-24-15,0 0 0 0,0 0 0 0,0 0 0 0,0-1-17 0,0-7 1 16,0 0 0-16,0 0 0 16,0 0-12-16,0 0-3 0,0 0 0 0,0 0 0 15,9-2-29-15,-3-1-5 0,3-2-2 0,-6 0 0 16,3-3-1-16,6-3 0 0,-9 0 0 0,3 1 0 16,5-1 17-16,-8 1 3 0,3 2 1 0,0 0 0 0,-3 0 47 0,3 3 0 15,-6 5 10-15,0 0-2 0,0 0 48 0,0 0 10 16,6 0 2-16,-6 0 0 0,6 2 4 0,-3 4 0 15,3 2 1-15,0-1 0 0,-3-1-25 0,3 2-6 16,3-3-1-16,-3 3 0 0,3-3-17 0,0 3-3 16,3-3-1-16,0 3 0 0,2-2 2 0,-5-1 0 15,3-2 0-15,-3-3 0 0,6 2-22 0,0-2 0 16,-3-2 0-16,0 2 0 0,0-6 0 0,0 4-10 16,-4-4 10-16,1-2-10 0,-3 3 10 0,0-3 9 15,-3 0-1-15,3-2-8 0,0-1 0 0,-6 1 0 0,0-1-10 16,0 0 10-16,0 1 0 0,-6-3 0 0,0 2 9 15,3 0-1-15,0 1-8 0,0-1 0 0,-6 1 0 16,-2 4 0-16,5 1 0 0,-3 0 0 0,0 2-8 16,-3 3 8-16,-3 0 0 0,6 5 0 0,-3 1 0 0,3 2 11 15,0 0-11-15,3 5 10 0,0 0-10 0,3 3 10 16,0 0-10-16,3 0 0 0,0 0 0 0,3 2 0 16,0-2 0-16,3 2 0 0,3-2 0 0,3 0 0 15,3-5-12-15,0-1 12 0,3 1-10 0,0-3 10 16,2 0-32-16,-5-6-1 0,0-2 0 15,0 0 0-15,3-2 13 0,0-1 2 0,-6-2 1 0,0 0 0 16,0-3 17-16,2-3 0 0,-8 0-8 0,3-2 8 0,0 0 0 16,-3-3 0-16,0 3 8 0,-3-3-8 0,0 0 20 15,0 3-3-15,3 0 0 0,-6-1 0 0,0 1 19 0,0 3 3 16,0 2 1-16,3 2 0 0,0 1-20 0,-3 5-3 16,0 0-1-16,0 0 0 0,0 0-6 0,0 0-2 15,6 5 0-15,3 3 0 0,-6 0-8 0,3 3 0 16,0-1 0-16,0 4 0 0,-3-4 0 0,3 4 0 15,-3-4 0-15,0 3 0 0,0-2 0 0,2-1 0 16,1 1 0-16,-6 0 0 0,3-3 0 0,0 0 0 16,-3-8 0-16,3 5 0 0,-3-5 0 0,0 0-11 15,0 0 3-15,6 2 0 0,0-4-4 0,3-1 0 16,-3-2 0-16,0-3 0 0,3-3 0 0,-6-2 0 16,6 0 0-16,0 0 0 15,0-3-16-15,-3 0-4 0,9 3-1 0,-9-1 0 0,3 1 33 0,-1 5-8 16,-2 0 8-16,3 3 0 0,3 0 22 0,-9 2 8 15,-3 3 2-15,6 0 0 0,0 3 12 0,0-1 2 0,3 4 1 16,-9 2 0-16,6 0-39 0,3 2-8 0,-3 1 0 0,0 2 0 16,0-2 0-16,0 2 16 0,6-3-4 0,-6 4 0 15,0-1-12-15,2-3 11 0,1 4-11 0,0-1 10 16,0-5-10-16,3 2 0 0,0-2 0 0,-3 3-11 16,0-3-77-1,0-3-16-15,3 0-4 0,0 1-692 0,0-4-138 0</inkml:trace>
  <inkml:trace contextRef="#ctx0" brushRef="#br0" timeOffset="-206749.62">3100 12679 2253 0,'0'0'100'0,"0"0"20"0,0 0-96 0,0 0-24 16,0 0 0-16,-3 5 0 0,3-2 72 0,-2 2 10 15,2 3 2-15,2 3 0 0,-2-1 4 0,3 1 2 16,0 2 0-16,3 0 0 0,0 3-72 0,3 0-18 16,-9-3 0-16,6 3 0 0,3 0 0 0,0-3 0 15,0 0 0-15,0 1 0 0,3-6 0 0,3 0 0 16,3-3 0-16,-4-3 0 0,1 1 0 0,3-6 0 16,0 1 0-16,0-3 0 15,-6-3-27-15,6-3-9 0,-3 0-1 0,-1-2-1 0,4-3 14 0,-6 0 2 16,0-2 1-16,-3-1 0 0,0-2 13 0,-3 3 8 15,-3-3-10-15,0-3 10 0,-3 0 0 0,-3 0 0 16,-3 6 0-16,0-1 0 0,-3 6 0 0,0 0 0 16,0 5 0-16,-3 0 0 15,3 0-108-15,0 5-16 0,-8 0-4 0,8 6 0 0</inkml:trace>
  <inkml:trace contextRef="#ctx0" brushRef="#br0" timeOffset="-202276.88">11655 12946 1508 0,'0'0'33'0,"6"-5"7"0,3 2 2 0,3 0 0 0,-3-4-34 0,3 1-8 15,-3 1 0-15,3 0 0 0,-4 2 117 0,1-2 22 16,0-1 4-16,-3 4 1 0,0-1-40 0,-6 3-7 15,0 0-1-15,0 0-1 0,0 0 8 0,0 0 1 16,0 0 1-16,0 0 0 0,-9 0-40 0,0 3-8 16,-3-3-1-16,-5 5-1 0,-1 0-31 0,-3 3-7 15,-3 0-1-15,-3 0 0 0,1 3-7 0,-4-1-1 16,0 4-8-16,-3 1 12 0,-2-4-12 0,-1 2 0 16,0 3 8-16,0-3-8 0,4 1 0 0,2-4 8 15,3 3-8-15,3 1 0 0,3-4 11 0,7 1-11 16,-1-3 12-16,9 0-12 0,0 2 0 0,6-4 0 0,6-1 0 15,3 0 0-15,9-2 0 0,2-1 0 16,4 1 0-16,6-3-9 0,3 0-3 0,-1-3-1 0,1 1 0 16,3-3 0-16,0 2-2 0,-1 0 0 0,-2 1 0 15,6-1 0 1,-7 3-26-16,4 0-6 0,0 0-1 0,-3 3 0 0,-4-1 32 0,-2 4 5 0,-9-1 2 0,0 3 0 16,-6 0 9-16,-6 2 0 0,-6 1 0 0,-3 2 0 15,-9 3 0-15,-6 2 0 0,-6-2 0 0,-6 6 0 16,-2 1-11-16,-4 1-3 0,-3 0-1 0,-2 2 0 15,-1 4-10-15,0-4-3 0,-5 0 0 0,2 1 0 16,-3-1 28-16,7 1 0 0,-4-3 0 0,6-1 0 0,4-1 24 0,8-4 11 16,3-2 1-16,6-3 1 0,6 0 19 0,3-2 3 15,6-3 1-15,6-3 0 0,3 3-52 0,6-3-8 16,3-5 0-16,9 3 0 0,6-6 0 0,2 1 0 16,7-3 0-16,3-1 12 0,-1-4-12 0,4 2 0 15,-3-3 0-15,5 3 8 0,-5-2-8 0,3-1 0 16,2-2 9-16,1 5-9 0,-3 0 16 0,-4 0 0 15,-2 3-1-15,0-3 0 0,-7 2-15 0,-2 1 0 16,-3 0 0-16,0 2-892 16,-6 1-182-16</inkml:trace>
  <inkml:trace contextRef="#ctx0" brushRef="#br0" timeOffset="-201822.24">12364 13097 1324 0,'0'0'118'0,"0"0"-94"15,0 0-24-15,5-3 0 0,-5 3 180 0,3-2 31 16,3-1 6-16,0-2 2 0,0 2-76 0,0 3-15 15,0-3-4-15,3 3 0 0,0 0-44 0,3-2-10 16,0-1-2-16,0 0 0 0,0 3-22 0,0-2-5 16,2-1-1-16,-2 3 0 0,6-3-32 0,-3 1-8 15,-3-1 0-15,3 1 0 0,-3-1 0 0,-3 3 0 16,0 0 0-16,-3 0 0 16,-6 0-47-16,0 0-1 0,0 0-1 0,-6 8 0 15,-3 2-129-15,-3 1-26 0,0 2-4 0,-6 0-484 16,0 3-97-16</inkml:trace>
  <inkml:trace contextRef="#ctx0" brushRef="#br0" timeOffset="-201572.17">12134 13338 172 0,'0'0'16'0,"-6"0"-16"0,0 0 0 0,3-6 0 15,0 4 200-15,0-4 38 0,1-2 7 0,2 1 2 16,0 1-163-16,2-2-32 0,1 0-6 0,0 0-2 16,0 1-25-16,3-1-6 0,3 2-1 0,-3-2 0 15,0 3-48 1,3-3-9-16,0 0-3 0,-3 3 0 0,3 0-79 0,0-1-16 0,0 1-3 15,0 0-1-15,0-3 45 16,-3 5 9-16,3-2 1 0,-3 0 1 0,-6 5 162 0,5-6 32 0,-5 6 6 0,6-2 2 16,-6 2 4-16,0 0 1 0,0 0 0 0,0 0 0 15,3 0-45-15,-3 0-9 0,0 0-2 0,0 0 0 16,6 2-69-16,-6-2-15 0,0 0-2 0,3 6-1 16,-3 1 43-16,0-1 9 0,0 2 2 0,0-3 0 15,-6 3-73-15,3-3-14 0,3 3-4 0,-3 0 0 0</inkml:trace>
  <inkml:trace contextRef="#ctx0" brushRef="#br0" timeOffset="-201118.7">12280 13089 345 0,'3'0'31'0,"-3"-3"-31"0,0 3 0 0,6 0 0 16,-3 0 133-16,0 0 21 0,-3 0 4 0,0 0 1 15,0 0-19-15,6 3-3 0,-6-3-1 0,0 0 0 16,0 0-10-16,6 0-2 0,-3 3-1 0,-3-3 0 16,9 0-11-16,-9 0-1 0,3 0-1 0,-3 0 0 15,0 0-28-15,9 2-6 0,-6 1 0 0,6 2-1 0,-9-5-9 16,0 0-2-16,3 5 0 0,3 1 0 0,0-1-6 0,-3 3-2 16,0 3 0-16,-6-3 0 0,3 2-30 15,-6 3-6-15,3 3-2 0,-3 0 0 0,0 0-4 0,-3 0-1 16,-3 2 0-16,-3-2 0 0,3 3 16 0,-6-3 3 15,3 2 1-15,-3-2 0 0,1 0-33 0,-1 0 0 16,0 2 0-16,0-4 0 0,0-1 0 0,0 0-9 16,3-2-1-16,1-4 0 15,-1-1-61-15,6-1-12 0,0 0-2 0,3-5-795 16,0-2-158-16</inkml:trace>
  <inkml:trace contextRef="#ctx0" brushRef="#br0" timeOffset="-200861.46">12441 13131 979 0,'0'0'43'0,"0"0"9"0,0 0-41 0,0 0-11 0,0 0 0 0,0 0 0 16,0 0 341-16,0 0 67 0,0 0 12 0,0 0 4 16,0 0-267-16,6 6-53 0,-6-6-10 0,6 8-2 15,-3-1-32-15,3 1-7 0,-3 0-1 0,3 3 0 16,-3-1-26-16,0 1-6 0,0 0 0 0,0-1-1 15,0 3-11-15,0 1-8 0,0-4 12 0,-1 4-12 16,4-1 8-16,0-3-8 0,0 1 0 0,0-1 0 16,0-2 0-16,3 0-17 0,0 0 1 0,-3 0 1 15,6-5-54-15,0 2-11 0,-3-5-3 0,6 0-775 16,0-5-155-16</inkml:trace>
  <inkml:trace contextRef="#ctx0" brushRef="#br0" timeOffset="-200564.46">12762 13287 1612 0,'0'0'144'0,"0"0"-116"16,0 0-28-16,0 0 0 0,0 0 125 0,3 6 19 15,0 2 4-15,0-3 1 0,0 0-27 0,0 3-6 16,0-3 0-16,0 3-1 0,0 0-31 0,0 0-5 15,3 3-2-15,-6 2 0 0,3 0-24 0,-3-2-5 16,3 2 0-16,0 3-1 0,0-5-16 0,-3 2-3 0,3 0-1 16,0 0 0-16,0 0-18 0,0-2-9 0,0 0 10 0,3 2-10 15,-3-3 8-15,3-2-8 0,-3 0 0 0,3-2 0 16,-3-1 0-16,3 0 0 0,0-2-8 0,0-1 8 16,0-2 0-16,-1-2 0 0,4-1 0 0,0-2 0 15,-3-3-118-15,3-3-17 16,0-2-3-16,0 0-700 0,-3-6-140 0</inkml:trace>
  <inkml:trace contextRef="#ctx0" brushRef="#br0" timeOffset="-200248.16">12727 13179 1486 0,'0'0'66'0,"0"0"14"0,0 0-64 0,0 0-16 15,0 0 0-15,3-5 0 0,-3 5 70 0,3-6 11 16,0-2 3-16,0 3 0 0,0 0-16 0,-3 5-2 16,3-8-1-16,-3 8 0 0,5-5-15 0,-5 5-3 15,3-6-1-15,-3 6 0 0,0 0 0 0,0 0 0 16,0 0 0-16,0 0 0 0,-6 3 25 0,4 0 5 16,-1 2 0-16,0 0 1 0,-3 3-6 0,3-3-2 15,0 3 0-15,0 0 0 0,3-2-40 0,0 1-8 16,0-7-1-16,3 6-1 0,-3-6-11 0,6 5-8 15,-6-5 9-15,9 5-9 0,-4-2 8 0,-5-3-8 16,9-3 0-16,-3 1 0 0,0-4 0 0,0 1 0 16,0 0 0-16,-6 0-10 15,0-1-13-15,0 1-2 0,0 0-1 0,0 5-834 0,-6-3-168 0</inkml:trace>
  <inkml:trace contextRef="#ctx0" brushRef="#br0" timeOffset="-199440.77">10932 14060 403 0,'0'0'36'0,"0"0"-36"16,0-3 0-16,-3 1 0 0,-3 2 393 0,6 0 72 15,-3 0 15-15,0 2 2 0,0 4-301 0,0 2-60 16,-3-1-12-16,3 4-2 0,0 2-29 0,0 1-6 16,0 1 0-16,0 1-1 0,3 3-35 0,0-3-8 15,0 0 0-15,0 2-1 0,3 1-18 0,0-4-9 16,-3 1 10-16,6-2-10 0,-3-1 0 0,0 0 8 0,3-2-8 0,0-3 0 16,-6-8 0-16,0 0 0 0,12 5-9 0,0-5 9 31,0-3-96-31,0 1-12 0,-1-6-4 0,4-6-674 0,-3 1-135 0</inkml:trace>
  <inkml:trace contextRef="#ctx0" brushRef="#br0" timeOffset="-199132.14">10831 13917 1555 0,'0'0'138'0,"0"0"-110"16,0 0-28-16,0 0 0 0,0 0 171 0,0 0 29 15,0 0 5-15,0 0 2 0,0 0-99 0,0 0-19 16,0 0-4-16,0 0-1 0,0 0-20 0,0 0-5 16,0 0-1-16,0 0 0 0,0 0-38 0,0 0-8 15,0 5-2-15,0-5 0 0,3 3-10 0,3 2 0 16,-4-2 0-16,7-3 0 0,0 0-13 0,0-3-5 16,0-2-1-16,0 0 0 15,0-6-27-15,0 3-6 0,0 0 0 0,-3-2-1 0,-3 2 29 0,0 0 7 16,-3 0 1-16,0 0 0 0,-3 3 16 0,3 2 9 15,-6 0-1-15,3 3 0 0,-6 0 29 0,3 0 6 16,-3 3 1-16,0 2 0 0,0-2-26 0,3 2-5 16,-3 3-1-16,3 3 0 15,3-6-60-15,3 6-13 0,0-1-3 0</inkml:trace>
  <inkml:trace contextRef="#ctx0" brushRef="#br0" timeOffset="-198903">11107 14131 1843 0,'0'0'164'16,"0"0"-132"-16,0 0-32 0,6-2 0 16,0-4 174-16,0 1 28 0,0 3 6 0,6-4 0 15,-3 1-131-15,3 2-26 0,0-2-6 0,0 0-1 0,0 2-25 0,3 0-6 16,-4 1-1-16,1 2 0 15,-3-3-80-15,0 3-16 0,0 0-3 0,-9 0-1 16,0 0-133-16,3 5-27 0,-3-5-6 16,-3 16-594-16</inkml:trace>
  <inkml:trace contextRef="#ctx0" brushRef="#br0" timeOffset="-198763.24">11087 14274 1944 0,'0'0'86'0,"0"0"18"0,0 0-84 0,6 3-20 16,-3 0 0-16,2-1 0 0,4-2 104 0,-3 0 17 15,3 0 3-15,3-2 1 0,3 2-29 0,0-6-7 16,3 4-1-16,3-4 0 0,2-2-66 0,1-2-14 16,3 2-8-16,0-3-801 0,0 1-167 0</inkml:trace>
  <inkml:trace contextRef="#ctx0" brushRef="#br0" timeOffset="-198598.02">11533 14049 2746 0,'0'0'60'0,"0"0"13"0,0 0 3 0,-3 8 1 0,3-2-61 0,-3 2-16 0,3 2 0 0,-3 1 0 15,3-1 53-15,-3 4 8 0,3 1 2 0,0 1 0 16,-3-2-63-16,3 1 0 0,0 1 0 0,-3 0-880 16,6 0-171-16</inkml:trace>
  <inkml:trace contextRef="#ctx0" brushRef="#br0" timeOffset="-197983.77">10902 12549 2149 0,'0'0'47'0,"0"0"9"0,0 0 3 0,0 0 2 0,6 5-49 0,0 1-12 16,0-1 0-16,-3 0 0 0,3 3 114 0,0 3 20 15,0-1 4-15,0 4 1 0,0-1-60 0,3 3-12 16,-3 0-3-16,2 2 0 0,1 1-32 0,-3-1-6 16,-3 1-2-16,3-3 0 0,-3 0-5 0,0-1-2 15,-3 4 0-15,0-6 0 0,0 3-6 0,-3-3-2 16,0 3 0-16,-3-3 0 0,0 1-9 0,-6-4 10 15,1 3-10-15,-1-2 10 0,-3 0-10 0,0-4-11 16,-3-1 3-16,3-1 0 16,-3-2-83-16,0-1-16 0,1 1-3 0,-1-6-1 15,3 1-24-15,0-6-5 0,0 0 0 0</inkml:trace>
  <inkml:trace contextRef="#ctx0" brushRef="#br0" timeOffset="-197653.38">10780 12414 460 0,'0'0'41'0,"0"0"-33"0,-6 0-8 0,3 3 0 0,-3-3 366 0,6 0 71 0,-6 3 15 0,6-3 2 16,-6 0-258-16,6 0-52 0,0 0-11 0,0 0-1 15,0 0-48-15,0 0-8 0,0 0-3 0,0 0 0 16,0 0-27-16,0 0-6 0,0 0 0 0,0 0-1 15,0 0-39-15,0 0 0 0,0 0 0 0,0 0 0 0,6 2 0 0,3 1 0 16,-3-3 0-16,3-3 0 16,-3 1 0-16,3 2-8 0,0-6 8 0,0 4-12 0,-3-4-6 0,3-2-2 15,-6 3 0-15,3-3 0 16,-4-2-9-16,-2 2-3 0,3-3 0 16,-3 3 0-16,0 0 6 0,-3 3 1 0,-2 0 0 0,-1 2 0 0,0 0 16 0,0 3 9 15,0 0-10-15,0 0 10 0,-3 3 8 0,3 2 7 16,-3 1 1-16,3-1 1 0,0 3-17 0,3 0 0 15,3 0 8-15,3 2-8 16,0 1-163-16,3-1-36 0,12 9-7 0,6-6-2 0</inkml:trace>
  <inkml:trace contextRef="#ctx0" brushRef="#br0" timeOffset="-197420.24">11084 12560 403 0,'0'0'36'0,"0"0"-36"0,0 0 0 0,0 0 0 15,0 0 416-15,0 0 77 0,0 0 15 0,0 0 4 16,9-6-338-16,-4 1-67 0,4 3-14 0,0-1-2 16,0 0-31-16,3 3-5 0,3-2-2 0,0 2 0 15,0-3-36-15,0 3-7 0,3-3-2 0,-4 1 0 16,4-1-37-16,0-2-8 0,-3-1-2 0,0 1-764 15,0 0-153-15</inkml:trace>
  <inkml:trace contextRef="#ctx0" brushRef="#br0" timeOffset="-197020.11">11545 12298 2880 0,'0'0'64'0,"0"0"12"0,0 0 4 0,0 0 0 0,0 0-64 0,0 0-16 0,0 0 0 0,3 8 0 16,0 0 54-16,-3 0 8 0,3 5 2 0,-3 0 0 15,6 0-52-15,-6 3-12 0,3 3 0 0,0-1 0 16,-3 1-48-16,3 2-13 0,0 3-3 0,-3-6 0 16</inkml:trace>
  <inkml:trace contextRef="#ctx0" brushRef="#br0" timeOffset="-195865.5">14352 12880 806 0,'12'0'72'0,"-3"0"-58"16,-9 0-14-16,0 0 0 0,0 0 228 0,0 0 44 15,0 0 8-15,0 0 1 0,0 0-109 0,0 0-23 16,3 8-4-16,0-3-1 0,-3-5-24 0,-3 8-6 16,0-3-1-16,-3 3 0 0,-3-2-46 0,0 2-10 15,-3-1-1-15,-3 4-1 0,-3-3-28 0,-3 5-6 16,-2 0-1-16,-7 3 0 0,-3 0-8 0,0-3-3 15,-5 3 0-15,-1 0 0 0,3 3-9 0,-2-3 10 16,2-1-10-16,0 1 10 0,3 0-10 0,4 0 0 0,2-3 0 0,6 1 8 16,0-7-8-16,9 4 0 0,0-3 0 0,3 0 0 15,6-3 0-15,3-5 0 0,0 0 0 0,6 6 0 16,6-1-11-16,3 0-1 0,3 0 0 0,6-2 0 16,0 0 12-16,2-1 0 0,4 4 0 0,3-1 0 15,-3-2 0-15,2-1 0 0,-5 6 0 0,6-3 0 16,-3 3 0-16,-3-2 0 0,-1 2 0 0,1-3 0 15,0 3 0-15,-3 0 0 0,0 0 0 0,-1 0 0 16,-2 0 0-16,-3-3 8 0,0 0-8 0,-3 0 8 16,-3-2-16-16,-3 2-4 0,0 1 0 0,-4-4 0 15,1 4-148-15,-6-6-31 16,0 0-5-16,0 0-2 0</inkml:trace>
  <inkml:trace contextRef="#ctx0" brushRef="#br0" timeOffset="-195590.73">13569 13533 2250 0,'0'0'100'0,"0"0"20"0,6 3-96 0,0 0-24 16,0-1 0-16,6 1 0 0,3 0 32 0,3-1 3 0,-1 4 0 15,7-4 0-15,3 1 47 0,0 5 10 0,3-6 1 0,2 4 1 16,-2-1-29-16,6 0-5 0,-1-2-2 0,4 2 0 16,-3-2-22-16,0 0-4 0,-1-1 0 0,-2 1-1 15,0 0-20-15,-3-3-11 0,-4 0 12 0,1 0-12 16,-6 0 9-16,-3 0-9 0,-3 0 0 0,-3 0 9 16,0 0-196-1,-4-3-39-15</inkml:trace>
  <inkml:trace contextRef="#ctx0" brushRef="#br0" timeOffset="-195119.56">15150 12941 2188 0,'-3'0'48'0,"3"-3"11"0,-6 3 1 0,6 0 1 0,0 0-49 0,-3-3-12 15,-3 3 0-15,6 0 0 0,0 0 105 0,0 0 19 16,0 0 3-16,0 0 1 0,0 6-52 0,3 2-9 15,-3 5-3-15,3 3 0 0,-3 0 0 0,3 2 0 16,3 3 0-16,-3 3 0 0,0 0-51 0,3 2-13 0,2-2 0 0,1 3 0 16,-3-3 0-16,6-1 0 0,-3-1 0 0,6-1 0 15,0-3 0-15,3 1 0 0,0-6 0 0,5 0 0 16,4-2 0-16,-3-3 0 0,-3-3 0 0,6-2 0 16,2-6 0-16,-2 0 0 0,-3-2 0 0,3-3 0 15,-3-2 0-15,-1-1 0 0,-2-2 0 0,0-3 0 16,-3-3 0-16,0-2 0 0,-3 0 0 0,-3-5 0 15,0-4 0-15,-6 1 0 0,2 0 0 0,-5 0 0 16,0 3-48-16,-6 2-13 0,0 0-3 0,-3 3 0 16,-2 2 52-16,-1 3 12 0,-3 3 0 0,3 0 0 15,0 0-70-15,0 5-11 16,3 0-3-16</inkml:trace>
  <inkml:trace contextRef="#ctx0" brushRef="#br0" timeOffset="-194175.28">17584 12705 1555 0,'0'0'138'0,"0"0"-110"0,0 0-28 0,9 3 0 16,3 0 146-16,-3-3 24 0,-9 0 5 0,9 2 1 15,3 1-39-15,-3 0-7 0,-9-3-2 0,6 2 0 16,3 3-43-16,-3-2-9 0,-6-3-1 0,-6 8-1 15,0 0-33-15,-3 0-6 0,3-3-2 0,-6 6 0 16,-6-3-10-16,-3 5-3 0,7-2 0 0,-7-1 0 16,-3 3-11-16,-3 3-9 0,-3-3 12 0,-2 3-12 15,-1 0 8-15,-9 0-8 0,-5 0 0 0,2 0 0 16,6-3 0-16,0 0 0 0,-2 3 0 0,-1 0 0 16,6-5 14-16,7-1-4 0,-1 1-1 0,0-1 0 15,6-2 6-15,3 3 1 0,7-6 0 0,-1 6 0 0,0-6-16 16,6 3 9-16,9-3-9 0,3 3 8 0,-3-2-8 0,9 1 0 15,6 4 0-15,6-6 0 0,5 3 0 0,4 0 0 16,3-2-9-16,8 1 9 0,7 1 0 0,-3 0 0 16,-4 3-8-16,4-1 8 0,-3 1 0 0,-1 0 0 15,-2-1 0-15,0 3 0 0,-3 1 0 0,2-4 0 16,-2 4 0-16,0-4 0 0,-10-2 0 0,4 3 0 16,-3-3 0-16,0-1 0 0,-15-1 0 0,3-1 12 15,-1 3-3-15,1-3-1 0,-6-2-8 0,0 0 0 16,-3-1 0-16,3-2 0 15,0-2-129-15,-9 2-31 0,0 0-7 0</inkml:trace>
  <inkml:trace contextRef="#ctx0" brushRef="#br0" timeOffset="-193296.04">19781 12237 1728 0,'0'0'76'0,"0"0"16"0,0 0-73 0,9-3-19 0,0 1 0 0,3-1 0 15,-3 0 106-15,-3 1 18 0,-6 2 3 0,6 0 1 16,6-3-14-16,-6 3-2 0,-6 0-1 0,0 0 0 15,0 0-24-15,-3 5-5 0,-6-2-1 0,-6 5 0 16,0 0-30-16,-6 3-7 0,-3-1 0 0,-8 1-1 16,-1-1-22-16,-9 6-4 0,-3 0-1 0,-8 0 0 15,2 2-8-15,4-2-8 0,-1 3 9 0,-3-1-9 16,7-4 0-16,2 4 0 0,0-2 0 0,4 0 0 16,5-3 0-16,3-2 0 0,6 2 0 0,7-3 0 15,5-2 0-15,3 3 0 0,9 0 0 0,3-1 0 16,9 1 0-16,5-3 0 0,7 2 0 0,6-2 0 0,3 0 0 0,5-3 0 15,4 1 0-15,6-4 0 0,-1 4 0 0,1-4 0 16,0 4 0-16,-1-1 0 16,-2 0-45-16,-6 3-15 0,-1 0-4 0,-5 0 0 0,-3 3 52 0,-6-1 12 15,-7-2 0-15,-2 5 0 0,-6 1 0 0,-3-1 0 16,-9 0 0-16,-6 3 0 0,-6 0 0 0,-2 5 0 16,-10 3 0-16,-6 2 0 15,-6 1-54-15,-2-1-8 0,-4 3-2 0,-3 3 0 0,1 0 64 0,-4-1 18 16,4 1 1-16,-7 3 0 0,6-6-19 0,1 0 0 15,2-3 0-15,6-2-9 0,4-3 36 0,5 0 7 16,6-2 2-16,6-1 0 0,9-4 6 0,6-1 2 16,3 0 0-16,9-2 0 0,6-3-44 0,12 0 0 15,3-3 0-15,8-2 0 16,4-6-24-16,3 3-3 0,5-5-1 0,10-1 0 0,-4 1 28 0,4 0 0 16,2-1 0-16,1 1 0 0,-9-3 24 0,-4 3 11 0,4 0 1 15,5-1 1-15,-2 1-21 0,-4 0-4 0,-5 2 0 0,0 0-1 31,-4 1-42-31,-5-1-8 0,-6-2-1 0,-1 0-1276 0</inkml:trace>
  <inkml:trace contextRef="#ctx0" brushRef="#br0" timeOffset="-192768.93">20647 12557 1958 0,'0'0'87'0,"0"0"17"0,0 0-83 0,0 0-21 0,0 0 0 0,0 0 0 16,12-3 55-16,0 1 6 0,0-3 2 0,6 2 0 15,-3-2 1-15,6 2 1 0,2 0 0 0,1 1 0 16,3-1-14-16,0 0-3 0,3 1-1 0,-1-4 0 15,1 4-24-15,-3-3-5 0,0 2-1 0,-4-2 0 0,-2-1-17 0,-3 1 0 16,0 0 0-16,-3-1 0 16,-3 1-120-16,-6 2-28 0,-6-4-6 0</inkml:trace>
  <inkml:trace contextRef="#ctx0" brushRef="#br0" timeOffset="-192550.78">20585 12533 1958 0,'0'0'87'0,"0"0"17"0,-3 8-83 0,3 0-21 16,0 3 0-16,0-1 0 0,3 1 56 0,0 2 6 16,0 0 2-16,0 1 0 0,0 2 51 0,0-1 10 15,0 1 3-15,3 3 0 0,-6-1-50 0,0-2-10 16,0 3-1-16,-6-1-1 0,0 1-31 0,-3-1-7 16,0-2 0-16,-3 3-1 0,-3 2-11 0,-3-3-1 15,0-2-1-15,-5 0 0 0,2 3-14 0,0-4 0 0,0 1 0 0,0 0-10 31,3-3-96-31,3 1-19 0,1-4-4 0,-1-2-1083 0</inkml:trace>
  <inkml:trace contextRef="#ctx0" brushRef="#br0" timeOffset="-192317.17">20945 12467 1036 0,'0'0'92'0,"0"0"-73"0,0 0-19 0,-3 8 0 0,-3 0 366 0,-3 3 70 15,3-1 13-15,3 3 3 0,-3 3-291 0,0 0-58 16,3 3-12-16,-3-1-3 0,6 3-21 0,-3 6-5 16,3-1-1-16,3 1 0 0,0-1-33 0,3 1-8 15,0-3 0-15,0 2-1 0,0 0-19 0,3-4 0 16,3 1 0-16,3-4 0 16,-3-1-30-16,0-2-13 0,3-2-2 0,2-1-1 15,-2-3-48-15,3-4-10 0,0-1-1 0,3-5-753 16,3 0-150-16</inkml:trace>
  <inkml:trace contextRef="#ctx0" brushRef="#br0" timeOffset="-192098.55">21344 12888 1382 0,'0'0'61'0,"-3"3"13"0,0 2-59 0,-3 0-15 0,-3 0 0 0,6 1 0 16,-3 2 258-16,3 2 49 0,0 1 9 0,-3 5 3 15,0 0-229-15,3 2-46 0,3-2-8 0,0 0-3 16,0 0 25-16,6 0 5 0,-3-1 1 0,6 1 0 16,0 0-64-16,0 0-8 0,0-3-4 0,3-2-1 15,3-1 13-15,-3-2 0 0,-4 0 0 0,7-5 0 32,0 0-40-32,3-3-3 0,-6-6 0 0,6 1-769 0,-6-6-155 0</inkml:trace>
  <inkml:trace contextRef="#ctx0" brushRef="#br0" timeOffset="-191806.54">21287 12692 1958 0,'-9'0'174'0,"0"0"-139"16,3 0-35-16,0 0 0 0,-2 0 140 0,5 0 20 15,-3 3 5-15,6-3 1 0,0 0-73 0,0 0-14 16,-6 8-3-16,0-3-1 0,3 0-48 0,3-5-10 15,6 8-1-15,3 0-1 0,-9-8 3 0,6 5 1 16,3 1 0-16,-1-1 0 0,-8-5-19 0,6 0 0 16,3 0 0-16,3 0 0 0,0-3-20 0,3 1-4 15,-6-4 0-15,0 1-1 16,3 0-26-16,-3-3-5 0,-3-3 0 0,0 3-1 0,0-2 45 0,-3 2 12 16,-3 3 0-16,-3-1 0 0,-3-2 32 0,-3 6 8 15,-3-1 1-15,0 3 1 0,3 3-23 0,3-1-5 0,6-2-1 0,-6 6 0 31,0-1-98-31,3 3-20 0</inkml:trace>
  <inkml:trace contextRef="#ctx0" brushRef="#br0" timeOffset="-191351.4">18864 13697 1094 0,'12'6'48'0,"-12"-6"11"0,0 0-47 0,0 0-12 15,0 5 0-15,0 3 0 0,0 3 296 0,-3-1 58 0,0 1 11 0,0 2 3 16,-3 0-200-16,0 3-39 15,3-3-8-15,0 6-1 0,0-1-62 0,0 1-12 0,1-1-2 0,2 1-1 16,0-3-34-16,2 2-9 0,1-4 0 0,0-1 0 16,3-3 0-16,0 1 0 15,0-3 0-15,0-5-12 16,3-1-14-16,0-4-3 0,3-1-1 0,0-2 0 16,3-3-84-16,0-6-17 0,0 1-3 0,2 0-1011 0</inkml:trace>
  <inkml:trace contextRef="#ctx0" brushRef="#br0" timeOffset="-191168.56">18787 13504 2649 0,'3'-2'58'0,"-3"-1"12"0,0 0 2 0,0 1 4 0,0 2-61 0,0 0-15 15,0 0 0-15,0 0 0 0,0 0 54 0,9 2 8 16,3-2 2-16,0 6 0 15,0-4-154-15,5 4-30 0,-2-4-7 0,0 1-1025 0</inkml:trace>
  <inkml:trace contextRef="#ctx0" brushRef="#br0" timeOffset="-190958.83">19123 13748 2880 0,'0'0'64'0,"0"0"12"0,6 0 4 0,6 0 0 0,0 0-64 0,-3 0-16 0,0 0 0 0,0 0 0 15,6-3 0-15,0 3 0 0,-1 0 0 0,4 0 0 16,-6 0 0-16,6-3 0 0,0 3 0 0,-6 0 0 16,0 0-202-16,-3 0-43 0,9-2-9 15,-18 2-2-15</inkml:trace>
  <inkml:trace contextRef="#ctx0" brushRef="#br0" timeOffset="-190807.54">19102 13907 864 0,'0'0'76'0,"0"0"-60"15,3 5-16-15,3-3 0 0,3 1 297 16,0-3 57-16,3 0 11 0,0 0 3 0,0-3-192 0,6 3-39 16,-3-2-7-16,3-3-2 0,5-1-51 0,-2-2-10 15,0 3-3-15,3-3 0 16,3 0-256-16,-4 0-51 0,28-13-10 0,-15 5-3 0</inkml:trace>
  <inkml:trace contextRef="#ctx0" brushRef="#br0" timeOffset="-190656.25">19689 13594 2880 0,'0'0'64'0,"0"0"12"0,0 8 4 0,-3 3 0 0,-3-1-64 0,3 1-16 0,-3 2 0 16,6 6 0-16,-3-3 54 0,3 2 8 15,-3-2 2-15,3 5 0 0,3-2-52 0,-3-1-12 0,3 3 0 0,3-2-919 16,0-1-186 0</inkml:trace>
  <inkml:trace contextRef="#ctx0" brushRef="#br0" timeOffset="-189935.21">19305 11869 2178 0,'0'0'96'0,"0"-2"20"0,0-4-92 15,0 6-24-15,0 0 0 0,0 0 0 16,6-2 116-16,-6 2 18 0,0 0 4 0,6 5 1 16,0 3-52-16,0 5-11 0,0 0-1 0,0 6-1 0,0-1-47 0,-1 6-10 15,4 0-1-15,0 5-1 0,-3-2-5 0,0 2-1 16,0-3 0-16,3 1 0 0,-3 2 11 0,0-3 1 15,0-2 1-15,0 0 0 0,-3 0-22 0,0-6-16 16,-3 1 2-16,0-4 1 0,0 1 13 0,0-2 10 16,-9-4-2-16,0 1 0 0,0-3 4 0,-3 0 1 15,-3 0 0-15,3-3 0 0,-5 0-13 0,2-2 11 16,-3-1-11-16,0 1 10 0,-3-3-10 0,3-3 0 16,-3 3-10-16,7-2 10 15,-4-1-29-15,6-2 0 0,0-3 0 0,0 0 0 16,3-3-96-16,3 1-19 0,0-3-4 0,6-3-662 15,3-5-132-15</inkml:trace>
  <inkml:trace contextRef="#ctx0" brushRef="#br0" timeOffset="-189635.19">19233 11655 2188 0,'0'0'97'0,"-6"0"20"15,3-3-93-15,-2 1-24 0,5 2 0 0,-3-3 0 16,-3 0 107-16,0 3 17 0,6 0 3 0,0 0 1 16,0 0-28-16,0 0-4 0,-3 3-2 0,3 5 0 15,0-3-62-15,0 0-13 0,0 3-3 0,0 0 0 0,0 0-16 16,3 3 0-16,0-3 0 0,0 2 0 0,0-2 0 0,3 3 0 16,-1-3 0-16,4 0 0 0,-3-6 0 0,0 4-9 15,3-6-1-15,0 0 0 0,0-3-6 0,0 0 0 16,0-4-1-16,0-1 0 0,-3-6 17 0,0 1 0 15,0 3-8-15,0-6 8 0,-3 2-18 0,-3 1 0 16,-3 3 0-16,0-4 0 0,0 6 32 0,-3 1 6 16,-3 1 2-16,0 4-889 15,0-1-177-15</inkml:trace>
  <inkml:trace contextRef="#ctx0" brushRef="#br0" timeOffset="-187286.35">18534 11753 745 0,'0'0'32'0,"0"0"8"0,0 8-32 0,-3 2-8 16</inkml:trace>
  <inkml:trace contextRef="#ctx0" brushRef="#br0" timeOffset="-186881.5">18588 11740 979 0,'-15'-6'43'0,"9"6"9"0,-3 0-41 0,0 0-11 0,0 3 0 0,0 5 0 15,0 0 186-15,3 5 35 0,-3 0 7 0,0 3 2 0,3 3-126 16,-3 4-24-16,3 7-6 0,0 1-1 0,-3 1-1 0,1 8 0 15,2-1 0-15,0 6 0 0,0 6-22 0,3 2-5 16,-3 2-1-16,3 1 0 0,0-3-14 0,3 5-3 16,-3 8-1-16,3-2 0 0,0 2-12 0,0 0-2 15,-3-3-1-15,3 6 0 0,0 0 12 0,0 2 2 16,-3-2 1-16,0 0 0 0,0 0-26 0,0-1-12 16,0-4 0-16,-3 2 1 0,3 0 11 0,-3-2 12 15,0-1-2-15,-3-5-1 0,-3 1-9 0,3-4 0 16,-5-2 0-16,2 0 8 0,-3-3 4 0,0 1 0 15,0-6 0-15,0-3 0 0,0-2 6 0,0-3 2 16,3-3 0-16,3-5 0 0,4 0-12 0,-1-5-8 16,3-5 9-16,3-4-9 15,0-1-106-15,6-6-27 0,2-8-6 0</inkml:trace>
  <inkml:trace contextRef="#ctx0" brushRef="#br0" timeOffset="-185916.04">18486 11703 1796 0,'3'-3'40'0,"6"-2"8"0,3-1 1 0,0 4 1 0,6-4-40 0,6 4-10 15,2-6 0-15,4 2 0 0,6-1 28 0,0-1 3 16,-1 0 1-16,4 2 0 0,3-4-1 0,5 2 0 16,1 0 0-16,3 3 0 0,5-6-18 0,-2 6-3 15,5-3-1-15,-2 3 0 0,5-3-9 0,4 2 0 16,5 1 0-16,4 0 0 0,-4-3 0 0,4 2 0 15,-1 4 0-15,3-1 0 0,7 1 0 0,-4-1-11 16,-3-2 3-16,4 2 0 0,-7 0 8 0,4 1 0 16,-1-1 0-16,0 0 0 0,-5 1 0 0,2-1 0 0,1 3 0 15,-4-3 0-15,-2 3 0 0,-4 0 0 0,-2 3 0 16,-4 0 0-16,1-3 0 0,-4 2 0 0,1-2 0 16,-1 0 0-16,-2 0 0 0,-4 0 0 0,4 0 0 0,-3 0 0 15,-7 3 0-15,1-3 0 0,-3-3 0 0,-4 3 0 16,4 0 0-16,0 0 0 0,-4-2 0 0,-2 2 0 15,3 0 17-15,-6 0-1 0,-4 0 0 0,-2 0 0 16,0 0 7-16,-3 0 1 0,-6 0 0 0,-1 2 0 16,-5 1-3-16,0-3 0 0,0 3 0 0,-3 2 0 15,-9-5 0-15,6 3 0 0,-6-3 0 0,9 5 0 16,-3 0-5-16,0 0 0 0,0 3-1 0,0-2 0 16,0 2-5-16,-3 2-1 0,0 1 0 0,0-1 0 15,0 4-1-15,0-1 0 0,0 3 0 0,0 0 0 16,-3 2 0-16,2 3-8 0,-2-2 12 0,3 7-4 15,0 1 0-15,-3-1-8 0,3 3 12 0,-3 0-4 16,0 3-8-16,0 3 0 0,0 2 0 0,0 2 0 0,-3 4 0 0,0 7 0 16,-2 3 8-16,2 2-8 0,-3 6 0 0,-3 3 0 15,0-1 9-15,-3 6-9 0,3 5 10 0,0 0-2 16,-3 3-8-16,0-3 12 0,0 3-12 0,0-1 8 16,0 6-8-16,1-5 0 0,2-3 10 0,-3 0-10 15,3-2 10-15,-3-3-10 0,0 2 36 0,3-5 2 16,-3-2 0-16,3 2 0 0,0-8-10 0,9 0-1 15,-6-5-1-15,3 0 0 0,0 0-10 0,-3-5-1 16,6-1-1-16,0-4 0 0,0-6-14 0,0 2 0 16,0-7 8-16,0 0-8 0,0-6 0 0,3 3 0 15,-3-5-12-15,-3 0 12 0,3 0 19 0,0-6 10 0,-3-2 3 16,3 0 0-16,0 0-32 0,0 0 0 0,-3-3 0 0,3-2 0 16,-3-1 0-16,0 1 0 0,-2-3 0 0,2 0 0 15,-3-3 0-15,0 3 0 0,-6-3 12 0,0-2-3 16,-3 2-9-16,-6-2 0 0,0-1 9 0,-3-2-9 15,-5 0 0-15,-4 0-18 0,-6-5 3 0,-5 2 1 32,-10-2-12-32,-3 0-2 0,-5 0-1 0,-6-1 0 0,-4-2 9 0,-8 0 1 0,-10 1 1 0,-5-1 0 15,-3 2 18-15,-6 1 0 0,-6 0 0 0,-6 2 0 16,-1-2 15-16,-5 2 3 0,-6 0 1 0,0 3 0 16,0 0 1-16,0 0 1 0,-3 0 0 0,3 0 0 15,3 0-21-15,6 6 0 0,3-1 0 0,6-2 0 16,6 2 0-16,6 0 0 0,6 3 0 0,5 0 0 15,10 0-73-15,5 0-19 0,1-3-4 16,5-2-1097-16</inkml:trace>
  <inkml:trace contextRef="#ctx0" brushRef="#br0" timeOffset="-184761.47">4389 10972 230 0,'0'0'10'0,"-6"-2"2"0,0-1-12 0,3 0 0 16,0-2 0-16,3 5 0 0,0-5 162 0,0-1 30 16,3 1 5-16,0-3 2 0,0 0-165 0,0 0-34 15,0 0 0-15,3 3-10 0,-3 0 10 0,3 0 0 16,0 2 0-16,-3-2 0 0,-3 5 17 0,9-3 6 15,-9 3 1-15,0 0 0 0,0 0 28 0,6 0 5 0,-6 0 2 0,3 5 0 16,0 1 38-16,-3 1 8 0,0 4 2 0,3 2 0 16,-6 3-23-16,3 3-5 0,-6 2-1 0,6 0 0 15,0 3-32-15,-3 0-6 0,0 5-2 0,3-3 0 16,-3 1-14-16,3 2-2 0,-6 0-1 0,3 3 0 16,0-1-4-16,0-2-1 0,0 1 0 0,0-4 0 15,0 3-6-15,0-5-2 0,0 0 0 0,0-3 0 16,0 0-8-16,3-2 8 0,-3-3-8 0,3-1 8 15,-3 1-8-15,0-3 0 0,0-2 9 0,3-3-9 16,0 3-9-16,3-3-7 0,-3-8 0 0,0 0-1 16,0 0-108-16,0 0-22 0,0 0-4 0,0 0-1 0</inkml:trace>
  <inkml:trace contextRef="#ctx0" brushRef="#br0" timeOffset="-183919.2">4425 10890 691 0,'0'0'61'0,"3"-2"-49"16,3-4-12-16,3 4 0 0,3-4 78 0,3 1 13 0,-3 0 2 0,5 0 1 15,1-1-9-15,0 1-1 0,3 0-1 0,0-1 0 16,3 1-9-16,-1-3-2 0,1 5 0 0,0 1 0 15,0-1-23-15,0 3-5 0,0 0 0 0,2 0-1 16,-2 0-20-16,0 3-4 0,0-1-1 0,0 4 0 16,5-4-18-16,-2 4 10 0,-3-1-10 0,3 3 8 15,-3-3-8-15,2 1 0 0,-5-4 0 16,0 3-11-16,-3 1-4 0,0-4-1 0,3-2 0 0,-4 0 0 16,-2 0 6-16,0-2 1 0,3-1 0 0,-6 0 0 15,3 3-3-15,-3-2-1 0,0-1 0 0,-3 3 0 16,-1 0 13-16,1-2-11 0,-3 2 11 0,0 0-10 15,0 0 10-15,3 0 0 0,-9 0 8 0,6 0-8 16,0 2 0-16,3-2 0 0,-3 0 0 0,3 3 0 16,-9-3 0-16,6 2 0 0,-6-2 0 0,6 0 0 15,3 6 0-15,-3-6 0 0,0 2-10 0,3 1 10 0,-9-3 0 0,6 3 0 16,0-3 0-16,-6 0 0 0,0 0 20 0,0 0-1 16,0 0-1-16,8 5 0 0,1-2 7 0,-9-3 2 15,0 0 0-15,0 0 0 0,0 0-7 0,6 2-2 16,-6-2 0-16,6 6 0 0,-6-6-2 0,6 2 0 15,-6-2 0-15,6 8 0 0,0-3-4 0,-6-5-2 16,9 6 0-16,-6-1 0 0,-3-5 0 0,6 11 0 16,-3-3 0-16,0-1 0 0,0 1 4 0,-3 0 1 15,0 0 0-15,0 0 0 0,0 0 2 0,-3 3 1 16,3-1 0-16,0 1 0 0,-3-1-6 0,3 4 0 16,0-4-1-16,3 4 0 0,-3-1-11 0,3 0 0 15,0 3 9-15,0 0-9 0,0 2 0 0,0 1 0 16,0-1 0-16,0 1 0 0,-3-1 0 0,3 4 0 15,0 1 0-15,-3-2 0 0,3 3 0 0,-3 0 0 0,0 0 0 0,0 0 0 16,3-3 0-16,-3 3 0 0,0-6 0 0,3 1 8 16,0-3 1-16,-3 0 1 0,3-1 0 0,-3-1 0 15,6-4-10-15,0 1 8 0,-4-3-8 0,1-3 8 16,-3-5-8-16,6 8 10 0,-6-8-10 0,0 0 10 16,0 0-2-16,0 0 0 0,0 0 0 0,0 0 0 15,0 0-8-15,0 0 8 0,0 0-8 0,0 0 8 16,0 0-8-16,-6-3 12 0,-2 3-12 0,-4 0 12 15,3 3-4-15,-3-3 0 0,-3 3 0 0,0-1 0 16,0 1-8-16,-3 2 0 0,0-2 9 0,-2 2-9 16,-1-2 9-16,0-1-9 0,-3 4 12 0,-3-6-12 15,1 2 0-15,-4 1 0 0,-3-3 0 0,-3 3-9 16,-2-3-11-16,-7 2-1 0,-3-2-1 0,1 0 0 0,-7 0 6 0,1 0 2 16,-4-2 0-16,3 2 0 0,-2-3 14 15,2 0 0-15,-2 1 12 0,5-1-12 16,1 0 13-16,8 1-4 0,0-4-1 0,6 4 0 0,4-1-8 0,5 1 0 15,6-4 0-15,6 1-676 16,6 2-136-16</inkml:trace>
  <inkml:trace contextRef="#ctx0" brushRef="#br0" timeOffset="-182911.87">7077 10885 172 0,'0'0'8'0,"0"0"1"0,0 0-9 0,0 0 0 15,0 0 0-15,0 0 0 0,0 0 279 0,0 0 53 0,0 0 12 0,0 0 1 16,0 0-194-16,0 0-39 0,3 11-8 16,0 2-2-16,-3 3-30 0,0 5-7 0,0 0-1 0,0 3 0 15,3 0-21-15,-3 2-5 0,0 1-1 0,-3-1 0 16,6 3-7-16,-3 0-2 0,-3-2 0 0,3-1 0 16,-3 1-28-16,0-1 0 0,0-2 0 0,0 0 0 15,-3-1 10-15,6-1-1 0,0-4 0 0,0-2 0 16,-3-3-9-16,3 0 12 0,3-2-12 0,-3-6 12 15,0-5-12-15,0 0 0 0,0 0 0 0,9 0-684 16,0-5-132-16</inkml:trace>
  <inkml:trace contextRef="#ctx0" brushRef="#br0" timeOffset="-182423.01">7104 10848 806 0,'-3'-3'72'0,"3"3"-58"16,0 0-14-16,0 0 0 0,0 0 195 0,6-5 36 15,12 2 7-15,-3 1 2 0,0-1-182 0,5 0-36 16,1 1-7-16,6 2-2 0,0-3 17 0,3 0 3 16,-7 3 1-16,7-2 0 0,3 2-14 0,-3 0-2 15,-1-3-1-15,4 1 0 0,3 2-4 0,-3-3-1 16,-4 0 0-16,-2 1 0 0,-6-1 9 0,0 0 2 15,0 3 0-15,-6-2 0 0,-15 2-23 0,8 2 0 16,1-2 0-16,-9 0 0 0,0 0 31 0,-3 3 1 0,0 2 1 0,0 1 0 16,-2 4 10-16,-4 1 1 0,-6-1 1 0,6 4 0 15,3 1-13-15,-6 4-4 0,-3-1 0 0,3 4 0 16,6-1-9-16,-3 3-3 0,-3-1 0 0,0-1 0 16,4 1-7-16,2 1-1 0,6 0-8 0,0 0 12 15,-6 0-12-15,3-1 9 0,6 1-9 0,3 0 8 16,-6 0 1-16,0-3 0 0,8 0 0 0,1 3 0 15,0-3 2-15,0-2 0 0,-3-1 0 0,3 1 0 16,9-3-3-16,-6-3 0 0,-9 0 0 0,3-2 0 16,3-1-8-16,0-2 0 0,-6 0 0 0,-3-8 0 15,0 0 13-15,0 0-2 0,0 0-1 0,-6 5 0 16,-9-2 2-16,0 2 0 0,3-5 0 0,-3 3 0 16,-9-3-4-16,1 0-8 0,-1 0 12 0,-6-3-4 15,-3 3-8-15,-2-2 0 0,2-1 9 0,3 3-9 16,0-5 0-16,-5 2 0 0,-7-2 0 0,6 2 0 15,6 1-53-15,7-1-15 0,-1-2-4 0</inkml:trace>
  <inkml:trace contextRef="#ctx0" brushRef="#br0" timeOffset="-180240.99">14971 13700 345 0,'0'0'31'0,"0"0"-31"16,0 0 0-16,0 0 0 0,0 0 204 0,0 0 34 15,-3-3 7-15,3 3 2 0,0 0-143 0,0-5-29 16,3 0-6-16,3 0-1 0,-3 2 23 0,6-2 4 15,3 2 1-15,0 0 0 0,3 1-14 0,2-1-2 16,4 0-1-16,0 1 0 0,0 2-19 0,6 0-4 16,-1-3-1-16,7 1 0 0,0 2-29 0,3 0-6 15,-1 0 0-15,1 2-1 0,3 1-19 0,0-3 8 0,-4 2-8 16,-2 1 0-16,-3 0 8 0,0-1-8 0,-4 1 0 0,1 0 0 16,-6-1 9-16,3 1-9 0,-3 2 0 0,-4-2 9 15,1 0 2-15,-3-1 0 0,0-2 0 0,0 3 0 16,0-1 0-16,-3 1 0 0,-3 0 0 0,0-3 0 15,-9 0-11-15,0 0 12 0,0 0-12 0,0 0 12 16,0 0-12-16,0 0 0 0,0 0 0 0,0 0 0 16,0 0 0-16,0 0-9 0,0 0 9 0,0 0-13 31,-6-6-27-31,6 6-6 0,-3-2-1 0,-3-1-1009 0</inkml:trace>
  <inkml:trace contextRef="#ctx0" brushRef="#br0" timeOffset="-174858.77">6065 14698 288 0,'0'0'12'0,"0"0"4"0,0 0-16 0,9 0 0 15,-3 0 0-15,0 0 0 0,0 0 142 0,3 0 26 16,-3 2 4-16,0-2 2 0,6 0-74 0,0 0-16 16,-1 0-2-16,1 3-1 0,0-3 3 0,0 3 1 15,3-1 0-15,0-2 0 0,0 3 1 0,6-1 0 16,2-2 0-16,4 0 0 0,-3 0-28 0,6-2-6 0,0-1 0 0,-1 3-1 16,1-2-16-16,0-1-3 0,3-2-1 0,-4-1 0 15,4-2-7-15,0 3-2 0,3-3 0 0,-4 3 0 16,-2-3-8-16,3 3-2 0,-3-3 0 0,-1 0 0 15,-2 2-12-15,0-1 0 0,-6-1 0 0,3 2 0 16,-4 1 0-16,1 0 0 0,-6-1 0 16,0 1 0-16,3 0 0 0,-3 2 9 0,-6 1-9 0,3-1 8 15,-3-2 13-15,-1 2 3 0,-2 0 0 0,-6 3 0 16,0 0 14-16,3-5 3 0,3 2 1 0,-6 3 0 16,0 0-18-16,0 0-3 0,3-5-1 0,0 0 0 15,-3 5-12-15,0-5-8 0,0-1 8 0,0 6-8 16,3-5 0-16,-3 0 9 0,0-3-9 0,3-3 0 0,3 3 0 15,-3-2 0-15,0-1 0 0,3 0 0 16,0-2-11-16,0-3 1 0,0 0 0 0,0-5 0 0,-3 0-9 16,3-3-1-16,3-2-1 0,-6-1 0 15,0-2-11-15,0-2-1 0,6-4-1 0,-3-2 0 16,-3-3-4-16,0 1-1 0,-3-1 0 0,3 3 0 0,5 0 17 16,-5-3 3-16,-8 3 1 0,5 3 0 0,2 2 18 0,-2 0 0 15,-5 6 8-15,2-1-8 0,0 1 20 0,0 2-3 16,0 3 0-16,-3 0 0 0,0 2-3 0,0 3-1 15,6-2 0-15,-3 2 0 0,-9 0-2 0,6 0-1 16,9 6 0-16,-6-4 0 0,0 4-10 0,0 2 12 16,0-3-12-16,3 3 12 0,-3-2-12 0,0 2 0 0,-3 0 0 15,3 0 8-15,3 0-8 0,0 3 0 0,-6-1 0 0,3 1 0 16,-3-3 0-16,0 3 0 0,0 0 0 0,0-3 0 16,0 2 0-16,-3 4 0 0,7-3 9 0,-7-3-9 15,0 2 16-15,0 1 0 0,3-3-1 0,0 0 0 16,-3 3-3-16,0-3-1 0,0 3 0 0,3-3 0 15,-3 0-11-15,0-3 0 0,0 3 0 0,-3 0 8 16,3-2-8-16,-2-1 0 0,-4 1 0 0,0 2 0 16,0-3 0-16,-3 3 0 0,0-3 0 0,-3 4 0 15,-5-1 0-15,2 2 0 0,0-4 9 0,0 4-9 16,0 1 12-16,-2 0-1 0,2 0-1 0,0-1 0 16,0-2 4-16,0 6 1 0,0-4 0 0,1 1 0 15,-4 0-2-15,3 0 0 0,-3-1 0 0,0 1 0 16,-2 2-13-16,2-2 0 0,0 0 8 0,0 2-8 0,1 3 0 0,-1-3 0 15,0 3 0-15,-3 0 0 0,3 0 0 0,4 0 0 16,-4 3 0-16,3 0 0 0,0-3 8 16,3 2 0-16,3 1-8 0,-2 0 12 0,2-1 0 0,0 1 0 15,3 0 0-15,-3-1 0 0,3 4-12 0,6-1 0 16,0-3 0-16,1 4 0 0,-1-1 0 0,0 0 0 16,6-2 0-16,-3 2 0 0,3 1 8 0,3 1-8 15,0 1 0-15,3 0 0 0,3 3 0 0,0 2 0 16,-3-2 0-16,6 2 0 0,2 0 0 0,-2 6 0 15,3-3 0-15,0 2 0 0,-3 3 0 0,3 3 0 16,-3 3 0-16,0-1 0 0,0 6 0 0,0 2 0 16,-3 6 0-16,0-3 0 0,0 3 0 0,-3-1 0 15,0 1 0-15,0 2 0 0,-3 1 11 0,0 2 2 0,0 2 1 16,0-2 0-16,0 3-14 0,0-1-15 0,-3-4 3 0,3 2 1 16,0-3 11-16,0 0 0 0,0-2 8 0,-3-3-8 15,3 3 15-15,0-6-2 0,0 1 0 0,0-1 0 16,0-5 2-16,0 0 0 0,0-2 0 0,0-6 0 15,3 0-7-15,-3 0-8 0,3-2 11 0,2-1-11 16,-5-2 9-16,3-3-9 0,3 1 0 0,-3-4 9 16,3 1-9-16,0-3-14 0,0 0 3 0,3-3 1 15,3 0-37 1,-3-5-7-16,3 0-2 0,0 0-736 0,6-5-148 0</inkml:trace>
  <inkml:trace contextRef="#ctx0" brushRef="#br0" timeOffset="-171626.98">10527 14743 518 0,'0'0'23'0,"0"0"5"0,0 0-28 0,0 0 0 15,0 0 0-15,0 0 0 0,0 0 150 0,0 0 25 16,0 0 5-16,0 0 0 0,6-3-121 0,-6 3-25 0,6-5-5 0,-3 2-1 15,3 0 48-15,-6 3 10 0,9 0 2 0,-3-2 0 16,3-1-36-16,0 3-8 0,-1-3 0 0,1 1-1 16,3 2-15-16,0-3-2 0,0 3-1 0,3-3 0 15,0-2-12-15,3 3-2 0,3-1-1 0,2 0 0 16,4-2-10-16,3 2 0 0,3-2 0 0,2 0 8 16,4-3-8-16,-3 3 0 0,6-3 0 0,2 0 0 15,1 0 0-15,2 0 0 0,4 0 9 0,0 0-9 16,5 0 8-16,-2 3-8 0,-1-1 8 15,-2 1-8-15,3 0 8 0,-1 2-8 0,1-2 10 0,2 0-10 16,1 2 18-16,-4-2-2 0,4 2-1 0,-6 0 0 16,-1 3 4-16,1-2 1 0,-1-1 0 0,1 0 0 15,3 1-4-15,-7-1 0 0,4 3 0 0,-4-3 0 16,1 1-4-16,-3-1-2 0,-4 1 0 0,1-1 0 0,3-2 2 0,2-1 1 16,-5 1 0-16,3 2 0 0,-7-2-13 0,1 2 8 15,-6-2-8-15,-1 2 0 0,-5-2 8 0,0 0-8 16,-3 2 0-16,-6-2 9 0,0 2-9 0,-4 1 10 15,1-1-10-15,-3 0 10 0,-3-2 6 0,0 2 0 16,0 1 1-16,-3-1 0 0,3-2 4 0,-6 2 1 16,3-2 0-16,0 2 0 0,0 1 2 0,-3-1 0 15,0-2 0-15,0 2 0 0,0-2-6 0,-3 5-1 16,3-6 0-16,-3 6 0 0,0 0-8 0,3-7-1 16,-3 1-8-16,0 6 12 0,0-5-12 0,0 0 9 15,3-1-9-15,-3 1 8 0,-3 0 0 0,0-1 0 16,3-1 0-16,-3 1 0 0,3-2 0 0,0 3 0 0,-3 0 0 15,3-1 0-15,0-4 0 0,-3 2-8 0,3 0 12 0,3-3-4 16,-3 3-8-16,3-5 0 0,3 0 0 0,-3-3 0 16,-3-2 0-16,6-1-16 0,-3-5 3 0,-1 0 0 15,4-2 1-15,-3-6 1 0,3 0 0 0,-3 1 0 16,-3-1 3-16,3-2 0 0,-3-1 0 0,3-2 0 16,-3 3 8-16,0-1 0 0,0-2 8 0,-3-2-8 15,3-1 13-15,0 0-1 0,3-5-1 0,0-2 0 16,0-1-11-16,3 0 8 0,-3-5-8 0,6 3 8 15,0-5-8-15,0-4 0 0,0-4 0 0,0 2-11 16,-3-2-1-16,6 4-1 0,0 1 0 0,-3 3 0 16,-1-1 13-16,-2 6 0 0,0 0 0 0,0 5 0 15,-3 2 0-15,3 4 8 0,-6-1 1 0,0 3 0 16,3 2 1-16,-3 4 0 0,-3 2 0 0,0-1 0 0,0 4 2 16,0 0 0-16,0-1 0 0,-3 1 0 0,3 2-1 0,0 0 0 15,0 0 0-15,-3 3 0 0,4 0-11 0,-4 5 10 16,3 0-10-16,0 3 10 0,0 0-10 0,-3 2 12 15,6 0-12-15,3 1 12 0,-3-1-12 0,3 1 0 16,-3 2 0-16,0 0 0 0,0 0 0 0,0 3 0 16,-3-1 0-16,3 1-11 0,-3 0 11 0,3-1 0 15,-3 1 0-15,0 0 0 0,3 5 0 0,-3-3 12 16,0-2-2-16,0 2-1 0,-3 1-9 0,3-1-9 16,-3 0 9-16,3 1-13 0,-3-1 13 0,0 3 0 15,0-5 0-15,0 2 0 0,0-2 0 0,-3 2 0 16,0 1 0-16,0-1 0 0,-3 0 0 0,1 1 0 15,-1-1 0-15,-6 0 0 0,0 1 0 0,0-1 0 0,-3 3-12 16,-3-3 12-16,-5-2-11 0,-1 5 11 0,-3 0-12 0,-6-3 12 16,-2 1-9-16,-1 2 9 0,0-3 0 0,-2 0-9 15,-4 1 9-15,1-1 0 0,-4 1 0 0,0 2 0 16,-8-3 0-16,2 3-10 0,-2 0 10 0,-1 0 0 16,1 0-9-16,-4 0 9 0,-2 0 0 0,-1 0-9 15,-2 0 9-15,2 0 0 0,1-3 0 0,5 1 0 16,4 2 0-16,-4-6 9 0,4 4-1 0,-1-4-8 15,3 1 21-15,7 2-2 0,2-2-1 0,1 2 0 16,2-2-18-16,3 0 0 0,0 2 0 0,1-2 0 16,2 2 0-16,-3-2 0 0,1 0 8 0,5 2-8 15,0 0 0-15,3 1 0 0,4-1 0 0,-1 1 0 16,3-1 0-16,3 0 0 0,3 1 0 0,0 2 0 16,1-3 0-16,2 3 0 0,0 0 0 0,3 0 0 15,-6 0 0-15,6 0 0 0,3 0 0 0,-3 0 0 0,-3 0 0 16,7 3 0-16,-4-1 0 0,0 1 0 0,0 0 0 0,3-1 0 15,-6 1 0-15,6 2 0 0,-6-2 0 0,6-1 0 16,-3 4 0-16,0-1 0 0,4-2 0 0,-1 5 0 16,-3-3 0-16,3 0 0 0,0 0 0 0,3 3 0 15,0-2 0-15,0 2 0 0,0 0 0 0,3-1 0 16,-3 1-8-16,3 3 8 0,3 2 0 0,0-2 0 16,0 2 0-16,-3 0 0 0,3 6 0 0,-3-1 0 15,3 1 9-15,0 2-9 0,0 0 11 0,-3 6-11 16,0-1 12-16,0 3-12 0,0 3 0 0,0 0 0 0,3 5 0 15,-3 0 0-15,0 2 0 0,3 4 0 0,-3 2 0 16,0 2 0-16,0 6 0 0,0 3 0 0,0-1 0 0,0 1 0 16,0 2 0-16,1 0 0 0,2 3 0 15,-3 3 0-15,0-3 0 0,3 2 0 0,-3-2 0 0,0 0 0 16,3 0 0-16,-3-3 0 0,0 3 0 0,0 0 0 16,0-1 10-16,0-1-10 0,0-1 8 0,0-3-8 15,0 1 13-15,0-3-2 0,0 0-1 0,-3-3 0 16,0 0-10-16,0-5 0 0,0 0 9 0,0-2-9 15,-3-1 12-15,0-5-1 0,0 3-1 0,0-3 0 16,0 0-10-16,0 0 12 0,1-3-12 0,2 1 12 16,-3-4-12-16,0 1 10 0,0-5-10 0,3-1 10 15,0-2-10-15,0-3 0 0,0-2 0 0,3-1 8 16,-3 1-8-16,3-4 0 0,0-1 0 0,0-1 0 16,3-5 0-16,0 2 0 0,0-2 0 0,0 0 0 15,0 0-8-15,3 0 8 0,0-3-10 0,-3 1 10 0,3-1-8 0,0 0 8 16,3 1 0-16,-3-1-9 0,3 0 9 0,-6-5 0 15,6 3-9-15,0 0 9 0,3-1-16 0,-3 1 2 16,3-1 0-16,0 1 0 16,2-6-30-16,1 3-5 0,0-2-2 0,3-1 0 15,3-2-166-15,9-3-34 0</inkml:trace>
  <inkml:trace contextRef="#ctx0" brushRef="#br0" timeOffset="-169235.09">18248 14552 691 0,'0'0'30'0,"0"0"7"0,0 0-29 0,0 0-8 15,0 0 0-15,9 0 0 0,0 0 111 16,3 0 21-16,0 0 4 0,3 0 0 0,3 0-89 0,-1 0-19 16,4-3-3-16,6 3-1 0,0-2 11 0,3 2 1 15,8 0 1-15,1-3 0 0,6 3-7 0,2 0-2 16,4 3 0-16,0-3 0 0,-1 2-4 0,7 1 0 15,8 5-1-15,1-3 0 0,2 1-4 0,1 4-1 16,-1 1 0-16,0-1 0 0,7 1-7 0,-1 0-2 16,4 2 0-16,-7-3 0 0,4 1-9 0,-1-3 8 15,3 2-8-15,4-4 8 0,-1 2-8 0,0-3 0 0,-2-2 0 16,-1-1-504-16,1-2-99 0</inkml:trace>
  <inkml:trace contextRef="#ctx0" brushRef="#br0" timeOffset="-147120.08">880 11983 2055 0,'-9'-3'45'0,"-3"-2"10"0,-3 0 1 0,6-1 2 0,-6 4-46 0,9-1-12 15,-11 1 0-15,5-1 0 0,3-2 0 0,-3 5 0 16,3-3 9-16,-3 0-9 0,3 3 0 0,-6-2 0 15,9 2-10-15,-3 2 10 0,-3-2 0 0,3 3 0 16,1 0 0-16,-4 2 0 0,6 0 0 0,-3 3 9 16,3 0-9-16,-3 5 12 0,3 1-12 0,-3 4 0 15,3 3 0-15,0 3 8 0,3 5-8 0,-3 3 0 16,6 8 0-16,0 5 0 0,0 0 0 0,6-1 0 16,-3 7 0-16,3 2 0 0,0 2 0 0,0 3 0 15,3 3 0-15,0 3 0 0,-3-1 0 0,0 3 0 16,3-2 0-16,-6 5 0 0,0 2 0 0,3 1 0 0,-6-1 0 0,3 3 0 15,-3 0 0-15,5 0 0 0,-10 3 0 0,5-3 8 16,-3-2 1-16,-3-1 0 0,0 0 0 0,0 4 0 16,3-4 23-16,-9-2 5 0,3 2 1 0,0-5 0 15,0-2-18-15,0-1-4 0,0-2-1 0,3 0 0 16,-3-3-3-16,0-5 0 0,3-3 0 0,0-7 0 16,0-1-4-16,4-5-8 0,2-5 11 0,-6-3-11 15,6-3 15-15,0-2-4 0,0-5-1 0,0-3 0 16,0-3 2-16,6 0 0 0,-4-8 0 0,4 3 0 15,0-2 6-15,0-4 2 0,3-2 0 0,0-2 0 16,3-1-2-16,3-5 0 0,3 0 0 0,3 0 0 0,5-2-10 16,7-4-8-16,6-2 9 0,6-2-9 0,11 2 0 0,-2-2 0 15,8-6 0-15,10-3-1159 16</inkml:trace>
  <inkml:trace contextRef="#ctx0" brushRef="#br1" timeOffset="-138380.52">18230 14311 1152 0,'0'0'51'0,"-6"-2"10"0,0 2-49 0,6 0-12 15,0 0 0-15,0 0 0 0,0 0 100 0,0 0 16 16,0 5 4-16,3 3 1 0,-3-3-84 0,6 6-17 15,0-3-3-15,3 2-1 0,0 1 18 0,0 2 3 16,3 0 1-16,3 1 0 0,0 1-10 0,0-1-1 16,0 4-1-16,2-2 0 0,1 0-13 0,3-3-2 15,0 3-1-15,0 0 0 0,0-3 2 0,-1 0 0 16,4 1 0-16,3-4 0 0,0 3-12 0,0-2-17 16,-1-3 4-16,4 0 1 0,-3-3 35 0,0 3 7 15,3-3 2-15,-4-2 0 0,1 0-32 0,3-6 0 16,3 0 0-16,2 1 0 0,4-4 9 0,3-1-9 15,-1-4 8-15,4 0-8 0,0-2 8 0,2 0-8 16,-2-3 0-16,0 3 8 0,-1-6-8 0,1 1 0 16,2 2 0-16,-2-3 0 0,3 6 0 0,-4 0 8 0,-2 2-8 0,0 1 0 15,-4 2 0-15,1 0 0 0,-3 3 0 0,3-1 0 16,-1 1 15-16,1 5-3 0,-3 0 0 0,2 0 0 16,1 3 4-16,-3 2 0 0,2 3 0 0,-5 0 0 15,0 5-4-15,-3 0-1 0,-1 3 0 0,-2 0 0 16,-3 0 5-16,0 2 0 0,-3 4 1 0,-3-4 0 15,-1 3 15-15,1 0 4 0,0 1 0 0,-3-1 0 16,0 0-16-16,0-3-4 0,-3 4 0 0,0 1 0 16,-3-4 1-16,2-1 0 0,-2 1 0 0,0-3 0 15,0-3-4-15,-3 0-1 0,0 1 0 0,0-4 0 16,-3 1 4-16,3-6 1 0,-3 3 0 0,0-3 0 16,-3-5-7-16,0 0-2 0,0 0 0 0,0 0 0 0,0 0 16 15,0 0 4-15,0 0 0 0,0 0 0 0,0 0-10 16,0 0-2-16,-3-5 0 0,0 2 0 0,3 3-16 15,-3-5 0-15,0 0 0 0,3-3 0 16,0 2 0-16,0-1 0 0,0-1 0 0,3-3 0 0,3 0 0 0,0 1 0 16,3-3 8-16,3-1-8 0,0 1-13 0,3 3-7 15,-1-4 0-15,1 1-1 0,0 3 1 0,0-1 1 16,3 0 0-16,-3 3 0 0,3 3 9 0,-3 0 2 16,0-3 0-16,2 5 0 0,-2-2 8 0,3 2 0 15,0 1 0-15,0 2-8 0,3 0 8 0,-1 0 0 16,1 0-9-16,0 2 9 0,3 1 0 0,3 0-11 15,-3 2 11-15,2 0-8 0,1 1 8 0,3 1 0 0,0-1 0 16,-1 2 0-16,1 0 0 0,-3 0-8 0,3-1 8 16,0 1 0-16,-1 0 0 0,4-2 0 0,-3 2 0 0,0-3 0 15,2 0 0-15,-2-2 0 0,3-1 0 0,-3-2 0 16,-1 0 0-16,1-2 0 0,0-1 0 0,-3-2 0 16,-1 0 0-16,-2-3 0 0,0-3 9 0,-3 0-9 15,0-4 13-15,3-4-4 0,-7-2-1 0,1-3 0 16,-3-5 0-16,0 0 0 0,-6 0 0 0,0 2 0 15,-6 1 4-15,-3 2 0 0,0 3 0 0,-6 2 0 16,0 4-1-16,-3 1 0 0,0-2 0 0,-3 6 0 16,0-1-76-1,-3 1-15-15,4-1-4 0,-4 6-1057 0</inkml:trace>
  <inkml:trace contextRef="#ctx0" brushRef="#br1" timeOffset="-137420.5">18427 11597 1105 0,'0'0'24'0,"0"0"4"0,0 0 2 0,0 0 2 0,0 0-32 0,0 0 0 0,0 8 0 15,3 0 0-15,-3 5 58 0,0 0 5 0,0 3 1 0,-3 5 0 16,0 3 13-16,3 2 3 0,-3 9 1 0,-3-1 0 16,3 3-12-16,0 6-2 0,-3-1-1 0,3 5 0 15,-3 4-28-15,3 2-6 0,0 0 0 0,0 2-1 16,0 1-20-16,3-1-11 0,-3 3 12 0,3 3-12 16,-3 3 13-16,3 2-4 0,-3 0-1 0,0 0 0 15,-3 3 12-15,0 0 3 0,-3 2 0 0,0 3 0 16,-2 0 13-16,2-2 4 0,0-6 0 0,-3 5 0 15,3-4 0-15,0 1 0 0,0-1 0 0,0-1 0 16,3-5-6-16,3-6-1 0,-3 1 0 0,0-3 0 16,3-3-33-16,0-3 0 0,0 1 0 0,0 0 0 15,0-6 10-15,0 0-10 0,0-2 8 0,0 0-8 16,-3-6 12-16,1 3-4 0,-4-5 0 0,0 0 0 0,0-1-8 0,3-1 12 16,-6-1-12-16,6-3 12 0,-3-5-12 0,3 0 8 15,0-2-8-15,0-3 8 0,3-3-16 0,-3-2-4 16,6-3-1-16,0-3 0 15,0-5-149-15,0 0-30 0,6-8-5 0</inkml:trace>
  <inkml:trace contextRef="#ctx0" brushRef="#br1" timeOffset="-136100.89">18406 11618 979 0,'0'0'87'0,"0"0"-70"0,0 0-17 0,9-5 0 15,0 2 34-15,6 0 3 0,0-2 1 0,-1 0 0 16,1 2 2-16,6-2 1 0,6-1 0 0,0 1 0 0,3 0 33 16,2 0 6-16,1-3 2 0,0 2 0 0,2-2-42 0,-2 3-8 15,3 0-1-15,3 0-1 0,-4-1 2 0,4 1 1 16,3-3 0-16,-1 3 0 0,4 2-20 0,-3-2-4 16,2 0-1-16,1 2 0 0,0-5 6 0,2 3 1 15,4-3 0-15,-1 2 0 0,7 1-3 0,-3 0 0 16,-1 0 0-16,4-1 0 0,-7 1-12 0,7 0 11 15,-1-1-11-15,4 1 10 0,2-3-10 0,1 5 0 16,-1-2 9-16,-2 0-9 0,-3 0 0 0,2-1 0 16,-2-2 0-16,5 3 0 0,-2 0 0 0,2 0 8 0,1-1-8 15,-1 1 8-15,-2 0-8 0,-1-3 0 0,1 0 0 0,-1 2 0 16,1 1 0-16,-4 0 0 0,-2 0 0 0,0-1 0 16,-1-2 0-16,-2 3 0 0,2-3 0 0,-2 3 0 15,0 2 0-15,-4 1 0 0,1-1 0 0,-4 3 0 16,1-3 0-16,-3 3 0 0,-1 0 0 0,-2 3 0 15,3-3 0-15,2 0 8 0,-8 0-8 0,0 3 0 16,-3-1 0-16,-1 1 0 0,-5-1 0 0,0 4 0 16,-3-6 0-16,-3 5 8 0,-1-2-8 0,1-1 0 15,-3-2 0-15,-3 3 0 0,3-3 0 0,0 0 8 16,0 0-8-16,-1 0 9 0,-2 0-9 0,3 0 10 16,0 0-2-16,0-3-8 0,0 1 12 0,0 2-4 15,-3 0 3-15,-1 0 0 0,1 0 0 0,-3 0 0 16,0 2-3-16,3 1 0 0,-3-3 0 0,0 3 0 0,0-1-8 15,-3 1 8-15,0 2-8 0,-1-2 8 0,-2 2 3 0,0-2 0 16,0 2 0-16,-6-5 0 0,6 5 16 0,0 1 3 16,-6-6 1-16,6 5 0 0,0 3-15 0,3 0-4 15,-9 0 0-15,9 0 0 0,0 0-1 0,-3 0-1 16,0 0 0-16,-3 2 0 0,3 1-10 0,0-1 8 16,0 1-8-16,-6 2 8 0,6 3-8 0,-3 0 0 15,0 2 9-15,-6 1-9 0,3 5 14 0,-3 0-2 16,-3 5 0-16,3 2 0 0,-3 1 1 0,0 5 0 15,0 0 0-15,-3 0 0 0,6 3-5 0,-3 0 0 16,-6-3-8-16,12 0 12 0,-3 2 0 0,-3 4 0 16,0-1 0-16,3 3 0 0,0 5-12 0,0-5 0 15,0 3 0-15,0 2 0 0,-3-2 0 0,0-1 11 0,3 1-11 16,-3 2 10-16,1 1-10 0,-4-1 0 0,3 3 0 0,-3 0 0 16,0-3 8-16,3 3 2 0,-3 0 1 0,0 0 0 15,0 2 4-15,0-2 1 0,-3 0 0 0,0 3 0 16,3-1-4-16,-3 1-1 0,1-1 0 0,-1 1 0 15,3 0 0-15,-3-4 0 0,6 4 0 0,-3-3 0 16,0-3-11-16,3-2 10 0,0-1-10 0,0-2 10 16,3 0-10-16,0-2 8 0,0-1-8 0,0-2 8 15,3-1-8-15,-3 1 0 0,-3-3 9 0,3-2-9 16,0-4 11-16,0 1-3 0,0 0 0 0,-3 0 0 16,6-3 6-16,-3 0 1 0,1 0 0 0,-1 0 0 15,0 0-7-15,3 0 0 0,-3-5-8 0,3 2 12 16,0-2-12-16,-3-3 11 0,3 3-11 0,-3-3 10 15,3 1-10-15,-3-4 0 0,3 1 9 0,0-4-9 16,0 1 8-16,0 0-8 0,0 0 8 0,0 0-8 0,0-5 8 16,0 2-8-16,0-3 10 0,0 1-10 0,0-3 9 0,3 2-9 15,-3-2 8-15,3-2-8 0,-3 2 9 0,3-3-9 16,-3-5 10-16,0 5-10 0,0-5 10 0,0 0-10 16,0 0 10-16,0 0-10 0,0 0 14 0,0 0-3 15,0 0-1-15,0 0 0 0,-6-5-1 0,0 0 0 16,-3 2 0-16,0-2 0 0,-6-3-9 0,0 2 0 15,-6 1 9-15,-6 0-9 0,-5 0 0 0,-7-1 8 16,-6 1-8-16,-2 0 0 0,-4-1 0 0,-5-1 0 16,-4 1 0-16,-8 1 0 0,-4 0 0 0,-5 2 0 15,2-2 0-15,-5 2-8 0,-6 0 8 0,-4 1 0 16,-2-4 0-16,-3 6 0 0,-6-2 0 0,-1-1 0 16,1 1 0-16,-3 2 0 0,-3-3 0 0,0 3 0 0,-3 0 0 0,2-3 8 15,4 3 1-15,3-2 1 0,-3 2 0 0,3 0 0 16,2 0-10-16,1 2 12 0,3 1-12 0,3 0 12 15,2-1-12-15,7 3 0 0,3 1 0 0,2-1 0 16,4 0 0-16,2 3 0 0,7-2 0 0,2-1-11 16,10 0-6-16,2 0-2 0,4-2 0 0,5 0 0 31,0-1-101-31,4 1-20 0,2 0-4 0,0-1 0 0,3-2-22 16,7-2-4-16,-1 2-1 0,3-3-770 0</inkml:trace>
  <inkml:trace contextRef="#ctx0" brushRef="#br0" timeOffset="-112151.25">22936 12621 1796 0,'0'0'40'0,"0"-6"8"0,0-2 1 0,3-2 1 0,0-1-40 0,3 1-10 0,-3-1 0 0,-3 3 0 16,9-2 8-16,-6-1 0 0,3 3 0 0,-3-3 0 16,0 4 42-16,3-4 8 0,-6 3 2 0,9 3 0 15,-3-3-28-15,0 0-4 0,3-3-2 0,3 3 0 16,-3 0-6-16,8 0 0 0,-5-2-1 0,3-1 0 16,3 1-11-16,3 2-8 0,-3-3 12 0,3 1-12 15,-1 2 16-15,4 0-4 0,-3 0-1 0,0 2 0 16,0 1 1-16,0 0 0 0,-4 0 0 0,4 2 0 15,-6 3 2-15,3 0 1 0,-3 3 0 0,0-1 0 16,-3 4 0-16,-3-1 0 0,0 3 0 0,-4 2 0 16,1 1 2-16,-3 2 1 0,-3 0 0 0,0 3 0 15,0 0 3-15,-3 3 1 0,-6-3 0 0,1 2 0 16,2 3-4-16,-9-2-1 0,6 5 0 0,-3-3 0 0,-3 0 14 16,0-3 2-16,3 4 1 0,-6-1 0 0,3 0-14 0,1-3-2 15,-7 1-1-15,6-1 0 0,-3 1-2 0,0 0-1 16,6-4 0-16,-3 1 0 0,3-3-14 0,1 1 0 15,5-1 0-15,3 0 0 16,0 0-25-16,3-2-5 0,0 2-1 0,3-2-795 16,6-1-159-16</inkml:trace>
  <inkml:trace contextRef="#ctx0" brushRef="#br0" timeOffset="-111640.9">23180 13221 864 0,'0'0'76'16,"0"0"-60"-16,0-5-16 0,0 5 0 0,-3-5 201 0,3 5 38 15,0 0 7-15,3-6 2 0,0 1-170 0,-3 5-34 16,0 0-6-16,0 0-2 0,0 0 38 0,0 0 7 15,0 0 2-15,0 0 0 0,0 0-31 0,0 0-7 16,-9 5-1-16,3 3 0 0,-2 0-11 0,-1 0-2 16,0 3-1-16,-3-3 0 0,3 2-3 0,0 1-1 15,0-3 0-15,0 0 0 0,3 0-14 0,0 0-2 16,6-3-1-16,0 3 0 0,0-8-9 0,0 0 0 16,0 0 0-16,9 2 0 0,0 1 0 0,3-6-12 15,-3 1 4-15,3-3 8 0,3 2-16 0,-1-5 5 16,-5 0 1-16,3-3 0 0,0 4 0 0,-6-4 0 15,-3 3 0-15,6 0 0 0,-6 0-2 0,-3 3-1 16,0-3 0-16,-6 3 0 16,0-1-12-16,-3 4-3 0,-3-1 0 0,-3 3-675 0,-2 0-135 0</inkml:trace>
  <inkml:trace contextRef="#ctx0" brushRef="#br0" timeOffset="-110935.73">22856 12885 288 0,'0'0'25'0,"0"0"-25"0,0 0 0 0,0 0 0 16,0 0 244-16,-6-2 43 0,6-1 9 0,0-2 1 0,-3 2-136 0,-3 0-27 15,0 1-6-15,0-4 0 0,0 4 1 0,-3-1 1 16,-6 3 0-16,6 0 0 0,-2-3-42 0,-1 3-8 15,-6-2-1-15,-3 2-1 0,9 2-23 0,-9 1-5 16,0-3-1-16,-2 5 0 16,-1-2-26-16,3 2-6 0,0 1-1 0,-3-1 0 15,0 3-2-15,4-3-1 0,-1 3 0 0,0 0 0 0,0-3-13 16,0 6 0-16,3-3 0 0,1 0-10 0,-1 0 10 0,6-3-10 16,0 0 10-16,0 3-10 15,6-5-31-15,0 2-7 0,6-5 0 0,0 0-1 16,0 0-184-16,0 0-37 0</inkml:trace>
  <inkml:trace contextRef="#ctx0" brushRef="#br0" timeOffset="-110682.95">22526 12835 1440 0,'-9'-8'128'0,"9"8"-103"0,0 0-25 0,-3-3 0 15,-3 1 100-15,6 2 14 0,-3-3 3 0,3 3 1 16,-3-3-78-16,3 3-16 0,-6-2-4 0,3 2 0 15,-3 0 24-15,0 2 5 0,-3-2 1 0,3 6 0 16,-3-4-25-16,3 4-5 0,0-1 0 0,-3 0-1 16,-3 1 17-16,3 1 3 0,-3 1 1 0,1-2 0 15,2 2-3-15,-3 0 0 0,0 0 0 0,3 2 0 16,0-2-9-16,0 3-3 0,0-3 0 0,6 2 0 16,0 1-17-16,3-3-8 0,3 0 0 0,0 0 8 15,6 2-8-15,3-2 0 0,0-3 0 0,6 3 0 16,3 0-16-16,-1-2 5 0,4-4 1 0,3-2-1114 15</inkml:trace>
  <inkml:trace contextRef="#ctx0" brushRef="#br0" timeOffset="-93207.28">18948 15232 1371 0,'0'0'60'0,"-6"-5"14"0,6-1-59 0,-3-1-15 16,0 1 0-16,-3-2 0 0,3 3 43 15,-3 0 5-15,-3-1 2 0,3 1 0 0,-3 5 40 0,0-2 8 16,-3 2 2-16,-3 0 0 0,0 2-45 0,1 1-9 16,-4 5-2-16,0 0 0 0,0 2 12 0,-3 1 3 15,-3 5 0-15,4 0 0 0,-4 2-2 0,3 6 0 16,0 0 0-16,6 0 0 0,-3 2-39 0,3 0-8 15,1-2-2-15,2 3 0 0,3-6-8 0,6 3 0 16,-3 0 0-16,9-6 0 0,3 1 0 0,3 2 8 0,3-5-8 16,5-1 8-16,1-1 1 0,3-4 0 0,0 1 0 15,3-6 0-15,3 3-1 0,-4-5-8 0,4-1 12 0,3-2-4 16,0 0-8-16,-1-5 12 0,1-3-12 0,3 3 12 31,0-3-68-31,2-3-12 0,-2-2-4 0,-3 0-1016 0</inkml:trace>
  <inkml:trace contextRef="#ctx0" brushRef="#br0" timeOffset="-92883.14">19352 15206 1440 0,'0'0'128'0,"0"0"-103"16,0 0-25-16,0 0 0 0,0 0 95 0,0 0 13 16,0 0 4-16,0 0 0 0,0 0-8 0,0 0 0 15,6 0-1-15,-6 0 0 0,6 5-27 0,0 3-6 16,-3 2-1-16,0 1 0 0,0 2-31 0,0 3-6 16,0 0-2-16,-3 3 0 0,3 2-2 0,-3 2-1 15,0-1 0-15,0-1 0 0,0 0-10 0,0 0-1 16,0-2-1-16,0-1 0 0,0-2-4 0,0 3-1 15,-3-6 0-15,3 0 0 0,0 0-10 0,-3 1 12 16,3-1-12-16,0-5 12 0,-3 0-12 0,0-3 0 16,3-5-12-16,0 5 12 15,-3 0-154-15,3-5-23 0,-6 0-5 0</inkml:trace>
  <inkml:trace contextRef="#ctx0" brushRef="#br0" timeOffset="-92540.34">19222 15124 2120 0,'0'0'94'0,"0"0"19"0,0 0-90 0,0 0-23 0,0 0 0 0,0 0 0 16,0 0 44-16,8 0 5 0,4 0 1 0,3 2 0 15,0-2 6-15,6 6 0 0,3-4 1 0,3 6 0 16,-1 0-31-16,1 0-6 0,0 5-2 0,3 0 0 15,-1 1-18-15,-2 2 0 0,0 2 0 0,0-2 0 16,-3 2 12-16,-4 4-12 0,1-1 12 0,-3 0-12 0,0 0 13 0,-3-2-4 16,-3-1-1-16,-3 1 0 0,0-1 5 15,-3-2 1-15,-3 0 0 0,0-3 0 0,-6 0 6 0,0 1 2 16,-3-4 0-16,-3 1 0 0,-3 2 2 0,-6 0 0 16,-3-2 0-16,0 2 0 0,-3-2 4 0,1-1 2 15,-7 1 0-15,3-1 0 0,0-4-30 0,7 2-13 16,-4-3 1-16,3 0 0 15,3-2-125-15,3 2-25 0,3-5-5 0,6 0-1 0</inkml:trace>
  <inkml:trace contextRef="#ctx0" brushRef="#br0" timeOffset="-92272.28">20106 15113 2487 0,'0'0'110'0,"0"0"23"0,-3 5-106 0,-6 1-27 0,3-1 0 0,0 3 0 16,0 0 63-16,0 5 7 0,0 0 2 0,3 3 0 15,-3 3-13-15,3-1-3 0,0 1 0 0,0 2 0 16,0 3-38-16,3-3-8 0,-3 3-2 0,3-3 0 16,0 3 2-16,-3-3 0 0,0-3 0 0,3-2 0 15,-3 5-2-15,0-5 0 0,0 0 0 0,0 0 0 16,3-3-8-16,-3-2 8 0,0-1-8 0,0-2 8 15,0 0-64-15,0 0-12 0,0 0-4 0,0-5 0 16,3-3-104-16,0 0-20 0,0 0-5 0,0 0-1 0</inkml:trace>
  <inkml:trace contextRef="#ctx0" brushRef="#br0" timeOffset="-92056.27">20049 15097 1209 0,'0'0'108'0,"6"-3"-87"16,0 1-21-16,3 2 0 0,0-3 164 0,3 3 28 16,0-2 5-16,-1 2 2 0,-2-3-67 0,6 3-14 15,-3 0-2-15,3 0-1 0,3 0-41 0,-3-3-8 16,3 3-2-16,0 0 0 0,-4-2-42 0,4-1-9 16,0 0-1-16,-3 3-1 0,0-2-11 0,0-1 0 0,0 3 0 0,0 0 8 15,-4 0-18-15,-2 0-4 0,-3 0-1 0,3 0 0 31,-9 0-139-31,0 0-28 0,0 0-6 0</inkml:trace>
  <inkml:trace contextRef="#ctx0" brushRef="#br0" timeOffset="-91898.98">19954 15364 1555 0,'0'0'138'15,"9"6"-110"-15,0-1-28 0,3-5 0 16,-1 3 145-16,7-1 24 0,0-2 5 0,6-2 1 15,3-1-50-15,0 0-9 0,5-2-3 0,1 2 0 16,0-2-74-16,2 0-15 0,1-3-4 0,3 3-800 16,-6-1-160-16</inkml:trace>
  <inkml:trace contextRef="#ctx0" brushRef="#br0" timeOffset="-89892.43">20912 15393 633 0,'3'-7'28'0,"-3"7"6"0,3-6-34 0,0-2 0 16,3 0 0-16,0 0 0 0,3 0 136 0,-3 1 20 0,3-1 4 0,0 0 0 15,0 0-84-15,-3-3-16 0,-3 3-4 0,3 0-1 16,-3 0 35-16,0 3 7 0,0-3 2 0,0 3 0 16,-1 0-2-16,-2-1 0 0,0 1 0 0,0 0 0 15,0-1-10-15,0 6-3 0,-5-5 0 0,-1 0 0 16,0 2-44-16,-3 0-8 0,0 1-3 0,-3 2 0 16,0 2-21-16,-6 4-8 0,0-1 0 0,0 3 0 15,-5 3 0-15,2 4 0 0,0 4-11 0,0 2 11 16,0 3 0-16,6 0 0 0,-3 2 0 0,7-2 0 15,-1 0 0-15,3 0 0 0,3-1 0 0,3-1 0 16,3-1 0-16,0-3 0 0,3-2 0 0,3 0 0 16,0-5-16-16,3-1 5 0,5-2 1 0,-2-3 0 15,0-2-6-15,3-3 0 0,0-3-1 0,0-4 0 16,3-4-13-16,0 0-2 0,-6-4-1 0,2-1 0 16,-2-3-16-16,-3 1-3 0,3-4-1 0,-6-1 0 15,0 1 1-15,0 1 0 0,-6-3 0 16,0 3 0-16,-3 0 39 0,0 5 13 0,-3 0 0 0,0 3-10 0,-3 3 36 0,0 2 7 15,-3 0 2-15,4 2 0 0,-4 1-4 0,3 5-1 16,3 0 0-16,-3 3 0 0,-3 2-12 0,3 3-2 16,6 0-1-16,0 3 0 0,-3-1-15 0,6 3 0 15,6-5 0-15,0 5 0 0,3-2 0 0,3-3-10 16,3 3 10-16,3-6-12 0,2 0 0 0,-2-2-1 16,6-3 0-16,-3 0 0 0,3-3 2 0,-3-5 1 15,-1-2 0-15,4-1 0 0,-3-2 10 0,0-3 0 16,0 0-9-16,0-2 9 0,-4-1 15 0,1 1 7 0,0-4 2 15,0 1 0-15,-3-3 10 0,0 3 2 0,3 3 1 0,-7-1 0 16,-2 1 12-16,0 2 3 16,0 0 0-16,-3 5 0 0,3 1-31 0,-6 2-5 0,3 3-2 0,-6 5 0 15,0 0 10-15,0 0 3 0,0 0 0 0,-6 7 0 16,-3 7 0-16,0 4 0 0,-3 1 0 0,0 7 0 16,-2 1-9-16,-4 4-2 0,0 6 0 0,0 3 0 15,-3 5-6-15,3 0-2 0,0 0 0 0,1 3 0 16,-4-1-8-16,3-2 0 0,0 6 0 0,3-6 0 15,-3-3 0-15,9-2 0 0,-3-1 8 0,4-4-8 16,2-6 0-16,0-3 0 0,6 1 0 0,0-9 0 16,0-5 0-16,3 1 0 0,0-1 9 0,3-3-9 15,-1-7 0-15,4-3 8 0,0 0-8 0,3-5 0 16,0-3 0-16,0-5 0 0,0-1-10 0,0-4 10 0,0-3-13 16,0-6 4-16,0-4 1 0,-3-4 0 15,2-2-24-15,-2 5-5 16,-3 1-1-16,-3 1 0 0,0 1 3 0,-6 6 1 0,0 1 0 0,-3 4 0 0,-3 2 17 0,0 5 3 15,-2 3 1-15,-4 1 0 0,0 4 13 0,0 0 0 16,3 3-10-16,0 3 10 16,3 0-152-16,3 2-27 0</inkml:trace>
  <inkml:trace contextRef="#ctx0" brushRef="#br0" timeOffset="-89607.88">21755 15224 1209 0,'-9'-3'108'0,"0"-2"-87"0,3 0-21 0,3 2 0 16,3 3 208-16,0 0 38 0,0 0 7 0,0 0 2 16,0 0-161-16,6-2-32 0,3 2-6 0,0 0-2 15,3 5 6-15,-1-2 2 0,1 4 0 0,3 1 0 16,0 3-30-16,0 2-5 0,0 0-2 0,0 3 0 15,0 0 3-15,-3 3 0 0,2-1 0 0,1 1 0 16,-3-3-15-16,3 2-2 0,-3-2-1 0,0-3 0 16,3 3-10-16,0-3 0 0,-3-2 0 0,2 0 8 15,-2-1-8-15,3-2-16 0,0 0 4 0,-3-3 1 16,-3-2-116-16,3-3-23 0,-3 0-5 0</inkml:trace>
  <inkml:trace contextRef="#ctx0" brushRef="#br0" timeOffset="-89444.27">22017 15153 1670 0,'0'0'148'15,"-3"5"-118"-15,-3 3-30 0,3 0 0 0,-3 2 145 0,0 4 23 16,-3 4 5-16,0 1 1 0,-3 2-48 0,0 5-10 16,-3 1-1-16,-3-1-1 0,-3 3-63 0,1 0-13 15,-4 1-2-15,0-1-1 16,0 0-85-16,-3 3-17 0</inkml:trace>
  <inkml:trace contextRef="#ctx0" brushRef="#br0" timeOffset="-85928.88">18165 16484 460 0,'-6'0'41'0,"3"0"-33"16,-3 5-8-16,3-3 0 0,0 4 264 0,-3 2 50 15,3 2 10-15,0 4 3 0,0 4-221 0,0-2-44 16,3 8-9-16,-3 2-1 0,0 1 10 0,0 2 2 16,3 0 1-16,0 3 0 0,0-3-29 0,0 2-7 15,0-4-1-15,0-1 0 0,0 6 4 0,0-8 1 16,0 0 0-16,0 0 0 0,0-6-17 0,0 3-3 16,0-2-1-16,3-3 0 0,-3 0-4 0,0-6-8 15,0-5 11-15,0-5-11 0,0 0 0 0,0 0 0 16,0 0 0-16,0 0-696 0,3-2-132 15</inkml:trace>
  <inkml:trace contextRef="#ctx0" brushRef="#br0" timeOffset="-85619.21">18117 16346 460 0,'0'0'41'16,"0"0"-33"-16,3-5-8 0,0 5 0 15,-3 0 320-15,9-6 61 0,-3-2 13 0,3 8 2 16,3-5-251-16,0-3-50 0,6 6-11 0,-3-4-1 16,2 1-27-16,4 2-4 0,0-2-2 0,0 0 0 0,0 5-14 15,0 0-2-15,-1 0-1 0,-2 0 0 0,3 0-17 0,-3 5-3 16,0 3-1-16,-3-3 0 16,0 3-3-16,-6 0-1 0,2 3 0 0,-5-3 0 0,0 5 3 0,-3 0 0 15,-3 0 0-15,0 1 0 0,-3 1 9 0,0 1 1 16,-6-2 1-16,0 4 0 0,1-2-9 0,-1 0-1 15,-3-3-1-15,-3 3 0 0,0 2-1 0,0 1 0 16,0 0 0-16,0-4 0 0,-3 1-10 0,1 0 0 16,2 5-12-16,-3-5 12 15,3-3-105-15,0 3-14 0,-3-2-2 0,9 1-970 0</inkml:trace>
  <inkml:trace contextRef="#ctx0" brushRef="#br0" timeOffset="-85081.07">18427 17095 403 0,'0'0'36'0,"0"0"-36"0,0 0 0 0,0 0 0 16,0 0 136-16,6-3 21 0,0-5 4 0,0 3 1 16,0-3-2-16,0 3-1 0,-1-3 0 0,1 2 0 0,-3-2-33 0,3 3-6 15,0-3-2-15,0 3 0 16,0-3-14-16,3 0-4 0,-3-3 0 0,3 4 0 0,3-1-28 0,0-3-7 16,-3-2-1-16,3 2 0 0,0 1-28 0,0-4-7 15,2-1-1-15,-2-1 0 0,0 2-16 0,0-4-4 16,0 5-8-16,-3-6 12 0,-3 6-12 0,3 5 0 15,-6-5-12-15,3 2 12 0,-9 3-12 0,3 0 4 16,-3 3 8-16,0 0-13 0,-6 5-6 0,0 0-1 16,-3 5 0-16,0 0 0 15,-3 1-15-15,0 2-3 0,-2-1-1 0,-1 7 0 16,6-1 2-16,-3 0 0 0,3-2 0 0,0 2 0 16,6-5-21-16,0 5-4 0,6-2-1 0,3-3 0 15,0-3-9-15,3-2-1 0,3 5-1 0,3-6 0 0,3-2 55 0,-3 3 19 16,3-3-12-16,-4 0 12 0,4-3 20 0,-3 3 9 0,3-2 3 15,-3 2 0-15,0 2 39 0,-3-2 8 0,3 0 1 0,-3 3 1 16,0-3-4-16,0 5-1 0,0-2 0 0,-4-1 0 16,1 1-16-16,0 5-3 0,0-3-1 0,-3 3 0 15,3-2-15-15,0 4-3 0,-3-2-1 0,3-3 0 16,0 3-20-16,-3-2-4 0,3 1-1 0,3-1 0 16,-3-1-12-16,0-2 0 0,3 5-12 0,3-3-831 15,-3-5-166-15</inkml:trace>
  <inkml:trace contextRef="#ctx0" brushRef="#br0" timeOffset="-84321.35">19385 16333 1292 0,'0'0'57'0,"0"0"12"0,0 0-55 0,0 0-14 16,0 0 0-16,0 0 0 0,0 0 71 0,0 0 11 15,0-6 2-15,0 6 1 0,-3 0-5 0,3 0 0 16,-6-5-1-16,3 3 0 0,-3 2-25 0,6 0-5 16,-6 0-1-16,0 5 0 0,-2-3 7 0,-1 4 1 15,-3 2 0-15,0 5 0 0,0-3-9 0,0 6-2 16,-3 0 0-16,0 5 0 0,-3 1-4 0,0 7-1 15,1 0 0-15,-4 5 0 0,0 3-8 0,3-2-3 0,0 2 0 16,3 0 0-16,3-3-14 0,4 0-3 0,2 4-1 0,6-7 0 16,0-2-11-16,6 0 0 0,-1 1 0 0,4-4 0 15,3-2 0-15,3-3 8 0,0 0-8 0,3-2 8 16,3-1-8-16,-3 1 8 0,2-6-8 0,1-5 8 16,6 3 0-16,0-9-8 0,3 3 12 0,2-5-4 31,7 0-59-31,0-5-12 0,-1-8-2 0</inkml:trace>
  <inkml:trace contextRef="#ctx0" brushRef="#br0" timeOffset="-83399.32">19784 16433 864 0,'0'0'76'0,"0"0"-60"0,0 0-16 0,0 0 0 15,0 0 116-15,0 0 20 0,0 0 4 0,0 0 0 16,3 6-33-16,-3-6-7 0,0 0-2 0,6 10 0 16,3-2-11-16,-3 0-3 0,3 0 0 0,0 3 0 15,0-4-18-15,3 4-4 0,2 2-1 0,1 3 0 16,0 3-21-16,3-6-4 0,3 5 0 0,-3 6-1 15,3-3 9-15,2 1 1 0,-2 1 1 0,0-1 0 16,3 1-6-16,-3-1 0 0,0-1-1 0,2-3 0 16,1 3-12-16,0-2-3 0,-3-6 0 0,0 6 0 15,0-6-4-15,-1 0 0 0,1 0-1 0,-3 1 0 16,-3-1-2-16,0-5 0 0,3 2 0 0,-3-2 0 16,-4 0-5-16,1-2 0 0,0-1-1 0,-6 3 0 15,0-8-3-15,-6 0-8 0,0 0 12 0,0 0-4 16,0 0-8-16,0 0 8 0,0 0-8 0,0 0 8 15,0 0-64-15,-6 0-14 0,0-3-2 16,0-2-1-16,-3 0-164 0,0-9-33 0</inkml:trace>
  <inkml:trace contextRef="#ctx0" brushRef="#br0" timeOffset="-83166.37">20266 16391 1382 0,'0'0'123'0,"0"0"-99"0,-3 5-24 0,-3 3 0 0,0 0 81 0,0 3 11 16,1-1 3-16,-4 4 0 0,0 4 5 0,-3-2 2 0,0 0 0 0,-3 8 0 15,0 5-9-15,0-3-1 0,-6 1-1 0,3-1 0 16,-5 3-34-16,2 0-6 16,-3 0-2-16,0-2 0 0,-6-1-8 0,4 1-1 0,2-6-1 0,-3 5 0 15,3-2-21-15,-3-3-4 0,7-2-1 0,-4-1 0 16,3-2-13-16,3 3 0 0,0-1 0 0,3 1 0 31,3-6-162-31,4 0-26 0</inkml:trace>
  <inkml:trace contextRef="#ctx0" brushRef="#br0" timeOffset="-82646.88">21278 16423 345 0,'0'0'31'0,"0"0"-31"16,0 0 0-16,0 0 0 0,0 0 127 0,0 0 19 15,0 0 4-15,9-3 1 0,-6-5 27 0,-3 8 6 16,9 0 0-16,-9 0 1 0,6 0-69 0,-6 0-13 0,0 0-3 0,6 0-1 16,-6 0-3-16,3 5-1 0,-3-5 0 0,3 8 0 15,-3 0-15-15,-3-2-4 0,0 4 0 0,0-2 0 16,-6 0-12-16,0 0-4 0,0 3 0 0,-6-1 0 16,-2 1-33-16,-1 2-7 0,-3 0-2 0,0 0 0 15,0 1-9-15,-3-1-1 0,-2-3-8 0,2 4 12 16,-3 4-12-16,3-5 0 0,-3 1 0 0,7-1 0 15,-1 0 8-15,3-2-8 0,3-1 0 0,0-4 9 16,6 7-9-16,0-3 0 0,3-2 0 0,6-2-11 16,3 2 11-16,3-3-8 0,3-3 8 0,3 6-8 15,6-2 8-15,0-1 0 0,6-5-9 0,-1 5 9 16,-2-2 0-16,6 0 0 0,0-1 0 0,0-2 0 16,-1 0 0-16,1 6 0 0,3-1 0 0,-3-3 0 15,0 4 0-15,-4-4 0 0,1 4 0 0,-3-6 0 16,-3 8 0-16,-3-6 0 0,-3 1 0 0,-3-3 0 0,-9 0 0 15,0 0 15-15,0 0-4 0,0 0-1 16,0 0-80-16,-3 8-16 0,-3-3-3 0,-6 0-701 16,-3-2-140-16</inkml:trace>
  <inkml:trace contextRef="#ctx0" brushRef="#br0" timeOffset="-82453.26">20719 16915 1324 0,'0'0'118'0,"0"0"-94"15,0 0-24-15,9 0 0 0,3 0 188 0,-1 0 32 16,4 0 8-16,3 0 0 0,3 0-160 0,0 0-33 0,0 0-7 16,3 0 0-16,-1 5 39 0,1-2 8 0,3-1 1 0,0 1 1 15,-3-3-40-15,2 0-8 0,1 0-1 16,0 5-1-16,-3-5-19 0,3 3-8 0,-1 0 8 0,1-1-8 16,-3-2-10-16,0 0-7 0,0-2-2 0,-1 2-750 15,-2-6-151-15</inkml:trace>
  <inkml:trace contextRef="#ctx0" brushRef="#br0" timeOffset="-82124.6">22014 16327 2707 0,'-3'-2'240'0,"-3"2"-192"16,0 2-38-16,3-2-10 0,-3 6-12 0,0-4-4 16,0 4 0-16,0-1-1 0,3 3 32 0,0 2 6 15,-3 4 2-15,3-1 0 0,0 3 0 0,0 2 0 16,0 4 0-16,-3 1 0 0,3 4-23 0,0-1 0 16,-3 1 0-16,3-1 8 0,0 3-8 0,0-2 9 15,0-1-9-15,3 1 10 0,-3-6-10 0,6 3 10 16,-3-3-10-16,3-3 10 0,3-2-10 0,-3 0 0 15,3-3 0-15,0-2 8 0,3-6-8 0,0 6 0 16,0-9 0-16,0 4 0 0,3-6 0 0,3 0-17 16,-3-6 2-16,2 4 1 15,1-4-103-15,0-4-21 0,0-1-4 0,0-2-965 0</inkml:trace>
  <inkml:trace contextRef="#ctx0" brushRef="#br0" timeOffset="-81965.63">21749 16555 2487 0,'0'0'55'0,"0"0"11"0,0 0 2 0,0 0 2 0,9 0-56 0,2 3-14 0,4-1 0 0,6 1 0 15,0-3 12-15,0 5 0 0,6-5 0 0,-1 0 0 16,4-5 4-16,0 5 1 0,6 0 0 0,2-3 0 16,4 1-121-16,3-6-25 15,2 0-5-15</inkml:trace>
  <inkml:trace contextRef="#ctx0" brushRef="#br0" timeOffset="-81685.05">22472 16021 2361 0,'0'0'104'0,"0"0"23"0,0 0-102 0,3 10-25 16,6-2 0-16,0 0 0 0,3 8 40 0,3 0 2 15,2 2 1-15,4 3 0 0,-3 3-33 0,12 3-10 16,-9 2 0-16,8 3 0 0,-2 5 23 0,3-3-3 16,-3 6 0-16,0-1 0 0,-4 1-4 0,4 0 0 15,-6 2-1-15,0 3 0 0,0-5-15 0,-6 2 8 16,-1-5-8-16,-5-2 0 0,-3-4 9 0,0 1-9 0,-6-6 8 16,-3 1-8-16,-3-1 12 0,-6-7-2 0,-8 7-1 15,-1-7 0 1,-9 2-61-16,-12-2-12 0,-5-6-2 0</inkml:trace>
  <inkml:trace contextRef="#ctx0" brushRef="#br0" timeOffset="-80473.52">22776 16042 1036 0,'3'-3'92'0,"5"-2"-73"16,1-3-19-16,3 0 0 0,3-3 108 0,0 3 19 15,-3-8 3-15,6 1 1 0,-6-4-37 0,9 3-7 16,-4-8-2-16,4 1 0 0,0-7-14 0,0-1-3 15,0-6-1-15,3-6 0 0,-4 1-44 0,4-6-9 16,-3 3-2-16,-3-5 0 0,-3-3-3 0,-6 0-1 16,6 0 0-16,-9 0 0 0,0 1 32 0,-6 4 7 15,-6 0 1-15,3 3 0 0,0 0 9 0,-3 0 3 16,-6 3 0-16,0 0 0 0,-3-1-40 0,-6 1-8 16,0 0-2-16,0 2 0 0,-5 0-10 0,2 1 0 0,0 2 0 0,-6-3 0 15,1 3 0-15,-4 0 0 0,0-3 0 0,-3 0 0 16,-2 3-11-16,-1 0 11 0,0-2-8 0,1 2 8 15,-1 0-10-15,3 2 10 0,0 3-12 0,4 1 12 16,5-1 0-16,0 3-8 0,-3 0 8 16,6 2 0-16,-2 1 0 0,8 5 0 0,-3 0 0 0,3 2 9 31,3 6-29-31,3 2-7 0,3 3-1 0,0 3 0 16,7 0-80-16,2 5-16 0,0 0-3 0,0 0-512 0,2 5-102 0</inkml:trace>
  <inkml:trace contextRef="#ctx0" brushRef="#br0" timeOffset="-80225.58">22508 13999 2073 0,'-15'-18'45'0,"6"10"10"0,0 0 1 0,3 0 4 0,-3 0-48 0,0 3-12 15,0-1 0-15,0 1 0 0,-3 0 8 0,3-1-8 16,0 4 12-16,1-4-4 0,-1 4-8 0,-3-1 0 15,6 1 0-15,-3 2 0 0,-3 0-18 0,3 2 4 16,-6-2 1-16,6 3 0 0,0 2 13 0,-3 0-11 16,3 1 11-16,-3 2-10 0,12 0-4 0,-5-1-1 15,2 4 0-15,3 0 0 0,3-3 15 0,2 2-11 16,1 3 11-16,3 1-10 0,3-1-1 0,3 0 0 16,3 0 0-16</inkml:trace>
  <inkml:trace contextRef="#ctx0" brushRef="#br0" timeOffset="-75863.65">10703 11578 824 0,'0'0'36'0,"0"0"8"0,0-5-35 0,3 0-9 0,-3-1 0 15,0 1 0-15,0 0 80 0,0-3 15 16,0 2 2-16,0-1 1 0,0 1-6 0,-3 1-2 0,3 0 0 16,0-1 0-16,0 1-22 0,-3 0-5 0,3-3-1 0,0 3 0 15,0-3-12-15,3 0-2 0,0-3-1 0,3 1 0 16,-1-1-28-16,1 0-6 0,3-5-1 0,3 3 0 15,3-3-12-15,3 1 0 0,0 1 0 0,3-2 0 16,0 1-8-16,2-1 8 0,1 0-12 0,3 0 12 16,0 0-12-16,0 0 12 0,2-2-12 0,1 2 12 15,0 3 0-15,3-1-8 0,-4 1 8 0,4 2 0 16,3-2 0-16,0 0 0 0,-1 2 0 0,1 1 0 16,3-1 0-16,-1 3 0 0,-2 0 0 0,0 0 0 15,2 1 0-15,1 1 0 0,-3-2 0 0,6 3 0 16,2 2 0-16,1 1 0 0,0-1 0 0,-1 0 0 15,1 3 0-15,-4 3-8 0,4 0 8 0,-3-1-10 0,-4 1 10 0,4 0-10 16,6 2 10-16,-4 0-10 0,4-2 10 0,-3 0 0 16,2 2 0-16,-5-3 0 0,3 1 0 0,-1 0 0 15,1-1 0-15,0 1-8 0,5-3 8 0,-2 0 0 16,2 0 0-16,-2 0 0 0,3 0 18 0,-4-3-1 16,1 1 0-16,3 2 0 0,2-3 11 0,4 0 1 15,-4-2 1-15,4 3 0 0,-1-4-17 0,-2 4-3 16,-1-4-1-16,4 4 0 0,-3-1 7 0,5 3 0 15,1 0 1-15,-1 0 0 0,-2 0-4 0,-1 0-1 16,-2 3 0-16,-3-1 0 0,5 1-3 0,1 0-1 16,-1-1 0-16,4 4 0 0,-4 1-8 0,1-1 0 0,-4-1 9 15,4 0-9-15,-3 3 16 0,2 0 0 0,1 0-1 0,-4-3 0 16,4 3-15-16,-7-2-18 0,1 2 4 0,-3-3 1 16,-1-2 21-16,1 2 4 0,-1-3 0 0,4 1 1 15,-3-3-13-15,-4 0 0 0,4 0 8 0,-6 0-8 16,-1 0 0-16,1-5-12 0,-3 2 3 0,2 1 0 15,1-4 9-15,3 1 11 0,-1 0-3 0,1-3 0 16,0-3-8-16,-1 3 0 0,-2-2 9 0,0-1-9 16,-4 0 9-16,4-2-9 0,0 3 12 0,-4-4-12 15,1-1 10-15,0-1-10 0,-1 0 8 0,-2-3-8 16,-3-2 8-16,0 3-8 0,-7-4 0 0,1 1 8 16,-3-3-8-16,0 3 12 0,-6-3-12 0,-3-2 12 15,2 2-4-15,-5 0 0 0,0 1 0 0,-3-1 0 16,0 0 21-16,-3 3 4 0,0-3 1 0,0 0 0 15,0 0-21-15,-3 1-4 0,0-1-1 0,0 3 0 16,0-3 7-16,0 3 1 0,-3-1 0 0,3 4 0 0,-3 2-8 16,0-3-8-16,0 6 11 0,0-3-11 0,3 6 13 0,-3-1-4 15,0 3-1-15,0 0 0 0,0 3 14 0,0 5 2 16,0 0 1-16,0 0 0 0,0 0-34 0,0 0-7 16,0 0-2-16,0 0 0 0,0 0 18 0,0 0-10 15,0 0 10-15,6 8-8 0,-6 3 8 0,3-3-8 16,-3 2 8-16,0 3-8 0,0 1 8 0,0 1-12 15,-3 1 12-15,3 0-12 0,0 3 12 0,-3-1 0 16,0 1 8-16,0-1-8 0,3 1 0 0,-3-1 0 16,0 1 0-16,3-1 0 0,0 1 0 0,3-3 0 15,0 2 0-15,0 1 0 0,3-1 0 0,3-2 0 0,3 3 0 16,-1-1-8-16,1 1 8 0,6-3 0 0,0 2 0 16,0-2 0-16,0 0 0 0,6 0 0 15,-1 0 0-15,4 0 0 0,0-3 0 0,0 0 0 0,3 0 0 16,-1-5 0-16,4 0 0 0,0 0 0 0,0-5 0 0,5 2 0 15,4-5 0-15,3 0 0 0,-10-3 0 0,4 1 0 16,6-1 0-16,-4-2 0 0,1-3 0 0,-3-3-8 16,-1 1 8-16,7-4 0 0,3 1 0 0,-1 0 0 15,-5-3 0-15,3 0 9 0,2 0-1 0,-2 0-8 16,-3 1 0-16,-1 1 0 0,1 4-10 0,3-1 10 16,2 1 0-16,-5-1 0 0,2 0 0 0,1 1 0 15,0 2 0-15,-4 0 0 0,1 0 0 0,-3 0 0 16,-1 3-9-16,1-1 9 0,0 1 0 0,0 0 0 0,2-3 0 15,1 3 0-15,0 2 0 0,-1-2 0 0,1-1 0 16,0 4-8-16,-4-1 8 0,-2 1 0 0,3-4 0 0,-1 1 0 16,4 0 0-16,0 2 0 0,-1-2 0 0,4 2 0 15,3 0 0-15,2 1 0 0,-2-1 0 0,0 0 0 16,-1 3 0-16,1-2 0 0,5-1 0 0,1 1 0 16,3-1 0-16,2 3 0 0,-5-3 0 0,2 3 0 15,-2 0 0-15,5 0 0 0,1-2 0 0,-1-1 0 16,1 0 0-16,-1 1 0 0,-2 2 0 0,-3-3 0 15,2 0 0-15,1-2 0 0,-1 0 0 0,7-3 0 16,-4 3 0-16,4-1 0 0,-4 1 0 0,1 0 0 16,-4-3 0-16,4 0 0 0,-4 0 0 0,4 0 0 15,-3 0 0-15,-1 5 0 0,-2 1 0 0,-4-1 0 16,1 0 0-16,-3 1 0 0,2-1 0 0,-5 0 0 0,-1 1 0 0,-2 4 0 16,3 1 0-16,-7 2 0 0,-2 3 0 0,-3-2 0 15,-3 2 0-15,-1 5 0 0,-5 0 0 0,-3 3 0 16,-3 0 0-16,0 2 0 0,-3 3 0 0,-3-2 9 15,-1 5-9-15,1-3 0 0,-6 5 9 0,3-2-9 16,0 3 0-16,-6-1 8 0,3-2-8 0,0 0 0 16,0 2 0-16,-3 1 0 0,3-1 0 0,0-2 0 31,0-3-48-31,3 3-8 0,0-3-2 0,0-2-1041 0</inkml:trace>
  <inkml:trace contextRef="#ctx0" brushRef="#br0" timeOffset="-73363.86">8565 16312 1825 0,'0'0'80'0,"0"0"18"0,0 0-78 0,0 0-20 0,0 0 0 0,0 0 0 16,0 0 44-16,9 2 6 0,-9-2 1 0,6 13 0 15,0-2 21-15,0 5 5 0,0 0 1 0,0 5 0 16,-3 5-18-16,3 6-3 0,-6 3-1 0,3 4 0 0,-6-2-23 0,0 6-5 16,-3 2 0-16,3 0-1 0,-6-6-5 0,3 4-1 15,0-1 0-15,-3-2 0 0,0-3-9 0,1-3-3 16,2 3 0-16,0-3 0 0,0-2 0 0,0 0 0 15,0-6 0-15,3-4 0 0,-3 4-1 0,3-7 0 16,0-1 0-16,3-5 0 0,0 1-8 0,3-6 0 16,0-1 0-16,-3-1 0 0,0-6 0 0,0 0-19 15,0 0 3-15,9-6 1 16,0-1-152-16,-3-7-30 0,-3-2-7 0</inkml:trace>
  <inkml:trace contextRef="#ctx0" brushRef="#br0" timeOffset="-73078.48">8610 16327 172 0,'0'0'16'0,"0"0"-16"0,0 0 0 0,-6 0 0 16,6 0 374-16,0 0 72 0,0 0 14 0,0 0 4 16,0 0-300-16,0 0-59 0,0 0-12 0,0 0-2 15,0 0-31-15,12-2-7 0,0 2-1 0,0-3 0 16,0 1-19-16,3-4-4 0,2 6-1 0,1-2 0 15,0-1-3-15,0 0-1 0,3-2 0 0,-3 2 0 16,0 1-4-16,2-1 0 0,-2-2-1 0,0-1 0 16,0 4-6-16,3-1-1 0,-3-2 0 0,3 2 0 15,-4 1-12-15,-2-4 9 0,3 1-9 0,0 5 8 16,-3-3-8-16,3 1 0 0,-3-1 0 0,0-2 0 16,-1 5-32-16,-2 0-8 15,-3 0-1-15,3 0-1 0,-6 0-203 0,-6 0-41 0</inkml:trace>
  <inkml:trace contextRef="#ctx0" brushRef="#br0" timeOffset="-72854.27">8565 16783 230 0,'-11'7'20'0,"11"-7"-20"16,0 0 0-16,0 0 0 0,0 0 381 0,0 0 72 15,0 0 15-15,0 0 2 0,0 0-320 0,0 0-64 16,0 0-13-16,8 0-2 0,4 0 15 0,0 0 3 0,3-2 1 0,3-1 0 15,0 1-46-15,6-4-8 0,-6 4-3 0,5-4 0 16,-2 1-7-16,0 0-2 0,0-1 0 0,3-2 0 16,-1 3-12-16,1-3-4 0,0 0 0 0,0 0 0 15,3 3-8-15,-3-5-16 0,-1 2 4 0,-2 0 1 32,0 0-113-32,0 0-22 0,0 0-5 0</inkml:trace>
  <inkml:trace contextRef="#ctx0" brushRef="#br0" timeOffset="-72588.71">9283 16235 1728 0,'0'0'76'0,"0"0"16"0,0 0-73 0,6 2-19 16,6 1 0-16,-3-3 0 0,-1-3 92 0,4 1 16 15,0-3 2-15,0 5 1 0,0-3-35 0,3-2-6 16,0-1-2-16,3 6 0 0,0-5-53 0,-1-3-15 16,1 5 0-16,-3-2-700 15,3-3-144-15</inkml:trace>
  <inkml:trace contextRef="#ctx0" brushRef="#br0" timeOffset="-72392.3">9616 15928 1944 0,'0'0'86'0,"0"0"18"0,3 8-84 0,3 0-20 0,-3 2 0 0,3 1 0 16,0 2 96-16,0 3 14 0,-3-3 3 0,3 8 1 15,-3-2-28-15,3 7-6 0,-3-7 0 0,0 5-1 16,0 0-51-16,0-1-11 0,0 1-1 0,0 0-807 16,0 0-161-16</inkml:trace>
  <inkml:trace contextRef="#ctx0" brushRef="#br0" timeOffset="-71862.71">10482 16174 288 0,'-3'-3'25'0,"0"3"-25"0,-3-2 0 0,3-1 0 16,-5 3 315-16,2 0 57 0,-3 3 12 0,0 2 3 16,-3 0-199-16,-3 3-40 0,3 0-8 0,0 0-2 15,-3 5-30-15,0 6-7 0,0 2-1 0,4 3 0 16,-4 2-40-16,0 1-8 0,3 4-1 0,0 1-1 16,0 5-23-16,3 3-5 0,0 2-1 0,0 1 0 15,3 2-8-15,3 0-1 0,-3-6-1 0,3 4 0 0,3-4 2 0,3-4 1 16,3 4 0-16,0-7 0 0,-3 0-14 0,6 0 0 15,0-3 8-15,3 2-8 0,-3-4 13 0,3-3 0 16,3-3 0-16,0 3 0 0,0-8-13 0,2 2 0 16,4-2 8-16,0-5-8 15,3 2-22-15,3-5-7 0,-1-3-2 0,1-5 0 16,3 0-113-16,3-5-22 0,-1-8-5 0</inkml:trace>
  <inkml:trace contextRef="#ctx0" brushRef="#br0" timeOffset="-71526.14">10932 16571 2073 0,'0'0'45'0,"0"0"10"0,0 0 1 0,0 0 4 0,0 0-48 0,0 8-12 0,-3 0 0 0,3 0 0 16,0 2 94-16,0 1 17 0,3 5 3 0,-3 0 1 15,3 2-41-15,3 3-8 0,-3-2-2 0,3 7 0 16,0-2-41-16,0-3-9 0,0 6-2 0,2-3 0 16,1-3-2-16,0-3-1 0,3 3 0 0,0 1 0 15,0-4-9-15,3-5 8 0,-3 1-8 0,6-1 8 16,-3-3 1-16,2-4 0 0,1-4 0 0,3-2 0 16,0 0 0-16,0-5 0 0,0-3 0 0,-1-5 0 15,1-6-17-15,0 6-4 0,-3-5-1 0,0-4 0 16,-3 1-27-16,0-5-4 0,-1-3-2 0,-2-6 0 15,-3 1-94-15,0-6-20 0,0-2-3 0,-6 2-1 16,-3 0 44-16,-3 14 9 0,-3 0 2 0,0-1 0 0</inkml:trace>
  <inkml:trace contextRef="#ctx0" brushRef="#br0" timeOffset="-71208.19">11462 16052 2289 0,'0'0'101'0,"0"0"22"0,9 3-99 0,2 2-24 16,4 1 0-16,3 1 0 0,0 7 26 0,3-4 0 0,0 3 0 0,3 6 0 15,2 2 22-15,4 0 5 0,-3 6 1 0,3 2 0 16,2 0-12-16,1 3-2 0,-3 2-1 0,0-2 0 15,-1 5-26-15,-2-3-5 0,0 6 0 0,-3-3-8 16,-6 3 11-16,0-1-11 0,-1 1 10 0,-5 0-10 16,0-8 8-16,-3 5-8 0,-3-3 0 0,-6 0 9 15,0-2 12-15,-6 0 3 0,-3 2 0 0,-3-2 0 16,-6 5 0-16,-2-3 1 0,-10-2 0 0,-3-5 0 16,-9 7-13-16,-5-5-4 0,-4 0 0 0,-5 0-886 15,-4-2-178-15</inkml:trace>
  <inkml:trace contextRef="#ctx0" brushRef="#br0" timeOffset="-69106.8">1053 15901 1249 0,'0'-7'55'0,"0"7"12"0,0 0-54 0,0-6-13 0,6 1 0 0,-6 0 0 15,0 5 85-15,0 0 15 0,3-3 2 0,2 0 1 16,-5 3-14-16,6 3-2 0,3 0-1 0,0 2 0 16,-3 6-25-16,6 2-5 0,-3 3 0 0,3 10-1 15,-3 3-11-15,0 6-1 0,3 10-1 0,0 2 0 0,0 6-12 0,-6 5-2 16,-1 3-1-16,1 3 0 0,-3 7 2 0,3 1 1 16,-6-6 0-16,-6 5 0 0,3 1-30 0,0-6 0 15,3 5-8-15,-3-7 8 0,-2-6 0 0,5 3 9 16,-6-8 1-16,3 0 0 0,3-8 5 0,-6 0 1 15,3-6 0-15,0 1 0 0,3-3 2 0,-6-5 1 16,6-1 0-16,-3-1 0 0,3-7-9 0,-6 4-2 16,3-6 0-16,0 0 0 0,3-2-8 0,-3-1 8 15,0-5-8-15,0 1 8 16,3-1-36-16,0-5-8 0,0-3-2 0,0-5-730 16,0 0-145-16</inkml:trace>
  <inkml:trace contextRef="#ctx0" brushRef="#br0" timeOffset="-68630.28">302 17425 1785 0,'0'0'159'16,"0"0"-127"-16,0 0-32 0,9-2 0 15,0-3 0-15,0 2 0 0,0-2 0 0,-3-1 0 16,9 6 22-16,-3-5 2 0,-3-3 0 0,3 5 0 16,6-2 32-16,-3 0 6 0,5 5 2 0,7-5 0 0,-9 2-18 0,9-2-3 15,-3-1-1-15,8 6 0 0,-8-2-11 0,12-4-3 16,-3 6 0-16,8 0 0 0,1-5 8 0,6 2 2 15,2-2 0-15,4 0 0 0,5 2-38 0,1-2 0 16,8-6 0-16,7 3 0 0,5-5 11 0,-3 5-3 16,7-10 0-16,5 4 0 0,3-4-8 0,4 5 0 15,-4-3 0-15,3-3 0 0,6 1 0 0,-5 5 0 16,2-1 11-16,-3 4-11 0,-3-3 0 0,4-1 8 16,-4 4-8-16,3-1 0 0,-9-2 0 0,1 8 0 15,-4-3-9-15,0 2 9 0,1-2 0 0,-7 3 0 16,-2-3 0-16,-4 3 0 0,-2 2 0 0,-1-2 0 0,-3 0 0 15,4-1 0-15,-13 4 0 0,1-4 0 16,-6 6 0-16,-4-5 0 0,1 3 0 0,-6-4 0 0,-4 6 8 16,1-2-8-16,0-4-16 0,-7 1-6 0,-5 5-2 0,0-5-1076 15</inkml:trace>
  <inkml:trace contextRef="#ctx0" brushRef="#br0" timeOffset="-63582.35">1154 16894 403 0,'0'0'36'16,"0"0"-36"-16,0 0 0 0,0 0 0 0,0 0 198 0,0 0 33 15,0 0 6-15,0 0 2 0,0 0-110 0,0 0-21 16,0 0-5-16,0 0-1 0,0 0-34 0,0 0-8 16,0 0 0-16,6-6-1 0,-6 6-11 0,9 0-1 15,-6-5-1-15,6 2 0 0,0-2 2 0,-1 5 1 16,-8 0 0-16,6-3 0 0,0 1-14 0,3-1-3 15,3-2-1-15,-3 5 0 0,3-5-3 0,0 5 0 16,-3-3 0-16,9 0 0 0,-9-5-4 0,3 8-2 16,2 0 0-16,1-2 0 0,0-4-6 0,3 1-2 15,0 5 0-15,-3-2 0 0,3-1-5 0,0 0-1 16,-4-2 0-16,1 5 0 0,6 0-8 0,0 0 8 0,-6-5-8 16,3 2 8-16,6 3-8 0,-1-5 0 0,1 2 0 0,3 0 8 15,-3-5-8-15,3 8 0 0,-7-2 0 0,4-3 0 16,3-1 8-16,-3 6-8 0,3-5 0 0,-13 2 8 15,4-2 1-15,0 5 0 0,-3-5 0 0,-3 5 0 16,3 0-1-16,-3-3 0 0,0 0 0 0,-3 1 0 16,2-4-8-16,-2 6 12 0,-3 0-12 0,3-2 12 15,-9 2-12-15,0 0 0 0,6-3 0 0,0 1 8 16,-6 2 2-16,0 0 0 0,6-6 0 0,-6 6 0 16,0 0 0-16,0 0 0 0,0 0 0 0,0 0 0 15,3-2-2-15,-3 2 0 0,0 0 0 0,0 0 0 16,3-6 0-16,-3 6 0 0,-3-5 0 0,3 5 0 15,0 0-8-15,0 0 0 0,0-5 0 0,0-3 0 16,0 5 0-16,0 3 0 0,0 0 0 0,3-5 0 16,-6 0 0-16,6-1 0 0,0-2 0 0,-3 3 0 0,0-3 0 0,0 0 0 15,0-2 8-15,0-4-8 0,0 1 0 0,0 0 0 16,0-3 0-16,0 0 8 0,0 3-8 0,0-3 0 16,-3-2 0-16,3-1 8 0,0 3-8 0,-3-2 0 15,3-6 0-15,-3 8 0 0,3-3 0 0,0-2 0 16,-3 3 0-16,3-1 0 0,0 1 0 0,-3 4 0 15,3-1 0-15,0-1 0 0,-6 0 0 0,6 3 0 16,0-1 0-16,0 1 0 0,-3 0 0 0,3 2 0 16,-3 3 0-16,3-2 0 0,0 2 0 0,0 0 8 15,0-3-8-15,0 3 8 0,-3 3-8 0,3-3 0 16,0-2 0-16,0 2 0 0,0 8 0 0,0 0 0 0,0-3 0 16,-3-2 0-16,3-1 0 0,0 6 0 0,0 0-12 0,0 0 12 15,0 0-9-15,0 0 9 0,0 0 0 0,0 0 0 16,0 0-8-16,0 0 8 0,0 0 0 15,0 0 0-15,0 0-9 0,0 0 9 0,0 0 0 0,0 0-9 16,0 0 9-16,0 0 0 0,0 0 0 0,0 0 0 16,0 0 0-16,0 0 0 0,0 0 0 0,6 0 0 15,-6 0 0-15,0 0 0 0,6 0 0 0,-6 0 0 16,6 0 0-16,0-2 0 0,0 4 0 0,3-2 0 16,-9 0 0-16,3 0 0 0,3 0 0 0,3 0 0 15,3-2 0-15,-9 2 0 0,6 0 0 0,0 0 8 16,0 2-8-16,-1-2-8 0,4-2 8 0,-6 2-12 15,9 2 12-15,-3-2 0 0,6-5 0 0,-9 2 0 16,6 3 0-16,0-5 0 0,3 5 0 0,-1 0-8 0,1 0 8 16,0-2 0-16,3 2 0 0,0 0 0 0,0-3 0 15,-3 3 0-15,2 0 0 0,-2 0 0 0,6 0 0 0,-9 0 0 16,3 0 0-16,0 0-8 0,2 3 8 0,-2-3 0 16,3-3 0-16,-6 0 0 0,0 3 0 0,3 0 0 15,-3-2 0-15,0-1 8 0,-1 3-8 16,1 0 0-16,-3-3 0 0,3 3-8 0,-3-2 8 0,0-1 0 15,0 3 0-15,0-3 0 0,0 1 0 0,-3-1 0 16,-9 3 0-16,11 0 0 0,-2-3 0 0,3 1 0 16,-6-1 0-16,3 3 0 0,-3 0 0 0,-6 0 0 15,0 0 0-15,9-2 0 0,-3 2 0 0,-6 0 0 16,0 0 0-16,0 0 0 0,0 0 0 0,0 0 0 16,0 0 0-16,6-3 0 0,0 0 0 0,-6 3 0 0,0 0 0 0,0 0 0 15,3-5 0-15,-3 5 9 0,0 0-9 0,0 0 0 16,6-8 8-16,-3 5-8 0,-3-2 0 0,0 0 0 15,3 2 0-15,-3-2 0 0,-3-3 0 0,3-3 0 16,0 6 0-16,0-3 0 0,-3-3 0 0,3 1 0 16,-3-3 0-16,0-3 0 0,0 3 0 0,0-1 0 15,-3-2 0-15,3 1 0 0,-3-1 0 0,6-3 0 16,-9 1 0-16,3 2 0 0,-3 0 0 0,3 0 0 16,3 3 0-16,0-6 0 0,-3 11 0 0,3-5 0 15,0 0 0-15,0 2 0 0,3-2 0 0,0 3 0 16,0-1 0-16,-5 0 0 0,5 1 0 0,0-1 0 15,0 6 0-15,0-3 0 0,0 3 0 0,0-3 0 16,0 2 0-16,0 6 0 0,0 0 0 0,5-5 0 16,-5 5 0-16,0 0 0 0,0-5 0 0,0 5 0 0,0 0 0 15,0 0 0-15,0 0 0 0,0 0 0 0,0 0 0 0,3-3 0 16,-3 3 0-16,3-5 0 0,-3 5 0 0,6-3 0 16,-6 3 0-16,3-5 0 0,-3 5 0 0,6-5 0 15,-3 2 0-15,-3 3 0 0,0 0 8 0,6-5-8 16,-3 2 0-16,-3 3 0 0,0 0 0 0,6-3 8 15,-6 3-8-15,6-2 0 0,0 2 0 0,0-3 0 16,0 1 0-16,0-1 0 0,3 3 0 0,-3 0 0 16,-6 0 0-16,12-3 0 0,0 3 0 0,0 0 0 15,-1 0 0-15,4 0 0 0,-3 0 0 0,6 0 0 16,-3 3 0-16,0 0 0 0,6-3 0 0,0 2 0 16,-1 1 0-16,4-3 0 0,3 0 0 0,0 0 0 15,0 0 0-15,5 0 0 0,-5 0 0 0,3 0 0 0,0 0 0 0,2 0 0 16,1 0 0-16,-3 0 0 0,0 0 0 15,2-3 0-15,-2 3 0 0,0-2 0 0,0 2 0 0,-1-3 0 16,-2 3 0-16,3-3 0 0,-3 1 0 0,3-4 0 16,-13 6 0-16,4-2 0 0,0-1 0 0,-9 3 0 15,0-3 0-15,-3 3 0 0,-3-5 8 0,-6 5-8 16,0 0-9-16,0 0-6 0,0 0-1 0,-3 0 0 31,-3-3-44-31,-6-2-10 0,0 2-2 0,-3 1-1083 0</inkml:trace>
  <inkml:trace contextRef="#ctx0" brushRef="#br0" timeOffset="-63048.34">1151 15629 172 0,'0'0'16'16,"0"0"-16"-16,0 0 0 0,0 0 0 15,0 0 260-15,0 0 50 0,-3-3 10 0,3 3 1 0,0 0-143 0,0 0-29 16,0 0-5-16,-6 3-2 0,3 5-47 0,3-3-10 16,0 8-1-16,0-2-1 0,-6 5-35 0,6 0-6 15,0 2-2-15,6 6 0 0,-6 3-24 0,3 2-6 16,0 0-1-16,3 10 0 15,3-2-124-15,-9 3-25 0</inkml:trace>
  <inkml:trace contextRef="#ctx0" brushRef="#br0" timeOffset="-62348.75">2026 17103 691 0,'0'0'61'0,"0"0"-49"0,0 0-12 0,0-6 0 16,0 4 149-16,0-4 27 0,0 6 6 0,0 0 1 15,0 0-42-15,0 0-8 0,0 0-1 0,0 0-1 16,0 0-43-16,0 0-9 0,0 8-2 0,3 6 0 16,3-6-18-16,0 5-4 0,-6 0-1 0,0 3 0 15,0 0-25-15,0 0-5 0,0 0 0 0,0-3-1 16,3 5-23-16,-3-5 0 0,3 1 0 0,-3 4-698 16,-3 1-146-16</inkml:trace>
  <inkml:trace contextRef="#ctx0" brushRef="#br0" timeOffset="-61841.65">2020 17574 1821 0,'0'0'80'0,"0"0"18"0,0 0-78 0,0 0-20 16,0 0 0-16,0 0 0 0,0 8 87 0,0 2 13 16,0-2 4-16,0 3 0 0,0 2-10 0,3 0-2 15,-3 0 0-15,3 3 0 0,-3 0-49 0,0 0-11 16,0-3-1-16,0 6-1 0,3-6-30 0,-3 5 0 16,0-4 0-16,3-1-781 15,0 0-153-15</inkml:trace>
  <inkml:trace contextRef="#ctx0" brushRef="#br0" timeOffset="-61381.7">2746 17039 1209 0,'0'0'53'0,"0"0"12"0,0 0-52 0,0 0-13 15,0 0 0-15,0 0 0 0,0 0 164 0,3 11 31 16,0-9 5-16,0 9 2 0,-3-3-79 0,3 0-16 15,0 2-3-15,-3-2-1 0,3 6-56 0,-3-1-11 16,0 0-3-16,6 6 0 0,-6-6-25 0,3 0-8 0,-3 6 0 16,3-6 0-1,-3 0-151-15,3 0-33 0</inkml:trace>
  <inkml:trace contextRef="#ctx0" brushRef="#br0" timeOffset="-60984.89">2681 17555 1792 0,'0'0'80'0,"0"0"16"0,0 0-77 0,0 0-19 16,0 0 0-16,0 0 0 15,0 0 11-15,0 0-2 0,6 5 0 0,-3 3 0 0,6-2 44 0,-6-1 9 16,3-2 2-16,5 2 0 0,-5-5-31 0,6 5-5 16,0-2-2-16,-3 2 0 0,3-5-17 0,0 0-9 15,-3 5 10-15,0-2-10 0,0 2 0 0,-3-5 0 16,-6 0 0-16,0 0 0 0,6 11 0 0,-6-3-12 16,0 0 1-16,0 2 0 0,-6-2 1 0,0 6 0 15,-3-4 0-15,3-2 0 0,-3 5 10 0,0-5 0 16,3-2 0-16,-3 1 0 0,3-1 0 0,0 2 0 15,6-8 0-15,0 0 0 0,0 0 8 0,0 0-8 0,0 0 10 16,0 0-10-16,0 0 12 0,0 0-3 0,6 0-1 16,3-3 0-16,0-2-8 0,3-1 0 0,3-1 0 15,-3-4 0 1,0 3-30-16,3-5-2 0,2 5 0 0,-2-5-582 0,3-1-117 0</inkml:trace>
  <inkml:trace contextRef="#ctx0" brushRef="#br0" timeOffset="-60542.41">3886 16915 748 0,'0'0'67'0,"0"0"-54"0,0 0-13 0,0 0 0 16,0 0 234-16,0 0 44 0,0 0 9 0,6 8 1 16,-3-3-150-16,0 8-30 0,0-5-7 0,-3 3-1 15,3 2-36-15,0 0-8 0,0 0-2 0,-3 6 0 16,0-3-34-16,3 0-8 0,0 0 0 0,-3-3-1 31,-3 3-93-31,0-3-18 0,3 3-4 0</inkml:trace>
  <inkml:trace contextRef="#ctx0" brushRef="#br0" timeOffset="-60099.86">3687 17351 2185 0,'0'0'96'0,"-3"0"21"0,-3 0-93 0,6 0-24 15,0 0 0-15,-3 0 0 0,3 0 14 0,0 0-2 16,0 0 0-16,0 0 0 0,0 0 25 0,0 0 5 16,6 0 1-16,3 0 0 0,0 0-29 0,3 0-6 15,-3 0 0-15,0 0-8 0,2 0 0 0,-2 6 0 16,0-4 0-16,0-2 0 0,0 0 0 0,0 6 0 15,-3-6 0-15,3 5 0 0,0-2 0 0,-3-3 0 16,0 5 0-16,-6-5 0 0,3 8 8 0,3-3-8 16,-3 3 0-16,-3-8 0 0,-3 5 0 0,3 9-11 15,-3-7 0-15,0 4 0 0,-3-3-4 0,0 5-1 0,-3-2 0 16,3 2 0-16,0-5 16 0,0 5 0 16,0-2 0-16,0-1-9 0,3-4 9 0,0 4 0 0,-3-7 0 0,6 7 0 15,0-10 12-15,-3 3-3 0,3 2 0 0,0-5 0 16,0 0 1-16,0 0 0 0,0 0 0 0,0 0 0 15,3 8-10-15,-3-8 12 0,0 0-12 0,3 6 12 16,-3-6-12-16,6 0 10 0,-6 0-10 0,0 0 10 16,0 0-10-16,3 5 0 0,-3-5 0 0,0 0 0 15,-3 5 0-15,0-2 0 0,0 7 0 0,-3-7 0 16,-3 5-21-16,0-3-7 16,-2 3 0-16,2-2-674 0,-3-1-134 0</inkml:trace>
  <inkml:trace contextRef="#ctx0" brushRef="#br0" timeOffset="-59753.55">4371 17182 1094 0,'0'0'97'0,"0"0"-77"0,0 0-20 0,0 0 0 16,0 0 180-16,0 0 33 0,6 5 7 0,-6-5 0 15,6-5-89-15,0 5-19 0,6-3-3 0,0 1-1 16,3-1-60-16,0-2-12 0,0 0-2 0,6 2-1 31,-1-8-135-31,1 9-27 0,0-9-6 0,3 8-1 0</inkml:trace>
  <inkml:trace contextRef="#ctx0" brushRef="#br0" timeOffset="-58838.32">389 16857 921 0,'-6'0'82'0,"6"0"-66"0,-3 0-16 0,3 0 0 15,0 0 145-15,0 0 26 0,0 0 5 0,0 0 0 16,0 0-78-16,0 0-16 0,0 0-3 0,12 0-1 0,-3 0-11 0,3 5-3 16,0-5 0-16,-4 0 0 0,1 0-20 0,3 0-5 15,-3 0-1-15,3 5 0 0,3-5-14 0,-3 0-4 16,-3 0 0-16,3-5 0 0,-3 5-20 0,0 0 0 16,3 0 0-16,-4-5-677 15,-2 5-131-15</inkml:trace>
  <inkml:trace contextRef="#ctx0" brushRef="#br0" timeOffset="-58629.1">395 16883 1494 0,'0'0'66'0,"0"0"14"0,0 0-64 0,0 0-16 16,0 0 0-16,-3 5 0 0,3-5 85 0,-3 8 15 15,-3 3 2-15,3-3 1 0,3 2-37 0,0-2-7 0,-6 6-2 0,3-6 0 16,3 5-36-16,-6-3-7 0,0 4-2 0,0-7 0 15,6 7-12-15,-3-1 0 0,-9-5 0 0,12 2 0 16,-6-2-16-16,6 3-7 0,-3-3-1 0,3-8 0 31,0 0-122-31,0 0-25 0,0 0-5 0,0 0 0 0</inkml:trace>
  <inkml:trace contextRef="#ctx0" brushRef="#br0" timeOffset="-58429.81">585 16888 806 0,'0'0'72'0,"0"0"-58"0,-3 8-14 0,3-2 0 0,0 7 233 0,-6-5 44 15,6 2 9-15,-3 4 2 0,3-6-132 0,0 5-27 16,0-3-5-16,3-2 0 0,3 5-51 0,-6-2-9 16,9-3-3-16,-9 0 0 0,6 0-43 0,0-3-9 15,3 0-1-15,-6 1-8 16,6 2-64-16,-6-8-19 0,6 0-4 0,0 0-949 15</inkml:trace>
  <inkml:trace contextRef="#ctx0" brushRef="#br0" timeOffset="-58239.46">749 16968 748 0,'0'0'33'0,"-6"5"7"0,6 6-32 0,3-3-8 0,-6-3 0 0,3 3 0 16,0 0 312-16,3 2 61 0,-3-10 12 0,0 8 3 16,0 5-269-16,3-5-54 0,3 3-10 0,-3-3-3 31,-3 0-139-31,6-3-28 0,0 8-5 0,-6-13-2 0</inkml:trace>
  <inkml:trace contextRef="#ctx0" brushRef="#br0" timeOffset="-57727.34">252 16296 1472 0,'0'0'65'0,"0"0"14"0,0 0-63 0,0 0-16 0,6-8 0 0,-6 8 0 15,0-6 128-15,3-1 22 0,3 1 5 0,-3 1 1 16,-3-3-48-16,9 0-8 0,-6 3-3 0,6-3 0 16,0 0-57-16,-1-3-11 0,1 3-2 0,-3 3-1 15,9 0-14-15,-3 0-4 0,-3-3 0 0,-6 5 0 16,6-2-113-16,0-1-23 0,-9 6-5 16</inkml:trace>
  <inkml:trace contextRef="#ctx0" brushRef="#br0" timeOffset="-57539.35">258 16269 1422 0,'-9'-2'63'0,"9"2"13"0,0 0-61 0,0 0-15 15,0 0 0-15,0 0 0 0,0 0 104 0,0 5 17 16,0-5 4-16,-6 8 1 0,3 0-70 0,0-3-13 16,3 3-3-16,-6 3-1 0,3-3-29 0,-3-1-10 15,3 4 0-15,-6 0 9 0,6-1-24 0,-6 1-5 16,3-3 0-16,0 0-1 15,0 2-59-15,3-2-11 0,3-8-2 0,0 0-680 0</inkml:trace>
  <inkml:trace contextRef="#ctx0" brushRef="#br0" timeOffset="-57347.41">395 16253 1447 0,'0'0'64'0,"0"0"13"0,0 0-61 0,0 0-16 0,0 0 0 0,0 0 0 16,-3 3 112-16,0 2 19 0,3 1 4 0,0 2 1 16,3-1-53-16,0 4-11 0,-3-3-1 0,6 5-1 15,-6 0-42-15,3 1-8 0,3-1-1 0,-6 3-1 16,3-3-31-16,0 0-7 0,3-2 0 0,-3-1-636 16,2-2-126-16</inkml:trace>
  <inkml:trace contextRef="#ctx0" brushRef="#br0" timeOffset="-57158.87">475 16314 806 0,'0'0'36'0,"0"0"7"0,0 0-35 0,0 0-8 16,0 0 0-16,0 0 0 0,0 0 136 0,6 11 26 15,-6-9 5-15,0 9 1 0,9-3-114 0,-9 0-22 16,3 0-5-16,0 0-1 0,3 2-39 0,-6 1-8 0,3-3-2 0,-3 0 0 31,6 2-49-31,-6-2-11 0</inkml:trace>
  <inkml:trace contextRef="#ctx0" brushRef="#br0" timeOffset="-56733.22">561 16132 1191 0,'0'0'52'0,"0"0"12"0,0 0-51 0,0 0-13 15,0 0 0-15,0 0 0 0,0 0 124 0,0 10 21 16,3-2 5-16,-3 0 1 0,3 3-16 0,-3-3-3 15,0 2-1-15,0 3 0 0,6-2-53 0,-6 2-10 16,0-2-3-16,3-3 0 0,-3 5-39 0,6-5-8 0,-6 3-2 0,0-4 0 16,3 4-24-16,3-3-6 0,-6-8-1 0,0 5 0 31,0-5-112-31,0 0-22 0,0 0-5 0,0 0-477 0,0 0-95 0</inkml:trace>
  <inkml:trace contextRef="#ctx0" brushRef="#br0" timeOffset="-56589.31">523 16227 403 0,'0'0'36'0,"0"0"-36"0,0 0 0 0,0 0 0 16,0 0 228-16,0 0 38 0,0 0 8 0,0 0 2 15,0 0-119-15,9 0-23 0,0-3-5 0,-3 1-1 16,2-4-67-16,1 6-13 0,3-2-4 0,-3-4 0 16,3 1-34-16,3 0-10 0,-3 0 0 0,-3-1-894 15</inkml:trace>
  <inkml:trace contextRef="#ctx0" brushRef="#br0" timeOffset="-56381.91">633 16097 1036 0,'0'0'92'0,"0"0"-73"16,0 0-19-16,0 0 0 0,0 0 144 0,0 0 26 15,0 0 5-15,0 0 1 0,0 0-76 0,0 0-16 16,9 0-2-16,-3 3-1 0,-6-3-46 0,9 5-10 15,0-5-1-15,0 5-1 0,-9-5-23 0,0 8 0 0,3-2 0 0,-3-6 0 32,0 0-18-32,5 8-8 0,-5 5-2 0,0 0 0 15,-5-2-116-15,2-1-24 0,-3 1-5 0</inkml:trace>
  <inkml:trace contextRef="#ctx0" brushRef="#br0" timeOffset="-56164.94">657 16129 1472 0,'0'0'65'0,"0"3"14"0,0 10-63 0,0-5-16 0,0 2 0 0,0-2 0 16,0 3 120-16,0 0 20 0,0-1 5 0,6 1 1 15,-3 2-60-15,0-3-12 0,3 1-2 0,2-3-1 0,1 5-59 0,-3-7-12 16,0 4 0-16,3-7 0 15,3 5-107-15,-3-3-19 0,0-5-4 0,3-3-738 16</inkml:trace>
  <inkml:trace contextRef="#ctx0" brushRef="#br0" timeOffset="-55911.56">785 16222 806 0,'-9'-6'72'0,"9"6"-58"15,0 0-14-15,0 0 0 0,0 0 146 0,0 0 26 16,0 0 6-16,0 0 1 0,0 0-70 0,9 6-13 16,0-6-4-16,-3 5 0 0,0-2-43 0,-6-3-9 0,8 7-1 0,-5-1-1 15,0 2-26-15,3-3-4 0,-6 8-8 0,0-5 11 16,0 3-11-16,0-1-17 0,-6-2 4 0,0 6 1 31,6-7-31-31,-8 7-5 0,8-4-2 0,-6-2 0 16,0 0 10-16,0-3 1 0,6 3 1 0,0-8 0 0,0 0 29 0,0 0 9 0,0 0 0 0,0 0 0 15,6 0 0-15,6-5 17 0,-4 0-1 0,7-6-731 16</inkml:trace>
  <inkml:trace contextRef="#ctx0" brushRef="#br0" timeOffset="-55657.23">776 15703 1324 0,'0'0'118'0,"0"0"-94"16,0-5-24-16,-6-1 0 0,6 1 108 0,0-3 18 15,6 0 3-15,-3 0 1 16,3 0-130-16,3-5-20 0,-3 5-8 0,3-2 0 0</inkml:trace>
  <inkml:trace contextRef="#ctx0" brushRef="#br0" timeOffset="-55539.43">865 15415 1209 0,'0'0'108'0,"0"-6"-87"0,-6-2-21 0,6 3 0 16,0 5 208-16,0-8 38 0,0 0 7 0,6 3 2 15,0-3-199-15,3 3-40 0,3-3-8 0,3 0-8 16</inkml:trace>
  <inkml:trace contextRef="#ctx0" brushRef="#br0" timeOffset="-54409.95">758 15378 1094 0,'0'0'48'0,"0"0"11"0,0 0-47 0,0 0-12 16,0 0 0-16,0 0 0 0,0 0 83 0,0 0 14 0,0 0 3 0,0 0 1 16,6 10 0-16,-6-2 0 0,0 3 0 0,0-1 0 15,0 4-45-15,0 1-10 0,0 1-2 0,-6 3 0 16,6 2-25-16,-3-3-6 0,3 1-1 0,0 0 0 31,-6-4-34-31,6 4-7 0,6-3-2 0,-6-3-837 0</inkml:trace>
  <inkml:trace contextRef="#ctx0" brushRef="#br0" timeOffset="-54182.64">776 15330 979 0,'0'0'43'0,"0"0"9"0,3-5-41 0,3 2-11 16,-6 3 0-16,3-5 0 0,3-3 137 0,-3 3 26 15,6-1 5-15,-6 4 0 0,2-4-82 0,7 4-17 16,-3-4-3-16,-3 4-1 0,3-1-34 0,0-5-7 16,3 5-2-16,3-2 0 0,-6 0-22 0,3 0 8 15,3 2-8-15,-1-2 0 0,-5-1 0 0,6 4 0 16,-3-4-10-16,3 1-553 15,-6 0-110-15</inkml:trace>
  <inkml:trace contextRef="#ctx0" brushRef="#br0" timeOffset="-54004.41">728 15468 1573 0,'0'0'34'0,"0"0"7"0,0 0 2 0,0 0 2 0,0 0-36 0,0 0-9 0,6-6 0 0,3 1 0 16,-3-6 34-16,9 6 5 0,-3-3 1 0,0 0 0 16,6-2-31-16,2-1-9 0,-2 0 0 0,6 4-760 15</inkml:trace>
  <inkml:trace contextRef="#ctx0" brushRef="#br0" timeOffset="-53758.17">1172 15187 691 0,'0'0'61'0,"-3"-3"-49"15,-6 1-12-15,3 2 0 0,-3 0 204 0,3 0 37 16,-3 0 8-16,0 2 2 0,0 1-131 0,-3 0-27 16,3 2-5-16,0 3 0 0,0 0-22 0,3 5-4 15,-2 0-1-15,-4 6 0 0,3 2-44 0,3 3-9 16,3-3-8-16,-3 5 12 0,3 1-12 0,6-3 0 15,3 2 0-15,-3-5 8 0,6 6-8 0,0-6 0 16,3 0 0-16,-1-5 0 16,7 3-35-16,0-4-9 0,3-4-1 0,-3 0-867 0</inkml:trace>
  <inkml:trace contextRef="#ctx0" brushRef="#br0" timeOffset="-53131.88">1195 15309 403 0,'0'0'36'0,"0"0"-36"0,0 0 0 0,0 0 0 16,0 0 249-16,0 0 43 0,9 0 9 0,-3 0 2 15,3 0-173-15,-3 2-34 0,0 1-8 0,3 0 0 16,0 2-3-16,3-2 0 0,-3-1 0 0,-3 4 0 15,9-4-51-15,-6 6-10 0,3 0-3 0,-7 0 0 16,1 0-21-16,3 0 8 0,0-3-8 0,-6 1 0 0,-3-6-11 16,6 7-6-16,-6-7-2 0,12 6-620 15,-12-6-124-15</inkml:trace>
  <inkml:trace contextRef="#ctx0" brushRef="#br0" timeOffset="-52970.26">1276 15266 864 0,'0'0'76'0,"0"0"-60"16,0 0-16-16,0 0 0 0,0 0 123 0,-6 8 21 15,0-2 5-15,3 4 1 0,-3-2-88 0,0 3-18 16,-3-1-3-16,0 1-1 0,9 2-40 0,-12 0-22 0,3 1 2 16,3-1 1-16</inkml:trace>
  <inkml:trace contextRef="#ctx0" brushRef="#br0" timeOffset="-52729.61">1282 15071 1695 0,'0'0'37'0,"0"0"8"0,0 0 2 0,0 0 1 0,3 2-39 0,3 6-9 0,0-2 0 0,3 1 0 15,5 1 24-15,7 3 4 0,0 0 0 0,0 2 0 16,0 3-11-16,3 0-1 0,2 2-1 0,-2 1 0 16,3 4-15-16,-9-1 11 0,6 1-11 0,-6 4 10 15,-7-1-10-15,1 1 0 0,-6-1 0 0,0 3 8 0,-6 0-24 0,-6 3-4 16,-3 0-2-16,-8 2 0 0</inkml:trace>
  <inkml:trace contextRef="#ctx0" brushRef="#br0" timeOffset="-49440.67">11232 14859 230 0,'33'-11'10'0,"-12"9"2"0,6-4-12 0,6 6 0 15,5-5 0-15,7-3 0 0,3 3 15 0,5-3 0 16,4 3 0-16,8-3 0 0,4 0 1 16,2 0 0-16,6-3 0 0,7 3 0 0,2-2 75 15,6-1 15-15,7-2 3 0,8 0 1 0,9 0-43 0,3-3-9 16,0 2-2-16,6-1 0 0,9 1-24 0,-3-2-4 16,-3 3-2-16,9-3 0 0,6 3-6 0,3-3 0 15,2 0-1-15,4 1 0 0,3-1 19 0,-3 2 4 16,0 1 1-16,2-3 0 0,1 0 5 0,3 3 2 15,-3 0 0-15,-4 0 0 0,-5 5-27 0,3 0-6 16,-3 3-1-16,-6-1 0 0,-6 1-7 0,-6 5-1 16,3 5-8-16,-12-2 12 0,-9-3 9 0,-3 5 2 0,-3 1 0 0,-5-1 0 15,-13 3-15-15,0-3-8 0,-2-2 10 16,-4-1-10-16,0 4 9 0,-8-1-9 0,-4-2 8 0,1 2-8 16,-4 0 0-16,-8-5 0 0,-4 0 0 0,-5 0 0 31,-1 0-27-31,-8 0-10 0,-9-5-3 0,-3 2 0 0</inkml:trace>
  <inkml:trace contextRef="#ctx0" brushRef="#br0" timeOffset="-47865.91">8015 17854 1090 0,'0'0'48'0,"6"-5"11"0,-6 5-47 0,15 0-12 0,5 0 0 0,4-3 0 15,-3 3 64-15,3-5 12 0,9 0 1 0,-1-3 1 16,7 2 3-16,0 4 1 0,5-9 0 0,7 3 0 16,6 0-24-16,2-2-5 0,7-4-1 0,2 1 0 15,-2 0-9-15,8 0-3 0,6 0 0 0,1-1 0 16,2 1-11-16,3-5-2 0,1 4-1 0,5-4 0 16,0 5-14-16,0-1-4 0,1 1 0 0,2-3 0 15,3 6 2-15,0-4 0 0,4 9 0 0,-4-3 0 16,0 3-2-16,0-3 0 0,1 3 0 0,-4 2 0 15,3 0 12-15,0 1 1 0,3-4 1 0,1 6 0 16,-4 0 4-16,0 0 1 0,6 0 0 0,-5 0 0 0,-1 0-12 0,0 0-3 16,-3 0 0-16,0 0 0 0,1 0-12 0,-4-5 9 15,-6 2-9-15,4-2 8 0,-4 0 9 16,-3 2 2-16,-2-7 0 0,-10 2 0 0,1 0-19 0,-4 3 0 16,-3-9 0-16,1 6 0 0,-6-2 0 0,-10 4 0 15,-2-4 0-15,-10-1 0 0,-2 3 0 0,-6 3 0 16,0-8 0-16,-9 8 0 0,-4-3 10 0,-2 2-2 15,-3-2 0-15,-6 0 0 0,3-2 39 0,-6 2 7 16,-3-3 2-16,0 1 0 0,0-1-32 0,-3-2-5 16,0 0-2-16,-3-1 0 0,0-4-17 0,0 2 0 15,3-8 0-15,-3 3 0 0,3-5 0 0,0-3 0 16,6-6 0-16,0 3-9 0,0-7-11 0,3-6-3 16,6-3 0-16,0-5 0 15,6-5-7-15,0-6-2 0,-3-2 0 0,2 0 0 0,-2 3 15 0,-3-3 2 0,0-1 1 0,-3 4 0 16,-3 10 14-16,-3 0 0 0,-3 0 0 0,0 3 0 15,-6 5 11-15,3 0-2 0,-3 3 0 0,0-1 0 16,0 1 2-16,-3 5 0 0,0-3 0 0,0 6 0 16,-2-1 0-16,2 6 0 0,0 0 0 0,0 5 0 15,-3 1-11-15,-3 1 10 0,3 4-10 0,-6 2 10 16,0 0-10-16,-2 0 0 0,-4 3 0 0,-6 0 0 16,-3 2-12-16,-3 1 0 0,-8-1-1 0,2 3 0 15,-5 0-10-15,-1 0-1 0,-3 0-1 0,-5 0 0 16,-4-2 4-16,-5 2 1 0,-1 0 0 0,-5 0 0 15,-1-3 5-15,-5-2 2 0,-6 5 0 0,-4-2 0 16,1 2-2-16,-6-3 0 0,-7 1 0 0,-5 2 0 16,-3 0-10-16,-3 2-3 15,-6 1 0-15,-6 0 0 0,0 2 4 0,-9 3 1 0,-3 0 0 0,0 0 0 0,3 3 15 0,-3-1 8 16,-6 1-10-16,3 0 10 0,3-1 0 0,0 1 0 16,6 2 0-16,0-2 0 0,0-3 0 0,6 3 12 15,9-3-1-15,3-3 0 0,3 0 18 0,12-2 4 16,5 0 1-16,7-1 0 0,9 4 6 0,8-4 2 15,7 4 0-15,5-1 0 0,3 3-22 0,13 0-5 16,2 3-1-16,3-1 0 0,4 4-14 0,8 2 0 16,6 2 0-16,3 1 0 0,9 2-19 0,0 3-3 15,-6 3-1-15,9 2 0 16,6 2-7-16,0 1-2 0,-9 3 0 0,3 2 0 16,6 3-6-16,-3-1-2 0,0 4 0 0,-3-1 0 15,0 6-5-15,-3 7-2 0,-3-2 0 0,-6 6 0 0,-9-1 27 0,3 3 4 0,6 2 2 0,1 6 0 16,-4 3 14-16,0 5 0 0,6-3 0 0,0 8 0 15,6 8 0-15,-3 3 0 0,-3 7 0 0,6 1 10 16,3 5-10-16,-3 0 0 0,-3 5 0 0,3-5 0 16,-3 0 20-16,3-1 0 0,-3 1-1 0,0-2 0 15,-3-9-19-15,6-2-16 0,3-6 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7:54:02.6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7119 4675 576 0,'0'0'25'0,"0"0"6"0,0-8-31 0,3 3 0 0,0 0 0 0,-3 5 0 15,0 0 152-15,9-8 25 0,3 0 5 0,-3 3 1 16,-1-1-150-16,4 6-33 0,3-2 0 0,3-1 0 16,3 0 0-16,-3 1 0 0,0-1 0 0,3 3-9 15,5-3 27-15,1 1 6 0,0 2 0 0,6-3 1 0,2-5 13 0,7 3 2 16,0 0 1-16,-1-3 0 0,4 5-1 0,3-2 0 16,2-1 0-16,1 4 0 0,-4-4-28 0,4 4-12 15,12-4 11-15,-4 4-11 0,-2 2 15 0,2-3-3 16,1 1-1-16,2-1 0 0,1 3 0 0,-1-3 0 15,7 1 0-15,-1 2 0 0,1-3 4 0,-4 0 1 16,4 3 0-16,-1 0 0 0,6-2 4 0,1-1 0 16,-1-2 1-16,1 2 0 0,-1-2 2 0,1 2 0 15,2-2 0-15,0-3 0 0,4 3 1 0,-7-1 1 0,0 1 0 16,1 2 0-16,2-2-1 0,1 0-1 16,-4 0 0-16,-2 2 0 0,-4 0-8 0,-3 1-2 0,-2-1 0 0,-1 0 0 15,1 1-2-15,0-1-1 0,-7 0 0 0,-2 1 0 16,-4 2-10-16,-2-3 12 0,-3 0-12 0,-1 1 12 15,-5-1-12-15,3 0 12 0,-1 1-12 0,-2-1 12 16,-6 1 1-16,-1-4 1 0,-5 4 0 0,-3-1 0 16,-6-2-14-16,0 2 8 0,-6 0-8 0,-3 1 0 15,-1-1 25-15,-5 0-1 0,-3 3 0 0,0 0 0 16,0 0 4-16,0 0 0 0,0 0 0 0,0-2 0 16,0-3-18-16,-3-1-10 0,3 6 12 0,0 0-12 15,0 0-14-15,-5-2-10 16,5 2-1-16,-6-3-1050 0</inkml:trace>
  <inkml:trace contextRef="#ctx0" brushRef="#br0" timeOffset="1321.45">7175 3313 172 0,'9'0'16'0,"0"-3"-16"16,-9 3 0-16,0 0 0 0,0 0 204 0,9-3 39 15,-3-2 7-15,-6 5 2 0,0 0-194 0,0 0-38 16,15-3-8-16,-3 1-2 0,-12 2-10 0,9-3 0 16,3 3 0-16,3 0 0 0,-3 0 0 0,-1 0 0 15,1-5 0-15,6 2 8 0,0 3 19 0,0 0 3 16,-3-3 1-16,0 1 0 0,6-1 9 0,2 1 3 16,1-1 0-16,3-2 0 0,3 2-9 0,5-2-2 15,4-1 0-15,0 4 0 0,-6-4-5 0,5 1-2 0,7 0 0 0,0 5 0 16,-1 0-25-16,1-5 0 0,2 5 0 0,4 0 0 15,6-3 0-15,-4 6 0 0,-2 2 0 0,-4-2 0 16,7 2 0-16,-3-3 0 0,2 4 0 0,4-4 0 16,2 1 0-16,1 0 0 0,-1 2 0 0,1 0 0 15,2-2 0-15,1 0 0 0,2-1 0 0,1-2 0 16,2 3 0-16,-2-1 10 0,-1 1-10 0,-2-3 10 16,-1 0-10-16,4 0 0 0,-1-3 0 0,-2 3 0 15,-1 3 0-15,-2-3 0 0,-1-3 0 0,-2 1 0 16,-4-1 0-16,4 1 0 0,3-4 0 0,-1 4 0 15,1-1 0-15,-7 0 0 0,1 1 0 0,-4-1 12 16,-2-5 3-16,3 3 1 0,-1 0 0 0,1 2 0 16,-4-2-6-16,-2 2-1 0,0-2 0 0,-7-1 0 15,1 4-9-15,0-4 12 0,-6 6-12 0,-4-5 12 16,1 2-12-16,-3 3 10 0,-3-2-10 0,0-1 10 0,-1 3 2 0,-2-5 1 16,0 2 0-16,0 1 0 0,-6-1-5 0,0 0 0 15,-1 1-8-15,-5-1 12 0,-3 0-3 0,0 3-1 16,-6 0 0-16,3-2 0 0,-3 2 13 0,0 0 3 15,0 0 0-15,0 0 0 0,0 0 0 0,0 0 1 16,-6-6 0-16,6 6 0 0,-3-2-38 0,3 2-8 16,0 0-2-16,0 0 0 15,-6-3-109-15,6 3-21 0,-17-5-5 0,17 5-1 0</inkml:trace>
  <inkml:trace contextRef="#ctx0" brushRef="#br0" timeOffset="1848.29">11000 3183 975 0,'0'0'43'0,"0"0"9"0,0 0-41 0,0 0-11 16,0 0 0-16,-3 5 0 0,3-5 47 0,-3 8 7 15,0-3 2-15,0 3 0 0,0-5-14 0,0 8-2 16,-3 2-1-16,3-3 0 0,3 4-14 0,-3 2-2 16,1 2-1-16,2 1 0 0,0 2-14 0,-3 3-8 15,3 2 8-15,0 0-8 0,0 6 0 0,0 0 0 16,0 0 0-16,0 5 0 0,0 8 0 0,3 0 8 16,-3 0-8-16,0 0 0 0,0 2 0 0,0 1 0 15,-3 0 0-15,3-3 8 0,-3 0-8 0,0 0 8 0,0-1-8 0,0-1 8 16,0 2-8-16,0-6 0 0,3-1 0 0,-3-4 0 15,0 0 0-15,3-5 11 0,-3 1-11 0,0-7 12 16,3 1 12-16,-3-3 4 0,0 0 0 0,0 1 0 16,0-6-12-16,0-1-1 0,0 1-1 0,3-2 0 15,-3-1-5-15,3-3-1 0,-3-4 0 0,0 2 0 32,3-3-57-32,0-5-12 0,0 0-3 0,0 0 0 0</inkml:trace>
  <inkml:trace contextRef="#ctx0" brushRef="#br0" timeOffset="2822.75">6961 3339 345 0,'0'0'31'0,"0"0"-31"15,0-3 0-15,-3 1 0 0,3-6 144 0,0 8 24 16,-3-5 4-16,3 5 0 0,0 0-78 0,-3-6-16 15,-6 4-3-15,9 2-1 0,0 0-27 0,-3-6-6 16,-3 6-1-16,0-5 0 0,0 2-16 0,0 3-3 16,0 0-1-16,1 0 0 0,-1 0 0 0,-3 0 0 15,3 0 0-15,-3 0 0 0,0 0 0 0,0 0 0 16,3 0 0-16,0 3 0 0,0 2-6 0,0-5-2 16,0 0 0-16,0 0 0 0,3 3 4 0,-3-3 0 15,0 3 0-15,3-1 0 0,3-2-16 0,0 6 0 16,-3-1 0-16,3 3 0 0,-3 0 0 0,3 0 0 0,0 0 0 0,0 2 0 15,0 1 0-15,0-1-10 0,6 6 2 0,-3-3 0 16,-6 3 8-16,6 3 0 0,-3-1 0 0,3 1 0 16,0 2 0-16,0 0 0 0,0 3 0 0,-3 2-8 15,3 6 8-15,0 0 0 0,-3 0 0 0,0 2 0 16,3-2 0-16,0 0 9 0,0 2-9 0,-3 0 0 16,0 1 10-16,3-3-10 0,0 2 8 0,-3-2-8 15,0 2 8-15,0 0-8 0,0 4 0 0,3-1 8 16,-3 0-8-16,0-3 12 0,0-2-12 0,0 0 12 15,0-3-12-15,0-3 10 0,0-2-10 0,3 0 10 16,-3 0-10-16,0-1 12 0,-3-2-12 0,3 1 12 16,0-4 0-16,-3 3 0 0,0-2 0 0,0 2 0 15,0 0 4-15,0-2 0 0,3-1 1 0,-3 1 0 16,0-1-5-16,0-2 0 0,0-3-1 0,0 1 0 16,0-4-11-16,0 1 10 0,3-3-10 0,0 2 10 0,3-4-10 15,0-1 10-15,-3-5-10 0,3 5 10 0,3-2-10 0,-6-3 0 16,6 5 9-16,0-5-9 0,3 0 8 0,0 3-8 15,-3-3 8-15,6 0-8 0,0-3 0 0,0 3 0 16,5-3 0-16,1 1 0 0,3-1 0 0,0-2 0 16,9 0 0-16,0-1-8 0,-4-2-10 0,13 0-2 15,6-2 0-15,2-1-828 0</inkml:trace>
  <inkml:trace contextRef="#ctx0" brushRef="#br0" timeOffset="5518.9">13215 6990 230 0,'0'0'20'0,"0"0"-20"0,0 0 0 0,0 0 0 15,0 0 98-15,9 0 15 0,-6 0 3 0,-3 0 1 16,0 0-35-16,0 0-7 0,0 0-2 0,9 0 0 15,-9 0-1-15,0 0-1 0,9 0 0 0,-9 0 0 16,6 0-10-16,-6 0-1 0,0 0-1 0,0 0 0 16,5 3 1-16,4-3 0 0,-9 0 0 0,9 3 0 15,0-1-19-15,0-2-3 0,-3 3-1 0,6-3 0 16,-3 3-21-16,6-3-5 0,-3 0-1 0,3 0 0 16,0 2-10-16,2-2 12 0,4 3-12 0,0-3 12 15,9 0-4-15,-6 0-8 0,5 0 12 0,1 0-4 16,3 0 0-16,0 2 0 0,-1-2 0 0,4 0 0 0,3 0-8 15,0 0 12-15,-1 0-12 0,1 0 12 0,3 0-12 0,2 0 0 16,1 0 0-16,0 3 0 0,-1-3 0 0,1 3 8 16,-1-3-8-16,-2 2 0 0,0 4 9 0,2-4-9 15,1 1 10-15,0 0-10 0,-1-1 16 0,1 1-4 16,0 2 0-16,-1-2 0 0,1 0 0 0,0 2 0 16,2-3 0-16,1 1 0 0,3-3-4 0,-1 3 0 15,7-3-8-15,-1 0 12 0,-2 0-4 0,-1 0-8 16,1 2 11-16,0-2-11 0,2-2 13 0,-2 2-4 15,2 2-1-15,1-2 0 0,-7 3-8 0,1 0 10 16,0-3-10-16,-4 2 10 0,-2 1 0 0,0 0 0 16,2 2 0-16,-2-2 0 0,2-1 1 0,-2 1 0 15,0 2 0-15,-4-2 0 0,1-1-3 0,0 4 0 0,-4-4 0 16,4 4 0-16,3-4-8 0,-1 1 0 0,1 0 0 0,0-1 8 16,-1 1 8-16,-2 0 0 0,-3-1 1 0,-1 1 0 15,4-1-17-15,-3 1-16 0,-4 0 4 0,-2-1 0 16,-6-2 21-16,9 0 5 0,5 0 1 0,-5 0 0 15,-9 0-15-15,0 0 0 0,2 0-9 0,-5 3 9 16,-6-3 0-16,-3 0 10 0,3 3 0 0,0-1 0 16,-3-2 4-16,-1 0 1 0,-2 0 0 0,0 0 0 15,3 3-3-15,-6-3 0 0,0 3 0 0,0-3 0 16,3 0-4-16,-3 0-8 0,0 0 11 0,-3 0-11 16,-6 0 14-16,6-3-4 0,-6 3-1 0,0 0 0 15,0 0 5-15,0 0 1 0,6-3 0 0,-6 3 0 16,-3-2-4-16,3 2-1 0,6-6 0 0,-6 1 0 15,0-3-2-15,0 3-8 0,0-3 12 0,3 0-4 16,5-3-8-16,-5-2 0 0,-6 3 9 0,1-4-9 16,4-1 0-16,1-1 0 0,-6-3 0 0,1-2 0 0,2-3 0 0,0-5 0 15,0-3 0-15,-3-5 0 0,0-5-13 0,3-3 2 16,3-3 1-16,0 1 0 0,-6-4-1 0,6-2 0 16,5-2 0-16,-2-1 0 0,0 1 11 0,3 2 0 15,-3 3 8-15,3-1-8 0,3 4 0 0,0-1 0 16,-9 0 0-16,6 3 0 0,3 1 0 0,-3 1 11 15,-9-2-11-15,3 6 12 0,3 1-12 0,-3 1 0 16,0 3 0-16,-3 5 8 0,-3 0 4 0,0 5 1 16,3 0 0-16,-6 3 0 0,-6 0 8 0,3 2 2 15,3 1 0-15,0 2 0 0,0 0-5 0,0 3-1 0,0-3 0 16,3 5 0-16,0 1-17 0,-3-1 8 0,0 3-8 0,0 0 0 16,6 0 10-16,-3 0-10 0,-3 1 8 15,0 1-8-15,0 1 0 0,3 0 0 0,-2-1 0 16,-4 4 0-16,0-4 0 0,0 4 0 0,3-1 0 15,-3 0 0-15,-6-2 0 0,0 0 0 0,6 5 0 0,-6-3 0 16,0-2 0-16,-5 2 0 0,-1 1 0 0,0-1 0 16,-3 0 0-16,-6 1 12 0,-5-1-2 0,-4 3 0 15,0 0-10-15,-2-3 0 0,-4-2 0 0,-6 5 0 16,4 0-12-16,-7 0 3 0,-5-2 0 0,-1-1 0 16,-3 0 9-16,7 1 11 0,-7-1-3 0,4 0 0 15,-4 1-8-15,-2-1 0 0,-4-2 9 0,1 2-9 16,2-2 0-16,-2-1-10 0,0 4 1 0,-4-3 0 15,-2-1 9-15,-4 4 0 0,4-4 0 0,0 1 0 0,-4 0 0 16,-2-1 0-16,-1 4 0 0,7-4 0 0,-3 4 0 0,2-3 0 16,4 2 0-16,-4 0 0 0,-2 1 0 15,5-4 0-15,1 1 0 0,3 2 0 0,5-2 0 0,-2 2 0 16,-4-2 0-16,7 0 0 0,2 0 0 0,7-1 0 16,2 1 0-16,3 0 8 0,4-1-8 0,2 4 0 15,0-4 8-15,4 1-8 0,-1 0 0 0,0 0 9 16,6-1-9-16,1 1 0 0,2 2 9 0,3 3-9 15,0-2 0-15,4-1 9 0,2 3-9 0,0 0 0 16,0 0 0-16,6 0 0 0,-3 3 0 0,6-1 0 16,-2 4 0-16,2-4 0 0,3 4 0 0,0-4 0 15,-3 4 0-15,6-1 0 0,0 0 0 0,0 0 0 0,0 3 0 16,0-2 0-16,0 2-8 0,3-3 8 0,0 3 0 0,0 0 0 16,-3 2 0-16,3-2 0 0,0 3 0 0,0-1 0 15,0 1 0-15,0 0 0 0,3-1 0 0,-3 3 12 16,0 3-12-16,0 3 0 0,-3 2 0 0,4 0 0 15,-4 0 0-15,3 0 0 0,0 3 0 0,-3 0 0 16,3 3 0-16,-3-4-12 0,3 4 2 0,-3-1 1 16,0 1 9-16,3-1 0 0,-3 1 10 0,3-1-10 15,0 6 0-15,0-3 0 0,0 0 0 0,0 3 0 16,0 2 0-16,0 1 0 0,0-4 0 0,0 1 0 16,3 3 0-16,-3-4 0 0,0 4 0 0,0-4-10 15,0 1 10-15,0 0 12 0,-3 2-2 0,3 1-1 16,3-1-9-16,-3 0 0 0,-3 1 0 0,3-1 0 15,-3 3 0-15,0-5 0 0,1 2 0 0,-1 1 0 16,-3-1 0-16,3 1 0 0,6-4 9 0,-3 4-9 16,0-3 10-16,-3-1-2 0,0 1-8 0,0 0 12 0,0 0-3 0,0-3-1 15,0 2 0-15,0-4 0 0,3 2-8 0,-3-3 0 16,3-2 0-16,-3 3 8 0,3-6-8 0,-3 3 0 16,3-3 0-16,0-3 0 0,0 1 0 0,0-1 0 15,0-4 0-15,3-1 0 0,0 0-18 0,-3-5 4 16,3-3 1-16,0-5 0 15,0 0-125-15,0 0-25 0,0 0-5 0</inkml:trace>
  <inkml:trace contextRef="#ctx0" brushRef="#br0" timeOffset="9760.45">14775 7017 748 0,'-9'0'67'0,"9"0"-54"16,-3-3-13-16,-3 0 0 0,3 1 200 0,3 2 38 0,-3-3 7 0,3 3 2 16,0 0-195-16,0 0-38 0,0 0-14 15,0 0 9-15,3-5-9 0,3 2-9 0,0-2 9 0,0 2-13 16,0 3 13-16,2-2-9 0,4 2 9 0,-3 0-8 16,3-3 8-16,3 3 0 0,0 0 0 0,-3 3-8 15,0-1 8-15,3-2 0 0,3 3 0 0,-1 0 0 16,1-1 0-16,0 1 0 0,0-3 8 0,3 3-8 15,0-3 10-15,-1 0-2 0,-2 0-8 0,3 0 12 16,0 0-4-16,3 0 0 0,-3-3-8 0,2 0 12 16,-2 3-2-16,6-2-1 0,0-1 0 0,0 0 0 15,-4 1-1-15,1-1 0 0,3 3 0 0,0-3 0 16,-6 3 8-16,2 0 2 0,1 0 0 0,-3 0 0 16,0 3-8-16,0-3-2 0,-6 3 0 0,3-1 0 15,-4-2 3-15,1 3 0 0,-3 0 0 0,0-3 0 16,0 2-11-16,-3-2 12 0,0 0-12 0,0 0 12 15,0 0-12-15,0 0 12 0,0 0-12 0,-3 0 12 0,-6 0-12 0,6 0 0 16,-1-2 0-16,-5 2 0 0,6-3 8 0,-6 3-8 16,3-3 8-16,-3 3-8 0,6-5 0 0,-3 2 0 15,3 1 8-15,-6 2-8 0,6-3 0 0,-6 3 0 16,0 0 0-16,6-3 8 0,-6 3-8 0,0 0 0 16,0 0 0-16,3-2 0 0,3 2-11 0,0 0 3 15,-6 0 0-15,6-3 0 16,-6 3-17-16,6 0-3 0,0 0-1 0,-6 0-517 15,0 0-103-15</inkml:trace>
  <inkml:trace contextRef="#ctx0" brushRef="#br0" timeOffset="10550.97">14748 5794 460 0,'0'0'41'0,"0"0"-33"0,0 0-8 0,0 0 0 15,0 0 176-15,0 0 32 0,0 0 8 16,6-2 0-16,-6 2-153 0,6 0-31 0,0-3-7 0,3 3-1 16,-4-3-3-16,1 1-1 0,3-1 0 0,3 3 0 15,-3-2 16-15,3 2 2 0,0 0 1 0,0 0 0 16,6-3-3-16,-3 0-1 0,0 3 0 0,2-2 0 16,1 2-12-16,3-3-3 0,-3 3 0 0,3 0 0 15,0-3-4-15,2 1-2 0,-2-1 0 0,0 0 0 16,3 3-5-16,-3-2-1 0,3-1 0 0,2 3 0 15,-2-5 0-15,3 2-8 0,-3 0 12 0,0 1-4 16,-1 2 0-16,4 0-8 0,0-3 12 0,0 1-4 0,-3 2-8 16,-1 0 10-16,-2 0-10 0,-3 0 10 0,3 0-2 0,0-3-8 15,-6 3 12-15,0 0-4 0,-1 0 0 16,1 0-8-16,-3 0 12 0,-3 3-4 0,3-3-8 0,-3 2 10 16,0-2-10-16,0 3 10 0,-3-3-10 0,0 2 0 15,0 1 0-15,-6-3 8 0,6 0-8 0,-6 0 0 16,0 0 0-16,6 3 0 0,0-1 0 0,-6-2-14 15,0 0 3-15,0 0 1 16,6 0-26-16,-6 0-4 0,0 0-2 0,5 3 0 16,1-3-110-16,0-3-21 0,-3 1-5 0</inkml:trace>
  <inkml:trace contextRef="#ctx0" brushRef="#br0" timeOffset="11345.55">14798 5805 172 0,'0'0'8'0,"0"0"1"0,0 0-9 0,0 0 0 0,0 0 0 0,0 0 0 16,0 0 194-16,0 0 37 0,0 0 7 0,0 0 2 15,-3-5-127-15,0 2-25 0,3 3-4 16,0 0-2-16,-6-3-39 0,6 3-8 0,0 0-2 0,0 0 0 16,0 0-3-16,0 0-1 0,0 0 0 0,0 0 0 15,0 0-29-15,0 0 0 0,0 0 0 0,0 0 0 16,0 0 15-16,0 0 0 0,0 0 0 0,0 0 0 16,0 0 4-16,0 0 1 0,0 0 0 0,0 0 0 15,-3 3-4-15,-2 5-1 0,2 0 0 0,0 0 0 16,0 0 7-16,-3 2 2 0,3 4 0 0,0-1 0 15,0 3-9-15,0 2-2 0,-3 3 0 0,0 3 0 16,3 3 2-16,-3 2 0 0,0 3 0 0,3-3 0 16,0 2-5-16,0 1-1 0,3 0 0 0,-3 2 0 0,3 1-9 15,0-1 10-15,0 0-10 0,0 3 10 0,3-2-10 0,-3 2 0 16,3-3 0-16,0-2 0 0,-3 2 0 0,0-2 0 16,0 3 0-16,3-1 0 0,-3 0 11 0,0-2-3 15,0 3-8-15,-3 2 12 0,3-3 7 0,0 0 1 16,-3 1 0-16,0-3 0 0,0-1 0 0,3-2 1 15,-3-2 0-15,0 2 0 0,0-5 7 0,0 2 2 16,0-5 0-16,0 3 0 0,0 0-30 0,-3-5 0 16,6-1 0-16,-3 1-10 0,3-4 10 0,-3-1 0 15,3-4 10-15,0-2-10 0,0 0 0 0,0-8 0 16,0 0-13-16,6-3 4 16,3-4-148-16,3-7-30 0</inkml:trace>
  <inkml:trace contextRef="#ctx0" brushRef="#br0" timeOffset="12477.19">15013 5771 1602 0,'0'0'35'0,"0"0"7"0,6 0 2 0,3-3 1 0,-1 0-36 0,1 1-9 16,3-1 0-16,0 0 0 0,3 3 0 0,3-2 0 15,0-1 0-15,3-2 0 0,2 2 0 0,1-2 0 16,3 0 0-16,0 2 8 0,3-2-8 0,-1-1 0 0,1 1 0 0,0 2 0 16,0 1 0-16,-1-1 0 0,-2 3 0 0,0-3 0 15,-6 1 0-15,3 2 0 0,-6 0 0 0,-1 2 0 16,1-2 0-16,-6 3 0 0,3-3 8 0,-6 3-8 15,3-1 25-15,-3 4 0 0,0-4 0 0,-3 4 0 16,3-4 6-16,-3 4 1 0,0-4 0 0,-1 3 0 16,1 1-20-16,0-1-3 0,-3 0-1 0,3 1 0 15,-6-6-8-15,3 5 8 0,3 0-8 0,-6-5 8 16,0 0-8-16,3 6 0 0,-3-6 0 0,0 0 8 16,0 0-8-16,3 5 0 0,0 3 0 0,-3-8 8 15,0 5 0-15,0-5 0 0,0 0 0 0,-3 5 0 16,3 3 20-16,-3-2 3 0,0 4 1 0,0-2 0 15,0 0-20-15,-3 3-4 0,3-1-8 0,3 1 12 16,-3 2 0-16,0 0 0 0,3 0 0 0,-3 1 0 0,3-1-12 16,0 3 0-16,3-3 0 0,-3 6 0 0,3-6 12 0,0 3-4 15,0-3-8-15,3 3 12 0,-3-3-12 16,3 0 0-16,-3 0 0 0,0-2 0 0,3 2 0 0,-3-2 0 16,3 2-9-16,-3-2 9 0,0 2 0 0,0 0 0 15,0 0 8-15,-3 1-8 0,0-1 0 0,0-3 0 16,0 4 0-16,-3-1 0 0,3 0 0 0,0 0 0 15,-3 1 0-15,3-1 0 0,0 0 0 0,-3 3 0 16,3 2 0-16,-3 1 0 0,0-3 0 0,0 0 13 16,3 2-4-16,0-2-1 0,0 5 0 0,0-5 0 15,0 0 0-15,0 0 0 0,0 2-8 0,3-2 0 16,-3-3 0-16,0 3 0 0,0-2 0 0,3-1 0 16,-3 0 0-16,3 0 8 0,-3 0 8 0,3 1 0 15,-3-1 1-15,3-2 0 0,-3 2-17 0,3 0 0 0,-3-2 0 16,0-1 0-16,0-2 0 0,0 5-11 0,0-5 2 15,0 3 0-15,0-1 9 0,0 1 14 0,0 0-3 0,0-1-1 16,0 3-1-16,-3-2 0 0,3 2 0 0,0 0 0 16,-3 1-9-16,3-1 0 0,0 0 9 0,0 0-9 15,0 1 0-15,-3-1 8 0,3-3-8 0,0 1 0 16,3 0 0-16,-3-1 8 0,0-2-8 0,3 0 0 16,0 0 9-16,0 0-9 0,0 0 12 0,0-3-12 15,0 3 0-15,3 0 0 0,-3-3 0 0,0 1 0 16,-3-6 12-16,3 5-12 0,0 0 12 0,-3-5-12 15,0 5 13-15,0-5-4 0,3 8-1 0,-3-8 0 16,0 0 0-16,0 0 0 0,-3 6 0 0,3-6 0 16,0 0 12-16,0 0 1 0,0 0 1 0,0 5 0 15,-6 0-22-15,6-5 0 0,0 0 0 0,0 0 0 16,-3 6 8-16,3-6 1 0,-3 2 0 0,-3 1 0 0,0-1-9 16,0 1 0-16,-3-3 0 0,0 3 0 0,0-3 0 0,0 0 0 15,-3 0 0-15,0 0 0 0,-5 0 0 0,2-3-14 16,-6 3 5-16,0 0 1 15,-9-3-18-15,3 1-3 0,-5-3-1 0,-4-1 0 0,-3 1 18 0,1-3 3 16,-4 0 1-16,0 0 0 0,1-2 8 0,-1 2 0 16,-3-3 0-16,4 3 0 0,-7 0 0 0,3 0 12 15,1 3-2-15,2 2-1 0,0 1-1 0,7 2-8 16,-1 0 12-16,9 0-4 0,3 2-8 0,3-2 0 16,4 6 0-16,5-4-1066 0</inkml:trace>
  <inkml:trace contextRef="#ctx0" brushRef="#br0" timeOffset="14215.97">13346 6842 1036 0,'0'0'92'0,"3"-3"-73"0,6 1-19 0,-3-1 0 15,3 3 108-15,-3-2 17 0,5-1 4 0,1-2 1 16,3-1-102-16,3 4-28 0,0-6 8 0,3 2-8 15,0 4 24-15,-1-3 2 0,1-1 0 0,3 1 0 16,3 2-14-16,0-2-2 0,-1 0-1 0,1 2 0 16,0 0-9-16,0 1 12 0,-3-4-12 0,2 6 12 15,1-2-12-15,-3 2 0 0,3-3 0 0,-3 1 8 16,-4-1-100-16,4 0-21 16</inkml:trace>
  <inkml:trace contextRef="#ctx0" brushRef="#br0" timeOffset="16564.63">13462 8139 1558 0,'0'0'69'0,"-3"-6"15"0,3 4-68 0,0-4-16 16,0 6 0-16,-3-5 0 0,3 2 34 0,0 3 3 0,0 0 1 0,0 0 0 15,0-5 50-15,0 5 9 0,0 0 3 0,0 0 0 16,0 0-31-16,0 8-5 0,0 5-2 16,0 1 0-16,-3 1-19 0,0 7-4 0,3 4-1 15,-3 6 0-15,0 2 0 0,-3 1 0 0,3 4 0 0,-3 1 0 16,3 2-14-16,0-2-4 0,0 2 0 16,-3 3 0-16,3-2-12 0,-3-4-8 0,3-2 8 15,0 0-8-15,3-2 0 0,-3-6 0 0,0 0 0 0,3-3 0 16,-3-2 0-16,0-3 0 0,3 1 0 0,0-7 0 15,0 1 0-15,-3-2-15 0,3-6 3 0,0 2 0 16,-2 1-20-16,-1-6-3 0,3-5-1 16,0 0 0-16,0 0-91 0,-3-5-18 0,0-3-4 0,0-3-491 15,0-2-99-15</inkml:trace>
  <inkml:trace contextRef="#ctx0" brushRef="#br0" timeOffset="16886.13">13438 8096 691 0,'0'0'61'0,"0"0"-49"16,0 0-12-16,-3-5 0 0,3 5 241 0,0 0 46 16,0-5 9-16,0 5 1 0,0 0-181 0,0 0-37 15,0 0-7-15,0 0-2 0,0 0-4 0,0 0-1 16,6-6 0-16,0 4 0 0,3-1-29 0,3 0-7 15,0-2-1-15,0 0 0 0,0 5-10 0,2-5-2 16,4 2-1-16,3-2 0 0,0-1-4 0,0 1-1 16,0-3 0-16,2 0 0 0,1 3-10 0,-3 0 0 0,0-1 9 0,0 1-9 15,-3 0 0-15,-1-1 0 0,1 4 0 0,-3-4 0 32,-3 6-25-32,0 0-3 0,-3 0-1 0,3 0 0 0,-6 0-30 15,0 3-5-15,-6-3-2 0,6 5 0 0,-6-5-33 16,0 6-6-16,3 2-2 0,-6 2-452 0,0-2-90 0</inkml:trace>
  <inkml:trace contextRef="#ctx0" brushRef="#br0" timeOffset="17111.28">13349 8588 1497 0,'0'0'133'0,"0"0"-106"15,0 0-27-15,9 0 0 0,0 0 91 0,0-2 13 16,-1 2 2-16,1-3 1 0,3 0-3 0,0-2-1 16,3 3 0-16,3-4 0 0,3 1-47 0,0 0-8 15,2-1-3-15,4-2 0 0,3 3-25 0,-3-3-4 16,3 0-2-16,-4 3 0 0,1-3-14 0,0 0 0 16,-6 0 0-16,3 0 0 15,-4 0-99-15,-2 0-22 0,-3 3-5 0</inkml:trace>
  <inkml:trace contextRef="#ctx0" brushRef="#br0" timeOffset="17496.34">13935 8107 1497 0,'0'0'133'0,"0"0"-106"16,0 0-27-16,0 0 0 0,0 0 116 0,0 0 19 16,6-3 3-16,0-2 1 0,-6 5-50 0,9-3-9 15,0 1-3-15,0-1 0 0,3-2-10 0,3-3-3 16,-3 0 0-16,2 0 0 0,4 0-47 0,3 3-9 16,-3-6-8-16,0 3 9 0,0 0-20 0,0 0-4 15,-1-2-1-15,-5-1-722 16,3 3-145-16</inkml:trace>
  <inkml:trace contextRef="#ctx0" brushRef="#br0" timeOffset="17726.95">14408 7591 2455 0,'0'0'108'0,"-6"3"24"0,1-1-106 0,-1 3-26 0,3 6 0 0,3-3 0 16,0 3 19-16,0 2-2 0,0 5 0 0,3-2 0 16,0 3 27-16,0 2 4 0,-1 3 2 0,1 0 0 15,3-3-22-15,-3 3-5 0,0-3-1 0,0 2 0 0,3 1-22 0,-3-5 0 16,-3-1 0-16,3 1-12 16,-3-3-156-16,0 0-31 0</inkml:trace>
  <inkml:trace contextRef="#ctx0" brushRef="#br0" timeOffset="18159.62">15099 7779 2023 0,'-6'-3'44'0,"6"3"10"0,-3-3 2 0,3 3 0 0,-3 0-44 0,0 0-12 0,-3-2 0 0,3 4 0 16,0 1 60-16,-3 2 9 0,0-2 3 0,0 5 0 15,0 3 12-15,0-1 2 0,-3 3 1 0,1 6 0 16,-1-3-31-16,-3 5-5 0,0 3-2 0,-3 5 0 15,0 0-16-15,0 3-3 0,0 5-1 0,-3 2 0 16,1 4-1-16,2 4-1 0,0 1 0 0,0 2 0 16,-3-2-5-16,6 5-1 0,-3-3 0 0,9 0 0 15,-3 1-12-15,3-1-9 0,3-2 12 0,3-3-12 16,0-3 0-16,3-2 0 0,3-6 0 0,0 0 0 16,3-2 0-16,6 0 0 0,0-6 10 0,3-2-10 15,0-3-17-15,3-5-9 0,-1-3-2 0,7-2 0 16,0-3-19-16,0-5-4 0,3-6-1 0,-4-5 0 15,4 3-10-15,-3-6-2 0,3 1-1 0,2-6-723 16,1-6-144-16</inkml:trace>
  <inkml:trace contextRef="#ctx0" brushRef="#br0" timeOffset="18486.82">15453 8427 2073 0,'-21'0'184'0,"15"0"-147"0,3 3-29 0,-3-1-8 15,1 1 84-15,2 2 15 0,-3 1 3 0,6 1 1 16,0 1-55-16,0 3-12 0,0 0-1 0,0 2-1 16,3 0 16-16,3 3 3 0,-4 2 1 0,4 1 0 15,3-1-34-15,-3 4-6 0,3-1-2 0,3 0 0 16,0-3-12-16,3 1 0 0,0 0 0 0,3-4 0 15,-3-4 0-15,2 2 8 0,1-5-8 0,3-3 0 16,0-2 0-16,0-3 0 0,3-3 8 0,2-2-8 16,1-3 0-16,-3 0 9 0,0-5-9 0,0-3 8 15,2 3-8-15,-2-3 0 0,-3 0 0 0,0-5 0 16,0 0-12-16,-3 0-4 0,-4 0 0 0,-2-1-1 16,-3 1-85-16,-3 3-17 15,-6-1-3-15,0 1-626 0,-6-4-124 0</inkml:trace>
  <inkml:trace contextRef="#ctx0" brushRef="#br0" timeOffset="18786.79">16165 7832 2718 0,'0'0'60'0,"3"8"12"0,3 0 2 0,2 2 2 0,7-2-60 0,0 5-16 16,6 1 0-16,6 1 0 0,0 1 0 0,2 0 0 15,1 0 0-15,0 8 0 0,-3-3 8 0,2 5 0 16,1 4-8-16,-3 1 12 0,-3 4-12 0,0 2 9 0,-4-3-9 0,-2 3 8 16,-6-2 0-16,0-1-8 0,-3 0 12 0,-6 3-4 15,-3-2 2-15,-6-1 0 0,-6 3 0 16,0 0 0-16,-6 0 21 0,-2-2 4 0,-7-1 1 0,-6-2 0 31,-3 0-55-31,-5-3-10 0,-10-3-3 0,-2 3-822 0,-4-5-165 0</inkml:trace>
  <inkml:trace contextRef="#ctx0" brushRef="#br0" timeOffset="21030.38">9816 9173 1555 0,'0'0'138'15,"0"0"-110"-15,3 5-28 0,-3-5 0 16,8 6 96-16,-2-6 13 0,0 2 3 0,0-4 1 15,6-1 1-15,-3-2 0 0,0-6 0 0,6-2 0 0,0 0-40 0,3-6-8 16,3-2-2-16,-1-3 0 0,1-2-21 0,3-3-5 16,-3-3-1-16,0-2 0 0,-3-4-23 0,-1 1-5 15,1-2-1-15,-3-1 0 0,0 0-8 0,-6 3 0 16,-3 3 0-16,0 2 0 16,-6 6-31-16,-3 5 2 0,0 2 0 0,-3 6 0 15,-3 2-18-15,0 9-3 0,-3 2-1 0,-6 5 0 0,3 5 21 0,-2 4 4 16,2 2 1-16,-3 5 0 0,0 3 25 0,6-3 0 15,0 3 0-15,6-1-8 0,3-2 8 0,0 1 0 16,6-6 0-16,3-1-8 0,0-1-1 0,6-6 0 16,0-3 0-16,3 0 0 0,3-5-7 0,0-2-2 15,-1-1 0-15,1 0 0 0,0-5 18 0,0 0-10 16,-3 0 10-16,3 3-8 0,-3-3 25 0,0 3 6 0,-4 0 1 0,1 2 0 16,0-2 11-16,-3 5 2 15,0 0 1-15,0 0 0 0,0 2 1 0,-3 1 0 0,0 0 0 16,3 2 0-16,-3 0-3 0,0 3 0 0,-3-3 0 0,6 6 0 15,-3 0-22-15,0-1-5 0,2 1-1 0,1-1 0 16,0 4-8-16,0-4 10 0,-3 1-10 0,6 2 10 16,-3 3-10-16,6-3 0 0,0-2 9 0,0-1-9 15,-3-2 0-15,5 3 0 0,-2-3 0 0,0-3 0 16,-3 0 0-16,3-2 0 0,0-3 0 0,-3 0 0 16,0-5 0-16,0-1 0 0,0 1 0 0,-1 0 0 15,1-6-10-15,-3 1 0 0,3-1 0 0,-6-5 0 0,3 0-7 16,-3 0-2-16,-3-5 0 0,0 0 0 0,0-3-1 0,-3-2 0 15,3-3 0-15,-3 2 0 0,-3 3 4 0,3 3 0 16,-6 0 0-16,3 5 0 0,-6 3 16 0,3 5-8 16,0 0 8-16,-3 8 0 0,-3 0 0 0,0 3 0 15,1 2 0-15,-1 6 0 0,3-1 19 0,-3 6-3 16,0 5 0-16,3-2 0 0,0 2-4 0,6 3 0 16,-3 0-1-16,3 2 0 0,3-2-11 0,3 0 0 15,0-3 9-15,6 3-9 0,3-3 0 0,0-3-12 16,6-2 2-16,-3-3 0 0,-1 1-8 0,4-6-2 15,0-3 0-15,0-3 0 0,-3-4 10 0,3-3 2 16,0-1 0-16,-1-4 0 0,-2-4 8 0,3 1 0 16,-3-3 0-16,3-2 8 0,-3-3 0 0,0-3 0 15,-3 0 0-15,3-5 0 0,-4-3 2 0,1-2 1 16,-3-3 0-16,3-8 0 0,0 0-11 0,0-3 0 0,-3 3 0 16,0-5 8-16,0 2-8 0,0 6 0 0,-3 2 0 15,0 6 8-15,0 5-8 0,-3 5-11 0,0 8 3 16,2 3 0-16,-5 2 32 0,0 11 6 0,0 0 2 0,-5 3 0 15,5-3-10-15,-3 13-2 0,-6 6 0 0,3 2 0 16,0 3-6-16,-3 5-2 0,0 0 0 0,0 3 0 16,6 2 16-16,-3 0 4 0,3 3 0 0,0 0 0 15,3-2-32-15,3 2 0 0,0-3 0 0,3-2 0 16,0 2 0-16,0-7 0 0,3-1 0 0,0 1 0 16,0-6 0-16,0 0 0 0,-3-2 0 0,2-1 0 15,1-5 0-15,3 1 0 0,-3-1 0 0,0-3 0 16,0-4 0-16,3-1 9 0,-3-2-9 0,0-1 8 15,0 1 0-15,0-6 0 0,0 1 0 0,0-4 0 0,-1-2-8 16,1 1 8-16,0-7-8 0,0 1 8 0,0 0-8 0,-3-3 0 16,0 0 0-16,3-5 0 0,-6-3 0 0,6 0 0 15,-6-2 0-15,3-1 0 0,0 1 0 0,-3 2 0 16,0 0 0-16,0 6 0 0,0-1 0 0,0 6 0 16,-3 5 0-16,3 0 0 0,0 0 0 0,-3 8 0 15,0 0 0-15,0 0 0 0,0 8-9 0,3 0 9 16,-3 0 0-16,0 5 0 0,0 3 0 0,3 3-8 15,-3 2 8-15,0 0 0 0,0 3 0 0,0 0 0 16,3-1-8-16,0-1 8 0,-3-4 0 0,3 1 0 16,2-3-8-16,1-3 8 0,0 0-8 0,-3-2 8 15,3-6-12-15,0 3 12 0,-6-8-8 0,6 2 8 16,0 1 0-16,0-6 0 0,0 1 0 0,0-6 0 16,3-3 0-16,0 1 0 0,-3-4 11 0,3-1-11 15,0-1 12-15,0-5-12 0,0-1 8 0,2 1-8 16,-2-5 0-16,0 5 0 0,3-1 0 0,-3 4 0 0,-3 2 0 15,0 3 0-15,-3 2 0 0,0 3 0 0,-3 8 0 0,0 0 0 16,0 0 0-16,0 0 0 0,0 0 0 0,0 0 0 16,0 8 11-16,0 3-11 0,0 2 10 0,0 3-10 15,0 0 11-15,0 2-11 0,6-2 12 0,0 3-12 16,-3-3 0-16,3-1 0 0,0-1 0 0,3-1 0 16,0-3 0-16,0-2 0 0,0 0 0 0,2-5-9 15,1 0 9-15,-3-3 0 0,3 0 0 0,0-6 0 0,0 4 0 16,0-6 0-16,0-3 0 0,-3 1 0 0,3-4 0 0,-3 1 8 15,0-3-8-15,2 0 0 0,-5-2 0 16,3 2 0-16,-3-3 0 0,0 4 0 0,-3-4 0 0,0 3-18 16,-3 3 3-16,-3-3 1 15,3 3-20-15,-6 5-4 0,0 0-1 0,0 0 0 16,-6 5 6-16,3 1 1 0,1 4 0 0,-4 4 0 16,0-1 1-16,3 6 1 0,-3-1 0 0,3 3 0 0,0-2 30 0,0 5 0 15,6-3 0-15,0 0 0 0,3-2-22 0,3-1 2 16,0 1 0-16,3-3 0 15,3-3-27-15,3 1-5 0,0-6 0 0,6-3-1 0,-3 0 28 0,2-2 5 16,1 0 2-16,0-1 0 0,0 1 44 0,-3 2 9 16,0-2 1-16,0 3 1 0,-3-4 39 0,-1 6 8 15,-2 0 2-15,0 3 0 0,0 0-18 0,-3 2-4 16,3 3-1-16,0 0 0 0,-3 2-17 0,-3 1-3 16,3 2-1-16,0 3 0 0,-3 0-14 0,0 0-2 15,3 0-1-15,-3-1 0 0,3-1-13 0,0 2-4 0,-3-6 0 16,3 3 0-16,-3-5-8 0,0 3 0 0,-3-11 0 0,0 0 0 15,0 0 0-15,0 0 0 0,0 0 0 0,0 0 0 16,6-5-18-16,-1-1 1 0,-2-2 0 0,0-5 0 16,-3-3 0-16,3-2 0 0,0-1 0 0,3-5 0 15,0 1 9-15,-3-1 8 0,6-3-12 0,0 1 12 16,0-1-12-16,-3 4 12 0,3 4-12 0,0 3 12 16,-3 3-8-16,3 2 8 0,-3 3 0 0,3 3 0 15,0 3 0-15,-1 2 0 0,1 2 12 0,-3 1-3 16,0 2-1-16,3 0 0 0,-3 3 0 0,0 6 0 15,3-4-8-15,-6 3 0 0,3 3 9 0,0 0-9 0,0 0 19 16,-3-3-1-16,0 0 0 0,0 1 0 0,0-1-18 0,0-2-19 16,0-1 4-16,-3-2 1 0,0-8 14 0,0 0 0 15,0 0 0-15,0 0 10 0,0 0-10 0,0 0 8 16,0 0-8-16,0 0 8 0,0 0-8 0,-6-5 0 16,6-3 0-16,-3 0-11 0,0 3 11 0,0-3 14 15,3 0-3-15,3-3-1 0,-3 1-28 0,3-4-6 16,3 4 0-16,3-4-1 0,0 1 6 0,0 3 2 15,0-6 0-15,2 3 0 0,4 2 0 0,0-2 0 16,-3 2 0-16,0 3 0 0,3 0 5 0,-3 6 2 16,0-1 0-16,0 6 0 0,-3-1 10 0,-1 4-10 15,1 2 10-15,3 2-10 0,-6 3 10 0,0 1 9 16,3-1-1-16,0 5-8 0,-6-2 0 0,6 3-14 16,-3-1 1-16,3 1 0 0,0-1 32 0,0-2 6 15,0-3 2-15,3 1 0 0,-1-4-27 0,-2 1 0 16,0-6 0-16,0 0 0 15,3 1-29-15,-3-6-8 0,0 0-2 0,-3-6 0 16,0-4-173-16,0-1-36 0</inkml:trace>
  <inkml:trace contextRef="#ctx0" brushRef="#br0" timeOffset="21202.25">10387 8443 2577 0,'3'0'56'0,"6"0"12"0,0-3 3 0,6 3 2 0,9-5-58 0,2 0-15 15,10-1 0-15,3-7-761 16,11-3-155-16</inkml:trace>
  <inkml:trace contextRef="#ctx0" brushRef="#br0" timeOffset="22116.61">13191 9448 1324 0,'0'0'59'0,"0"0"12"0,-6 6-57 0,-3-4-14 0,6 4 0 0,3-6 0 15,0 0 68-15,0 0 12 0,0 5 1 0,3 0 1 16,6 0-17-16,0-2-3 0,3-3-1 0,6 0 0 16,3-3-1-16,5 1 0 0,1-4 0 0,9-1 0 15,6-1-15-15,5-3-3 0,7-2-1 0,8 0 0 16,4-1-5-16,5 1 0 0,4-3-1 0,5 0 0 0,6-2-11 16,4 5-3-16,-1-6 0 0,6 6 0 0,-3 0 11 0,1-1 3 15,-1 1 0-15,15 5 0 0,-9 0 4 0,-2 0 1 16,-1 0 0-16,6 0 0 0,-12 3-18 0,4-3-3 15,-4 3-1-15,9-3 0 0,-12 3 7 0,-5-1 2 16,2-2 0-16,1-2 0 0,-13 2-4 0,-3 0-1 16,1-3 0-16,-7 3 0 0,-5-2-14 0,-6-1-8 15,-4 6 8-15,1-6-8 0,-10 4 8 0,-2-1-8 16,-6 2 8-16,-9 4-8 0,-3-4 0 0,-3 4 0 16,-4-4 0-16,-2 4 0 15,0-4-98-15,-6 4-14 0,0-3-4 0,-3-1-1072 0</inkml:trace>
  <inkml:trace contextRef="#ctx0" brushRef="#br0" timeOffset="32200.68">14382 7123 939 0,'0'0'41'0,"0"0"10"0,0 0-41 0,0 0-10 15,0 0 0-15,0 0 0 0,9 0 0 0,2 0 12 16,1 0-12-16,3 0 12 0,0 0-12 0,0-3 0 15,3 3 0-15,3-3 0 0,3 1 0 0,-1-1 0 16,1 0 0-16,0 1 8 0,3-4 11 0,0 4 1 16,-1 2 1-16,1-3 0 0,-3 3 15 0,3-3 2 15,0 3 1-15,-1 0 0 0,1 0-3 0,3 0-1 16,0 0 0-16,-1 3 0 0,-2-3-7 0,3 5-2 16,-3-5 0-16,0 6 0 0,-4-4 5 0,1 4 1 15,0-6 0-15,0 5 0 0,0-2-10 0,2-1-2 0,-2 1 0 16,3-3 0-16,0 3-20 0,0-3 8 0,2 2-8 0,1-2 0 15,0-2 0-15,0-1 0 0,-4 0 0 0,1 1 0 16,-3 2 0-16,0-3 8 0,0 0-8 0,-7 1 0 16,1 2 0-16,-3-3-10 0,-3 0 1 0,-3 3 0 31,0 0-45-31,-9 0-9 0</inkml:trace>
  <inkml:trace contextRef="#ctx0" brushRef="#br0" timeOffset="35338.71">7068 4620 288 0,'-3'0'25'0,"-6"-3"-25"0,0 0 0 0,0 1 0 15,3 2 195-15,1-3 33 0,-1 0 8 0,-3 1 0 16,6-1-158-16,0 0-32 0,0 1-6 0,3 2-2 16,0 0-25-16,0 0-5 0,0 0 0 0,0 0-8 15,0 0 0-15,9 0 0 0,3-5 0 0,5 2 0 16,-5 0 0-16,6 1 10 0,0 2-10 0,6 0 12 0,6 0 15 0,-4 5 3 16,-2-2 1-16,3 2 0 0,9-3 5 0,-4 6 2 15,4 0 0-15,0-2 0 0,3-1-8 0,5 0-2 16,4-2 0-16,0 2 0 0,-1 3-9 15,4 0-3-15,2 0 0 0,1-3 0 0,-4 1-3 0,4-4-1 16,9 3 0-16,2-2 0 0,-2 0 2 0,2 2 0 16,1 0 0-16,2 1 0 0,3-6-1 0,1 2 0 15,2-2 0-15,1 3 0 0,-1-3-2 0,1-3-1 16,2 1 0-16,0-4 0 0,7 1-2 0,-1-3-8 16,-3 0 12-16,1 0-4 0,-1-2 0 0,0-1-8 15,-2 3 12-15,-4 0-4 0,-2 0 3 0,-7 0 0 16,1 3 0-16,-4 0 0 0,1-1 12 0,-4 4 2 15,1 2 1-15,-7-3 0 0,-2 3-6 0,-3 0-2 0,-4 0 0 0,1 0 0 16,-3 0-3-16,-4 0-1 0,4-2 0 0,0 2 0 16,-1 0-5-16,4 2-1 0,-3-4 0 0,-4 2 0 15,1 0 0-15,0-6-8 0,-1 4 12 0,-2-4-4 16,3 4 2-16,-1-1 0 0,-2-2 0 0,-3 2 0 16,0-2-10-16,-1-3 0 0,-5 3 9 0,0-1-9 15,-6 1 13-15,0 2-1 0,-3-2-1 0,-4 2 0 16,-2-2 3-16,0 0 1 0,-6 0 0 0,0 2 0 15,-6 3 3-15,0 0 1 0,0 0 0 0,6-3 0 16,-6-2-2-16,0 0 0 0,0-1 0 0,0 6 0 16,0 0-8-16,-6-2-1 0,3-4-8 0,-3 4 12 15,0-1-12-15,-3 0 0 0,3 1-12 0,0-1 12 16,-3 1-104 0,4-1-13-16,-4 3-3 0</inkml:trace>
  <inkml:trace contextRef="#ctx0" brushRef="#br0" timeOffset="36027.24">11006 3093 1008 0,'0'0'44'0,"0"0"10"0,0 0-43 0,0 0-11 15,0 0 0-15,0 0 0 0,0 0 52 0,0 0 9 16,0 0 2-16,0 0 0 0,6 5-47 0,-3 3-16 16,-3-2 9-16,0 1-9 0,0 1 15 0,0 3-3 15,0-6 0-15,0 6 0 0,0-1 12 0,0 6 1 16,0 5 1-16,3 3 0 0,-3 0 2 0,0 3 0 15,3 4 0-15,-3-4 0 0,3 5-8 0,-3 2-2 0,3 3 0 16,0 0 0-16,0 5-6 0,-3 6 0 0,3 5-1 0,0 0 0 16,-3 2 1-16,3 1 1 0,-3-3 0 0,0 0 0 15,3-3-5-15,-3 3-8 0,0 0 11 0,0-3-11 16,0 3 9-16,0-8-9 0,0 0 0 0,0-5 9 16,0-1-9-16,-3-4 12 0,3 2-12 0,0-5 12 15,0-3-12-15,0 0 0 0,0 0 9 0,0-3-9 16,0-2 0-16,0-3 8 0,0-2-8 0,0-6 0 31,0 0-90-31,0-5-22 0</inkml:trace>
  <inkml:trace contextRef="#ctx0" brushRef="#br0" timeOffset="38956.58">13170 7538 1152 0,'0'0'102'0,"0"0"-82"15,0 0-20-15,0 0 0 0,6 0 120 0,3-5 19 16,-3 2 4-16,3 0 1 0,3 1-118 0,3-4-26 15,0 6 0-15,-1-5 0 0,7 5 0 0,0-2 0 16,3-1 0-16,3 0 0 0,3-2 0 0,2 2 0 16,4-2 10-16,3 0-10 0,2-1 11 0,1 4-11 15,6-6 12-15,-4 3-12 0,4-1 16 0,0 4-3 16,5-4-1-16,-2 4 0 0,2-1 7 0,1 0 1 0,-1 3 0 16,1 0 0-16,0 0-5 0,-4 0-1 0,1 3 0 15,-1-3 0-15,58 3 16 16,-55-3-15-16,-2 2 0 0,2-2 10 0,-2 0 3 0,0 0 0 0,-1 0 0 15,4 0-8-15,-1 0 0 0,4 0-1 0,-4 0 0 16,1 0-5-16,0 0-1 0,-1-2 0 0,-2 2 0 16,2 0-1-16,4-3 0 0,-1 3 0 0,1-3 0 15,3 1-4-15,-4-1 0 0,1 0-8 0,-1 1 12 16,1-3-12-16,2-1 0 0,4 4 0 0,-4-1 0 16,1-2 0-16,-4 2 0 0,4 0 0 0,-3 3 0 15,-1-5 8-15,4 5-8 0,-1 0 0 0,1-3 0 16,-10 3 0-16,4-2 0 0,-7 2 0 0,4-3 0 15,-6 3 0-15,2-3 0 0,7 1 0 0,-3-1 0 16,-10 3 0-16,1 0 8 0,0 0-8 0,-1 0 0 0,-5 0 0 16,3 0 0-16,-7 0 8 0,4 0-8 0,3 3 0 15,-1-3 0-15,-5 0 0 0,0 2 0 0,6 1 8 0,-7-3-8 16,-2 3 0-16,-6-1 9 0,0 1-1 0,-3-3 0 16,2 3 0-16,-5-1 0 0,0-2 8 0,-3 3 0 15,3 0 1-15,-3-1 0 0,-6-2-1 0,3 0-1 16,-3 0 0-16,-1 3 0 0,1-3 1 0,-9 0 0 15,0 0 0-15,6 3 0 0,0 2 5 0,-6-5 2 16,0 8 0-16,0 2 0 0,0 1 3 0,0 2 1 16,-3 0 0-16,-3 6 0 0,0-1-10 0,-3 4-1 15,4 1-1-15,-1 7 0 0,-3-1-5 0,0 5-1 16,3 0 0-16,3 3 0 0,-6 3-1 0,6 0 0 16,-3 5 0-16,6-5 0 0,-3 2-8 0,-3 0 0 0,0 3 0 0,0 3 0 15,6 2 0-15,-6-2 0 0,-3-1 0 0,3 1 0 16,3-3 0-16,-3 0 0 0,3-5 8 0,-3 2-8 15,-3 0 14-15,6-2-2 0,3 2-1 0,-2-2 0 16,-4 0-11-16,3-3 0 0,6 0 0 0,-3-6 0 16,-3 1 18-16,0 0-2 0,0-3 0 0,0 0 0 15,0 0 5-15,0-2 1 0,-3-1 0 0,3 1 0 16,3-1-3-16,-3-2-1 0,-6-3 0 0,3-2 0 16,3-1-6-16,0-2 0 0,-3-3-1 0,3 0 0 15,-3-5-11-15,6 0 0 0,0-2 0 0,-6 2 0 16,0-3-11-16,0-2 3 0,6-3 0 0,-6 0 0 15,-9 0 8-15,3 0-12 0,1-3 12 0,-7 0-12 16,-3 3 0-16,-6 0-1 0,-3-2 0 0,1-1 0 16,-4 0-9-16,-9 3-2 0,-8 0 0 0,-7 0 0 0,0 3 9 15,-5 5 2-15,-7 0 0 0,-2 0 0 0,-6 0 13 16,-1 2 0-16,-5 4 0 0,-3-1 10 0,5 0 2 0,-8 0 0 16,0 3 0-16,-4 0 0 0,1 0-4 0,0 0 0 15,-3 0 0-15,-1-3 0 0,-2-3-8 0,3 1 10 16,3-3-10-16,-4-3 10 0,1 3-10 0,3-5 0 15,5-1 0-15,1-2 8 0,-3 0-22 0,3-2-5 16,2 2-1-16,7 0 0 0,2-3 20 0,4 3 0 16,-1-3 8-16,4 3-8 0,3 0 0 0,5-2-12 15,6 2 1-15,7 0 0 16,5 0-133-16,3 0-26 0</inkml:trace>
  <inkml:trace contextRef="#ctx0" brushRef="#br0" timeOffset="39693.21">13176 7586 1587 0,'0'0'70'0,"0"0"15"0,-6 0-68 0,0-3-17 0,6 3 0 0,-6-3 0 16,0 1 0-16,0 2-16 0,6 0 4 0,0 0 0 16,0 0 12-16,-3-3-11 0,-6 0 11 0,6 3-10 15,3 0 40-15,-8 3 8 0,-1 2 2 0,3 3 0 16,3 0 24-16,0 3 6 0,0 5 1 0,0 7 0 15,0 4-7-15,0 2-2 0,3 8 0 0,0 0 0 16,0 3-27-16,3 2-6 0,-6 3-1 0,3 3 0 16,0-1-14-16,3 4-3 0,-3-1-1 0,6 3 0 15,0 0-10-15,-3 0 0 0,-6 0-10 0,3-1 10 16,0 4 10-16,-3 0 8 0,-3-1 2 0,3 3 0 0,0 3 14 0,-3-3 3 16,-6 1 1-16,3-1 0 0,-3 0-6 0,-3 3 0 15,3-3-1-15,-3-2 0 0,-2-1-1 0,5-4 0 16,0-4 0-16,3 1 0 0,-3-6-10 0,3 0-1 15,3-2-1-15,0-3 0 0,3-2-18 0,0-6 0 16,3-3 0-16,3-2 0 16,3-6-71-16,-3-4-21 0,3-4-4 0,3-7-664 15,3-6-134-15</inkml:trace>
  <inkml:trace contextRef="#ctx0" brushRef="#br0" timeOffset="41169.25">13042 9395 979 0,'0'0'87'0,"0"0"-70"0,0 0-17 0,6-5 0 16,0-3 82-16,3 3 13 0,0 0 2 0,3-3 1 15,0 2-57-15,6-2-11 0,-1 3-2 0,4 0-1 16,3 0 39-16,0 2 8 0,0 0 2 0,3 1 0 16,-4 2-19-16,1-3-3 0,3 6-1 0,3-3 0 15,-1 0-25-15,4-3-6 0,0 3-1 0,6 0 0 0,-1-3-21 0,4 3 0 16,-3-2 0-16,2-4 8 0,-2 4-8 0,-3-1-8 15,5-5 8-15,-5 3-12 16,3-3-108-16,0-3-21 0,-1 3-5 0,-8 0-1 0</inkml:trace>
  <inkml:trace contextRef="#ctx0" brushRef="#br0" timeOffset="42146.48">6735 4546 1386 0,'0'0'61'0,"0"0"13"0,-3-8-59 0,3 8-15 16,0 0 0-16,0 0 0 0,3-6 49 0,0-2 7 16,3 6 2-16,3-4 0 0,3 4-44 0,2-1-14 0,4 1 8 0,3-1-8 15,3-2 11-15,3-1-2 0,0 4 0 0,5-4 0 16,4 4 14-16,3-4 2 0,2 4 1 0,1-4 0 16,6-1-2-16,2-1 0 0,-2-3 0 0,-3 0 0 15,-4 3-14-15,7-2-10 0,11-3 12 0,-5 2-12 16,-6-2 0-16,5 0-16 0,7-1 2 0,-10 1-522 15,-2 3-105-15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7:55:01.5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13054 7633 1497 0,'0'0'133'0,"-3"6"-106"0,0-1-27 0,-3 5 0 16,3 4 108-16,0 2 17 0,3 5 3 0,-3 2 1 0,3 4-35 0,-3-1-7 16,0 4-2-16,0 1 0 0,3 1-8 15,-3 5-1-15,3-3-1 0,-3 3 0 0,0-2-36 0,0 2-7 16,0-3-2-16,0 1 0 0,0 2-7 0,-2-5-2 16,2-1 0-16,-3 1 0 0,3-6-9 0,-3-2-1 15,0-3-1-15,3 1 0 0,0-1-10 0,-3-5 0 16,3-3 0-16,-3-3 0 15,3-2-86-15,0-2-22 0,0-1-5 0,3-5-1000 0</inkml:trace>
  <inkml:trace contextRef="#ctx0" brushRef="#br0" timeOffset="256.06">13012 7612 1890 0,'0'0'41'0,"0"0"9"0,9 3 2 0,0-1 1 0,3-2-42 0,0 0-11 0,0 3 0 0,3-3 0 16,-6 3 88-16,6-3 16 0,0 0 4 0,-1 0 0 16,4 2-40-16,0 1-8 0,-3-3-2 0,3 0 0 15,-3 0-37-15,0-3-7 0,3 3-2 0,-4 0 0 16,4-2-12-16,-3-1 0 0,0 0 0 0,3-2 0 15,-3 2-39-15,3-2-10 0,-3 0-3 0,2-3-666 16,-2 5-134-16</inkml:trace>
  <inkml:trace contextRef="#ctx0" brushRef="#br0" timeOffset="481.93">12944 7940 1209 0,'0'0'53'0,"0"0"12"0,0 0-52 0,0 0-13 16,3 8 0-16,0-3 0 0,0-2 186 0,6 2 34 16,0-2 8-16,3-3 0 0,0 0-102 0,2 0-21 15,1 0-4-15,6-3-1 0,0-2-35 0,0 2-7 16,3 1-2-16,-1-4 0 0,1 1-20 0,0 0-4 16,3 0 0-16,-3-1-1 0,-3-2-23 0,-1 3-8 15,4 2 0-15,0-2 9 16,-3-3-141-16,0 3-29 0,-1-3-6 0,-2 0-1 0</inkml:trace>
  <inkml:trace contextRef="#ctx0" brushRef="#br0" timeOffset="706.35">13566 7519 1936 0,'9'3'86'0,"-6"-3"18"0,6-3-84 0,-3 3-20 16,3 0 0-16,0 0 0 15,0 0 41-15,3-2 4 0,-1-1 1 0,1 1 0 0,3-1-14 0,0 0-4 16,-3-2 0-16,3 2 0 16,0-2-119-16,0 0-24 0,0-3-5 0,-1 2-738 15</inkml:trace>
  <inkml:trace contextRef="#ctx0" brushRef="#br0" timeOffset="998.44">14024 7213 1728 0,'-3'0'153'0,"3"2"-122"0,0-2-31 0,0 0 0 15,0 0 108-15,3 8 16 0,-3 0 4 0,3 3 0 16,0 2 0-16,-3 0 0 0,-3 3 0 0,6 0 0 16,0 2-52-16,-3 1-9 0,-3-1-3 0,3-2 0 15,-3 3-51-15,0-1-13 0,3-4 0 0,-3 1 0 16,0 1 0-16,1-2 0 0,2-1 0 0,-3 0 0 15,0 0-124-15,0 0-28 0,-6 1-6 0</inkml:trace>
  <inkml:trace contextRef="#ctx0" brushRef="#br0" timeOffset="1543.6">14527 7612 2181 0,'-2'-3'48'0,"-4"1"9"0,0-1 3 0,-3 3 2 0,-3 0-50 0,0 0-12 0,-3 3 0 0,0 2 0 16,-3-2 90-16,3 5 15 0,-5 0 3 0,2 5 1 15,3 5-29-15,-3 4-7 0,3-1-1 0,0 2 0 0,-3 7-47 0,0 1-9 16,1 1-3-16,-1 2 0 16,0 4 21-16,0-1 4 0,3 0 1 0,0 5 0 0,3 0-19 0,0 1-3 15,3 2-1-15,1-3 0 0,5-2-16 0,0-3 0 16,0-6 8-16,9 1-8 0,-3-3 0 0,5-5 0 15,1 3 0-15,0-9-9 16,6 1-15-16,0-6-2 0,3-3-1 0,0-4 0 16,6-1-96-16,-1-5-19 0,1-5-4 0,6-6-646 15,0 1-130-15</inkml:trace>
  <inkml:trace contextRef="#ctx0" brushRef="#br0" timeOffset="1813.66">14650 8035 2516 0,'0'0'56'0,"-6"6"11"0,3 7 2 0,0-2 1 0,-3 4-56 0,3-1-14 0,0 4 0 0,3 1 0 16,-3 2 48-16,3 0 6 0,3 0 2 0,-3 3 0 15,3-6-20-15,3 4-3 0,0-1-1 0,3 0 0 16,-4-5-32-16,4 0 0 0,0-3 0 0,3 0 0 15,0-2 0-15,3-3 0 0,-3-3 0 0,6-2 0 16,3-3 0-16,-1-6 0 0,1 1 0 0,3-3 0 31,6-2-21-31,-3-4-8 0,-1-2-2 0,1-5 0 0,3 3-158 16,-3-9-32-16,0-4-7 0,-1-4 0 0</inkml:trace>
  <inkml:trace contextRef="#ctx0" brushRef="#br0" timeOffset="2058.75">14971 7485 2253 0,'0'0'100'0,"9"5"20"0,6 3-96 0,3 3-24 16,2-1 0-16,4 4 0 0,0 4 16 0,6 1-3 15,3 2 0-15,2 5 0 0,4 1 30 0,3 2 5 16,5 3 2-16,1 2 0 0,-3 0-50 0,-1 1-17 0,-5-1 0 15,0 3 0-15,-7-2 42 0,-2-1 9 0,-6 0 2 0,0 6 0 16,-9-3-7-16,-3 3-1 0,-3-6 0 0,-7 6 0 16,-4-8-28-16,-4-1 0 0,-9-1 0 0,-3 1 0 15,-3-4 40-15,-6-3 3 0,-6-1 0 0,-11 1-854 16,-10 0-170-16</inkml:trace>
  <inkml:trace contextRef="#ctx0" brushRef="#br0" timeOffset="3338.92">11706 10438 1724 0,'0'0'76'0,"-3"-3"16"0,3 1-73 0,-3-1-19 16,-3 3 0-16,6 0 0 0,0 0 77 0,0 0 12 16,0 0 3-16,0 0 0 0,0 0-10 0,0 0-2 15,0 0 0-15,0 0 0 0,0 8-9 0,0 2-3 16,3 4 0-16,-3 4 0 0,3 1-20 0,0 2-4 16,-3 5 0-16,3 6-1 0,-3 2-19 0,3 1-4 15,0 7-1-15,0 6 0 0,-3 2-7 0,3 3-2 16,-3 0 0-16,3 5 0 0,0 3-2 0,-3 0 0 15,0 2 0-15,-3 1 0 0,3 7 6 0,0-2 1 16,-3 0 0-16,0 5 0 0,-3 0 1 0,0 0 1 16,0 3 0-16,3-3 0 0,-6 0 2 0,3-3 0 15,0 4 0-15,0-1 0 0,0 0-6 0,0-6-1 16,0 1 0-16,0-3 0 0,3 1-4 0,-3-4 0 0,0 1-8 16,0 2 12-16,3-3-4 0,-3 1-8 0,0-6 11 0,1-3-11 15,2 1 12-15,0-3-12 0,-3-3 12 0,3-2-12 16,0-3 9-16,0-3-9 0,3-5 0 0,0 0 9 15,-3-5-9-15,3-6 0 0,0-2 9 0,0 0-9 16,0-5 0-16,0-1 0 0,3-5 0 0,-3 1 8 16,3-4-8-16,-3-2 0 0,0-8-8 0,0 0 8 15,0 0-22-15,0 0 1 0,0 0 0 0,0 0 0 16,0 0-19-16,0 0-3 0,0 0-1 16,-3-5 0-16,3-3-95 0,-3 0-19 15,0 0-4-15,0-3-986 0</inkml:trace>
  <inkml:trace contextRef="#ctx0" brushRef="#br0" timeOffset="4010.69">11658 10345 1094 0,'0'0'97'0,"0"0"-77"16,0 0-20-16,0-8 0 0,0 3 108 0,0 0 19 15,0-3 3-15,3 2 1 0,-3 6-41 0,0-5-8 16,3-3-2-16,3 3 0 0,-3 0 24 0,3-1 5 16,0 4 1-16,3-1 0 0,3 3-62 0,0 0-12 15,2 0-2-15,1 3-1 0,3-1 36 0,3 4 7 16,6-1 2-16,0 3 0 0,2 0-78 0,4 5 0 16,3 0-13-16,9 3 1 0,-1 3 12 0,4-1 16 15,-1 3-3-15,10 3-1 0,-3-3-12 0,2 3 9 16,-2 3-9-16,8-4 8 0,-2 1-8 0,2 0 0 15,1-3 0-15,-1 3 0 0,-5-3 0 0,-4 0 0 16,1-2 0-16,3 2 0 0,-7 0 11 0,1-5-3 16,-4 3-8-16,-2-4 12 0,-6-1-12 0,-1 2 11 15,-2-3-11-15,0 0 10 0,-3 0 6 0,-1-2 2 16,-2-1 0-16,0-2 0 0,-3 0-2 0,-1 0 0 0,-2 0 0 0,0-3 0 16,0-2-3-16,-3 2-1 0,-3-2 0 0,2 0 0 15,-2-1 6-15,0-2 1 0,-3 0 0 0,0 0 0 16,-3 0-19-16,-3-2 0 0,0-1 0 0,-9 3 0 15,6-3-86-15,-6 3-24 16,6-2-5-16,-6 2-689 0,5-6-137 0</inkml:trace>
  <inkml:trace contextRef="#ctx0" brushRef="#br0" timeOffset="4624.64">13632 10970 1497 0,'0'0'66'0,"0"0"14"0,0 0-64 0,0 0-16 15,0 0 0-15,0 0 0 0,0 0 55 0,0 0 7 0,0 0 2 0,3 8 0 16,-1 0 51-16,4 2 10 0,0 3 3 0,-3 1 0 16,3 4-52-16,-3 1-9 0,0 4-3 0,0 4 0 15,0 2 0-15,0 5 0 0,-3 1 0 0,0 4 0 16,0 4-19-16,-3 2-4 15,3 0-1-15,0 2 0 0,-3-2-18 0,3 3-4 16,-3 2-1-16,0 1 0 0,3-4 2 0,-3 3 0 0,0-2 0 0,0 0 0 16,0-3 4-16,0-3 1 0,3 0 0 0,-3-2 0 15,0 0-9-15,3-3-2 0,3 0 0 0,-3-3 0 16,0 1 7-16,3-4 2 0,-3 1 0 0,3 0 0 16,0-6-7-16,3 1-2 0,-6-1 0 0,3-2 0 15,0 0-1-15,0-3-1 0,-3 3 0 0,3-3 0 0,0 3-3 16,0-3 0-16,0 0 0 0,0 3 0 0,-3-6-8 0,3 1 0 15,0 2 0-15,0 3 0 0,3-6 10 0,-3 4-10 16,0-4 12-16,0 3-12 0,0-5 8 0,0 0-8 16,-3 0 0-16,3-5 0 0,0-1 0 0,0 1 0 15,-3-6 0-15,3 3 0 0,-3-3 0 0,0 0 0 16,0-5-8-16,3 6 8 0,-3-6 0 0,0 5 0 16,0-5 0-16,0 0 0 0,0 0 0 0,0 0 0 15,0 0 0-15,0 0 10 16,0 0-30-16,0 0-7 0,0 0-1 0,0 0 0 15,0 0-124-15,0 0-26 0,0 0-5 0,0 0-648 16,0 0-129-16</inkml:trace>
  <inkml:trace contextRef="#ctx0" brushRef="#br0" timeOffset="5005.41">13736 12906 403 0,'0'0'17'0,"0"0"5"0,0 0-22 0,0 0 0 15,-9 3 0-15,0 0 0 0,3-1 349 0,-3 4 66 16,-3-1 13-16,-3 0 2 0,0 3-279 0,-3 0-56 15,-5 3-11-15,2 2-3 0,-6 0-21 16,0 3-5-16,-3 3-1 0,-5-1 0 0,-4 3-18 16,-6 3-4-16,-2 0-1 0,-7 2 0 0,-5 1 17 0,-10 2 4 15,-5 0 1-15,-1 0 0 0,-5 0 7 0,-3 3 2 16,-7 0 0-16,1 2 0 0,6-2-3 0,-4 0-1 16,4-1 0-16,-3 4 0 0,2-4-40 0,4 1-8 15,6-3-2-15,-1 0 0 0,1 1-8 0,5-7 0 16,7 1 0-16,5 0 0 0,13-6 0 0,2 1-11 15,9-3 1-15,9-3 0 16,1-2-122-16,11-3-24 0,3-3-4 0</inkml:trace>
  <inkml:trace contextRef="#ctx0" brushRef="#br0" timeOffset="6079.74">12119 11560 748 0,'0'0'67'0,"0"0"-54"0,6-3-13 0,-3-2 0 16,-3 5 156-16,3-6 28 0,0 1 5 0,0 0 2 16,-3 5-22-16,0 0-4 0,3-5-1 0,-3 5 0 15,0 0-61-15,0 0-13 0,9 0-2 0,-9 0-1 16,3 7-19-16,3 1-4 0,-3 6-1 0,0 4 0 16,-3 1-11-16,0 7-3 0,0 3 0 0,0 6 0 15,-3 4-27-15,-3-2-6 0,0 3 0 0,3 2-1 16,-6-5-3-16,3 3-1 0,3-3 0 0,-6 0 0 0,3-2-11 15,1-1 0-15,-1-5 9 0,3 0-9 0,0-5 0 0,3 0-8 16,-3-6 0-16,3-2 0 16,0-3-20-16,-3-5-3 0,3 0-1 0,0-8 0 15,0 0-24-15,0 0-4 0,3-10-2 16,0-1 0-16,0-5-78 0,0-5-15 0,-3-5-3 0,3-6-1 16,-3 0-25-16,3-2-6 0,0-3-1 0</inkml:trace>
  <inkml:trace contextRef="#ctx0" brushRef="#br0" timeOffset="6431.24">12140 11538 403 0,'-9'-7'17'0,"9"7"5"0,0 0-22 0,0 0 0 16,0 0 0-16,0 0 0 0,0 0 260 0,0 0 48 16,0 0 10-16,0 0 2 0,0 0-172 0,0 0-33 15,0 0-7-15,0 0-2 0,0 7-14 0,3-1-4 16,3 2 0-16,0 0 0 0,-3 2-18 0,6 1-4 16,0 2-1-16,0 3 0 0,3 0-16 0,0 5-3 0,0 0-1 15,3 6 0-15,-1-4-22 0,1 4-5 0,-3 2-1 0,3 0 0 16,0 0-2-16,0-2-1 0,3-1 0 0,-6 1 0 15,3-4-14-15,-1 4 11 0,-2-6-11 0,3 3 10 16,-3 0-1-16,0-3 0 0,0 0 0 0,0 0 0 16,-3-2 7-16,0-3 2 0,0-3 0 0,0 0 0 15,-3 0 6-15,-1-5 2 0,1-3 0 0,3-2 0 16,-3 2-8-16,0-2-2 0,-6-3 0 0,3-3 0 16,3 1-5-16,0-4-2 0,-3-2 0 0,3-2 0 15,-3-3 17-15,3-6 3 0,-3 1 1 0,3-6 0 16,-3-3-30-16,0-2 0 0,0-5 0 0,3-3 0 15,3 0 0-15,-3-3 0 0,0-2 0 0,3-1 0 16,-3 6 0-16,0 3 0 0,-4 0-13 0,4 4 4 16,0 4-3-16,-3 2 0 0,-3 3 0 0,0 5 0 15,0 0-19-15,3 3-4 0,0 2-1 0,-3 4 0 16,3-1-204-16,3 0-40 0</inkml:trace>
  <inkml:trace contextRef="#ctx0" brushRef="#br0" timeOffset="7061.2">12944 11565 1900 0,'0'0'84'0,"0"0"18"0,-3-3-82 0,3 3-20 15,0 0 0-15,0 0 0 0,0 0 154 0,0 0 26 0,0 0 6 0,-3 3 1 16,3 2-99-16,-3 3-19 0,3 0-4 0,0 5-1 15,-3 3-24-15,3 3-4 0,0 2-2 16,0 3 0-16,-3 2-19 0,0 3-4 0,0 3-1 0,0 0 0 16,0-3-10-16,-3 3 12 0,0-1-12 0,0-2 12 15,-3 1-12-15,0-1 0 0,3 0 0 0,1-3 8 16,-1-2-8-16,0 0 0 0,3-6 0 0,0 4 0 16,-3-9 0-16,6 0-9 0,-3-2 0 0,0-3 0 15,3-3-2-15,0-5 0 0,0 0 0 0,0 0 0 16,0 0-11-16,0-8-2 0,0-5-1 0,3-1 0 15,0-4-7-15,0-1-2 0,0-4 0 0,0-1 0 16,3 0 5-16,-3-5 1 0,0 0 0 0,0-3 0 16,0 0 17-16,2-2 11 0,-2-6-12 0,-3 0 12 0,3 9 0 15,-3-4 12-15,3 6 0 0,-3 5 0 0,0 3 26 0,0 3 5 16,3 2 1-16,-3 3 0 0,0-1-16 0,3 6-2 16,0 1-1-16,0 1 0 0,-3 6-5 0,0 0-2 15,6 0 0-15,3 3 0 0,-3 2-7 0,3 0-2 16,0 9 0-16,3 2 0 0,-3 2-9 0,0 6 0 15,3 2 0-15,0 3 0 0,-3 3 0 0,-1 0 0 16,4 0 0-16,0 2 0 0,0-2 0 0,0 0 0 16,0-3 0-16,-3 0 0 0,3-3 8 0,0-2-8 15,0-3 0-15,0 0 8 0,-4-7-8 0,4-1 0 16,-3 0 0-16,3-5 0 0,-3-3 0 0,3-2 12 16,-3 0-4-16,3-6 0 0,0-5 2 0,-3 0 0 15,0 0 0-15,0-5 0 0,-1-6 3 0,1 1 1 16,-3-3 0-16,3-3 0 0,-3-5-2 0,0-3-1 0,0-5 0 15,0-3 0-15,-6 1-1 0,3-1 0 0,-3-2 0 0,3 2 0 16,-6 3-10-16,3 3 12 0,-3 4-12 0,0 4 12 16,0 5-12-16,3 0-17 0,0 5 4 0,-3 3 1 31,3 2-47-31,0 3-9 0,0 0-1 0,3 3-1 0,-3 5-167 0,0 0-34 16</inkml:trace>
  <inkml:trace contextRef="#ctx0" brushRef="#br0" timeOffset="7933.93">12968 12814 1796 0,'0'0'40'0,"0"0"8"0,-3-3 1 0,-3-2 1 0,3 0-40 0,-3 2-10 0,3-2 0 0,-3 2 0 15,6 3 74-15,-6-3 13 0,0 1 2 0,-3-1 1 16,3 3 9-16,0 0 1 0,0 0 1 0,-3 3 0 16,0 2-46-16,0 0-10 0,1 3-1 0,-1 0-1 15,0 3-9-15,-3 2-2 0,0 0 0 0,3 6 0 0,0-1-4 0,0 3-2 16,0 3 0-16,0 0 0 0,3 2-18 0,3 1-8 16,-3-1 8-16,6 6-8 0,0-5 0 0,0 2 0 15,3 0 0-15,3-3 0 0,0-2 0 16,0-3-16-16,3 0 4 0,3 1 1 0,-3-7-9 0,0 1-1 15,3-2-1-15,0-4 0 0,0-2 13 0,2-3 9 16,1-2-12-16,3 0 12 0,-3-3 0 0,3 0 0 16,3-6 0-16,0 4 9 0,-3-4-1 0,-1-2-8 15,-2 1 12-15,3-1-4 0,3 0 8 0,0 0 2 16,-3-3 0-16,2 1 0 0,1-1 13 0,-6-2 2 16,0 2 1-16,-3-2 0 0,0 0-34 0,0-1 0 15,-3-1-10-15,0 1 10 0,-3-1 0 0,0 1 0 16,0-2 0-16,-4-2 12 0,-2 2-12 0,0 0 0 15,-2-2 0-15,-1-1 8 0,0-2-8 0,-3 2-9 0,-9-2 9 16,3 3-13 0,0-3-11-16,-6 5-1 0,-3-3-1 0,0 3 0 0,4 6 26 0,-4-4-8 0,-3 4 8 0,-3 5 0 15,0-1 0-15,1 4 0 0,-1-4 0 16,0 6 0-16,0 0 0 0,3 3 0 0,1 2 0 0,2 1 0 16,3 2 0-16,0 2 0 0,3-2 0 0,3 5 0 15,3-2 0-15,0 5 0 0,3-3 0 0,3 5 0 16,6-4 0-16,0-1 0 0,3 0 0 0,3 0 0 15,6-2 8-15,0-3-8 0,3-3 10 0,0 1-10 16,3-4 12-16,2-2-4 0,4-2-8 0,3-4 12 16,-3 1 1-16,5-3 0 0,-2 0 0 0,6-3 0 15,-3-2 0-15,2 0 0 0,1 0 0 0,0 0 0 16,-3-3-121-16,-4 2-24 0,4 1-4 0</inkml:trace>
  <inkml:trace contextRef="#ctx0" brushRef="#br0" timeOffset="9158.14">8920 12033 921 0,'0'0'82'0,"0"0"-66"15,0 0-16-15,6 0 0 0,0 0 169 0,-1 0 31 16,4 3 5-16,0-3 2 0,3 3-125 0,0-3-25 16,0 2-5-16,3-2 0 0,3 0 21 0,3 0 5 15,-1 0 1-15,4 0 0 0,3 0-8 0,3 0-2 16,-3 0 0-16,5 0 0 0,1-2-25 0,3 2-6 15,3-3-1-15,5 3 0 0,1-3-13 0,2 1-4 16,4-1 0-16,3 0 0 0,-4-2-8 0,1 0-1 16,5 2-1-16,4-2 0 0,-4 2 11 0,4 1 3 0,3-4 0 0,-1 6 0 15,-8-2-24-15,5-1 0 0,1 0-10 16,2 3 10-16,-5-2 8 0,2-1 8 0,-5 3 1 0,2 0 1 16,-2-3-9-16,-3 1-1 0,-4-1-8 0,7 0 12 15,-7 1 0-15,1-1-1 0,0-2 0 0,-4 2 0 16,-2 1-3-16,-3-4 0 0,-1 4 0 0,-2-1 0 15,-3 0-8-15,-3 3 12 0,2-5-12 0,-2 2 12 16,0 3 8-16,-3-2 1 0,-4-1 1 0,1 3 0 16,-3-3-22-16,0 3 0 0,-3-2 0 0,3 2 0 15,-3-3 0-15,-4 3 0 0,1 0 0 0,-3 0 0 16,3-3 0-16,0 1 0 0,-3 2 0 0,3 0 0 16,0-3 0-16,0 1 0 0,-1 2 0 0,1-3 0 0,-3 0 0 15,3 1 0-15,-3 2 0 0,3-3 0 16,-6 0 0-16,0 3 0 0,-3-2 0 0,0-1 0 15,-6 3-21-15,0 0-9 0,0 0-2 0,0 0 0 0,-3-5 6 0,-3 2 1 16,0-5 0-16,-3 3 0 16,-3 0-120-16,3-1-24 0,0-2-5 0,0 0-1 0</inkml:trace>
  <inkml:trace contextRef="#ctx0" brushRef="#br0" timeOffset="9534.4">11209 11660 2325 0,'0'0'51'0,"0"0"10"0,0 0 3 0,0 0 2 0,0 0-53 0,0 0-13 15,0 0 0-15,0 0 0 0,0 8 90 0,3 0 15 16,0-3 3-16,3 3 1 0,-1-2-58 0,4-1-12 0,3 3-3 0,-3-3 0 15,3 3-6-15,0-3-2 0,0 6 0 0,3-3 0 16,3 2-16-16,0-2-3 0,-1 3-1 0,1 0 0 16,3-4-8-16,0 4 0 0,-3-3 0 0,0 3 0 15,-3-3 0-15,2-1 0 0,-2 1 0 0,3-2 0 16,-3 2 0-16,0-3 0 0,0-2 0 0,-3 2 0 0,0 0 0 16,0-2 0-16,-4 2 0 0,1 0 0 0,-3-2 0 15,0 2 13-15,-3 1 0 0,-3 2 0 0,0-1-1 0,-3 1 0 16,-3 3 0-16,0 0 0 0,-6-1 24 0,-2 3 4 15,-4 1 0-15,-6 2 1 0,0-3-32 0,-3 5-9 16,-8 1 0-16,-4 2 0 16,0 0-72-16,-5 0-20 0,2 0-3 0,0 1-797 15,9 1-160-15</inkml:trace>
  <inkml:trace contextRef="#ctx0" brushRef="#br0" timeOffset="10622.95">8399 11398 1796 0,'0'0'40'0,"0"0"8"0,0 0 1 0,0 0 1 0,0 0-40 0,0 0-10 16,0 0 0-16,0 0 0 0,0 0 76 0,0 0 12 16,0 0 4-16,0 0 0 0,0 0-23 0,3 11-4 15,0-3-1-15,0 2 0 0,0 4-12 0,0-1-4 16,3 3 0-16,-3 0 0 0,0 5-19 0,2-3-4 0,-2 6-1 0,6 0 0 16,-3 0-9-16,0 0-3 0,3-3 0 0,3 2 0 15,-3 1-12-15,6-3 0 0,-3 1 0 0,3-4 0 16,3 1 8-16,-1-6-8 0,1 0 0 0,3-2 9 15,0-6-1-15,0-2 0 0,3-1 0 0,-4-4 0 16,4-4-8-16,0-2 12 0,-3-2-12 0,0-3 12 16,0-1-4-16,-4-4 0 0,4-1 0 0,-3-2 0 15,-3 0 0-15,0-3 0 0,-3-2 0 0,0-3 0 16,0 2-8-16,-3-2 8 0,-3 0-8 0,-1 3 8 16,-2-1 2-16,-3 3 0 0,-3 3 0 0,0 0 0 15,-2 2-10-15,-4 6 0 0,0 0 0 0,0 2 0 16,0 3 0-16,0 3-17 0,0 2 4 0,0 1 1 15,3 2-85-15,0 0-17 0,0 2-3 0</inkml:trace>
  <inkml:trace contextRef="#ctx0" brushRef="#br0" timeOffset="12015.78">9119 11538 172 0,'0'0'8'0,"0"0"1"0,0 0-9 16,0 0 0-16,0 0 0 0,0 0 0 16,3-2 235-16,3-1 45 0,-6 3 8 0,3-2 3 0,0-6-114 15,0 2-22-15,0 1-5 0,-3 0-1 0,3-3-25 0,3 3-6 16,-6-3-1-16,3 0 0 0,3 0-42 0,-3 0-9 16,3 0-2-16,0 0 0 0,-3-3-27 0,3 1-5 15,3 2-2-15,-1-3 0 0,1 3-13 0,0-2-2 16,0 2-1-16,0-3 0 0,3 3-14 0,0 3 8 15,0-3-8-15,-3 3 0 0,3 2 0 0,0 0 0 16,-3 3 0-16,-1 0 0 0,1 0 0 0,0 6 0 16,-3-1 0-16,0 3 0 0,0 3 0 0,0-1 11 15,-3 1-3-15,3 5-8 0,0-1 19 0,-3-1-3 16,0 4-1-16,3-2 0 0,0 0 1 0,3-3 1 16,0 0 0-16,0 1 0 0,0-4-5 0,3 1-2 15,-4-1 0-15,4-2 0 0,3-2-10 0,0-1 8 0,0-2-8 16,0-3 8-16,3-3-8 0,-3-2 8 0,2-3-8 15,-2 0 8-15,3 0-21 0,-3-5-5 0,0-3-1 16,3 0-792-16,-6-3-158 16</inkml:trace>
  <inkml:trace contextRef="#ctx0" brushRef="#br0" timeOffset="13047.11">9274 11507 1036 0,'-9'-8'92'0,"9"8"-73"0,-3-5-19 0,0-1 0 16,-3-2 188-16,3 3 35 0,0-3 6 0,0 3 2 16,3-1-144-16,-3 1-29 0,0 0-6 0,3 5 0 15,0 0 18-15,0-3 4 0,0 3 1 0,0 0 0 16,0 0-20-16,0 0-4 0,0 0-1 0,0 6 0 16,0 1-30-16,0 4-5 0,3-3-2 0,0 5 0 15,0 0-3-15,0-2-1 0,0 2 0 0,3-2 0 16,-3-1-9-16,6 1 0 0,-3-3 9 0,0 0-9 15,3 0 0-15,0-3 0 0,-3 0 0 0,3-2 0 16,-1-3 0-16,1-3 0 0,0 3-10 0,3-2 10 0,-3-4-12 0,0 1 12 16,0-3-12-16,-3 0 12 15,3 0-16-15,3 0 3 0,-3 0 1 0,-3 1 0 0,-3-4 12 0,3 3 0 16,0 0 0-16,0 0 0 0,-4 0 0 0,-2 0 0 16,0 3 0-16,0 5 0 0,3-3 0 0,-3 3 0 15,0 0 0-15,0 0 0 0,0 0 10 0,0 0-2 16,0 0 0-16,-5 6 0 0,-1-1 12 0,0 3 3 15,0 0 0-15,-3 2 0 0,3 1 4 0,3 0 1 16,0-1 0-16,3 1 0 0,0-1-15 0,0-2-2 16,6 0-1-16,0-3 0 0,0-2-20 0,0-3-4 15,3-3-1-15,5-2-794 16,1-3-159-16</inkml:trace>
  <inkml:trace contextRef="#ctx0" brushRef="#br0" timeOffset="13826.19">7664 11636 748 0,'0'0'33'0,"0"0"7"0,0 0-32 0,0 0-8 0,0 0 0 0,0 0 0 16,8 3 116-16,-8-3 22 15,0 0 4-15,9 8 1 0,-9-8-25 0,3 5-5 16,3 3-1-16,-6-8 0 0,0 0 3 0,0 0 0 0,0 0 0 0,3 5 0 16,-3-5-24-16,3 8-5 0,-3-8-1 0,0 0 0 15,0 0-12-15,0 0-2 0,-6 3-1 0,0-3 0 16,6-3-24-16,-6-2-5 0,-3 2-1 0,1 1 0 15,8-6-20-15,-9-3-5 0,0 3-1 0,-3-2 0 16,3 2-14-16,0-3 9 0,-6 1-9 0,-3-1 8 16,0 3-8-16,0 3 0 0,4-3 0 0,-4 5 0 0,-3-2 0 15,3 2 8-15,3 3-8 0,0-2 0 0,-3 2 19 16,4 2-2-16,-4 1 0 0,3-3 0 0,0 5-3 0,0-2-1 16,-3 2 0-16,6 3 0 0,0 0 0 0,0 3 0 15,1-3 0-15,-1 2 0 0,0 3-13 0,0 1 0 16,3-1 0-16,-3 0 0 0,-6 3 0 0,6 0 0 15,9 0 0-15,-3-3 0 0,-6 3 0 0,3-6 0 16,1 1 0-16,-1 0 0 0,0-3 0 0,-3-1 0 16,0-1-12-16,0-4 12 0,3 1-11 0,-3-6 11 15,0-2-10-15,-3 2 10 0,3-7-11 0,-2-1 11 16,-4-7-12-16,3-1 12 16,-3-2-81-16,0-3-10 0,-3-5-1 0,0-3-1 0</inkml:trace>
  <inkml:trace contextRef="#ctx0" brushRef="#br0" timeOffset="17415.03">3999 11322 2055 0,'0'0'45'0,"0"0"10"0,0 0 1 0,0 0 2 0,0 7-46 0,-3 7-12 15,0-1 0-15,0 5 0 0,3 6 66 0,-3 3 11 16,3 2 3-16,0 5 0 0,0 1-26 0,0 2-5 16,0 5-1-16,3 0 0 0,3-2-27 0,0 0-5 15,3-3-2-15,3 2 0 0,3-4-14 0,0-3 0 16,3-6 0-16,-3-2 0 0,6-6 0 0,-1-2 0 16,-2-3 0-16,3-5 0 0,-3-2 0 0,3-4 0 15,3-7 0-15,-4 0 0 0,4-6 8 0,-3-5-8 16,0-2 11-16,3-6-11 0,0-2 8 0,-1-4-8 15,-5-4 0-15,3 2 0 0,-6-7 0 0,0 2 8 0,-3-6-8 16,-6 1 0-16,0 2 0 0,-6-2-9 0,3 5-1 0,-6 2 0 31,-3 6-27-31,-3 5-6 0,0 3-1 0,0 5-690 0,0 3-138 0</inkml:trace>
  <inkml:trace contextRef="#ctx0" brushRef="#br0" timeOffset="17715.89">4886 11081 1555 0,'-14'-6'68'0,"8"6"16"0,3 0-68 0,-6-2-16 15,0 2 0-15,0 0 0 0,0 0 166 0,0 2 30 16,0-2 5-16,0 6 2 0,0-1-135 0,0 3-28 15,0-3-4-15,0 6-2 0,-3-1 21 0,4 6 4 16,-1 0 1-16,3 11 0 0,-3 2-24 0,0 5-4 16,0 1 0-16,0 7-1 0,0 0-19 0,3 1-4 15,3-1-8-15,0 0 12 0,3 3-12 0,3-2 0 16,3-1-9-16,6-5 9 0,0-3-12 0,3-2 12 16,-3-5-13-16,5-1 5 15,4-5-46-15,0-5-9 0,3-3-1 0,0-2-703 0,0-9-140 16</inkml:trace>
  <inkml:trace contextRef="#ctx0" brushRef="#br0" timeOffset="17993.87">5047 11462 1036 0,'-9'-3'46'0,"6"3"10"0,-3-3-45 15,3 1-11-15,-3-1 0 0,0-2 0 0,0 2 222 0,3 1 42 16,3 2 9-16,-3-3 2 0,-2-2-211 0,2 5-41 16,3 0-9-16,0 0-2 0,0 0-12 0,0 0 0 15,0 0 0-15,0 0 0 16,0 0-40-16,0 0-12 0,0 0-1 0,0 0-1 15,0 0-65-15,0 5-13 0,0 3-2 0</inkml:trace>
  <inkml:trace contextRef="#ctx0" brushRef="#br0" timeOffset="18434.87">5014 11311 403 0,'-9'0'17'0,"4"0"5"0,2-5-22 0,-3 2 0 0,0 3 0 0,0 0 0 15,0 0 333-15,-3 3 63 0,3 2 12 0,3 0 2 16,-3 1-239-16,0 1-48 0,-3 7-10 0,6-1-1 15,0 3-35-15,0 2-6 0,0 3-2 0,-3 1 0 16,9 4-39-16,-3-2-8 0,0 5-2 0,0 0 0 16,3 0-11-16,3 0-9 0,0 0 12 0,3-2-12 15,-3-3 0-15,6 0 0 0,0-6 0 0,3 1 0 0,-1-4 0 16,1-1 0-16,0-4 0 0,3-2-9 0,0-8-1 0,0 0 0 16,-3-8 0-16,6-2 0 0,-1-4-5 0,1-4-1 15,-3-3 0-15,0 0 0 0,0-3 16 0,-3 0 0 16,0-2 0-16,-4-4 0 0,-2 1 0 0,0-2 0 15,-6-4 0-15,-3-2 0 16,-3 0-33-16,-3 0-1 0,3 0 0 0,-6 8 0 16,-2 5-6-16,-4 6 0 0,3 4-1 0,-3 9 0 0,-3 2 17 0,-3 9 3 15,0 4 1-15,-2 6 0 0,2 5 7 0,0 0 1 16,3 3 1-16,0 0-941 0</inkml:trace>
  <inkml:trace contextRef="#ctx0" brushRef="#br0" timeOffset="18632.5">5473 11583 2394 0,'0'0'106'0,"0"0"22"0,0 0-103 0,0 0-25 0,0 0 0 0,0 8 0 15,0-2 49-15,-3 2 5 0,-3 0 1 0,3 2 0 16,-3 1-25-16,0 5-5 0,-3-3-1 0,0 5 0 15,-3-2-36-15,-3 3-7 0,3-1-1 0,-2 3-761 16,-1 3-152-16</inkml:trace>
  <inkml:trace contextRef="#ctx0" brushRef="#br0" timeOffset="19008.73">5657 11253 1785 0,'0'0'159'0,"0"0"-127"15,-6-3-32-15,3-2 0 0,0-3 140 0,3 3 21 16,0 5 5-16,3-8 1 0,0-3-105 0,3-2-21 16,0 2-4-16,3-2-1 0,3 0-28 0,-3-3-8 15,3 3 0-15,0-3 0 0,0 0 0 0,0 3 0 16,-3-1 0-16,0 4 8 0,-1 2-8 0,1 0 0 15,-6 3 0-15,-3 5 8 0,0 0-8 0,0 0 12 0,0 0-4 16,0 0 0-16,0 8 26 0,0 2 6 0,-3 3 0 0,0 3 1 16,0 3-24-16,0 5-5 0,-2-1 0 0,2 7-1 15,0-4-11-15,0 6 0 0,3 0 0 0,0 2-11 16,-3-2 11-16,3-1 0 0,3-1 0 0,0-1 0 16,0 0 0-16,2-3 0 0,-2-2 0 0,3 0 0 15,-3 0 0-15,0-3-13 0,0 0 5 16,0-2 8-16,3-4 0 0,-3-1 0 0,3-1 0 0,-3 0 0 31,-3-5-96-31,3 0-24 0,-3 0-4 0,0 0-606 0,-3 0-121 0</inkml:trace>
  <inkml:trace contextRef="#ctx0" brushRef="#br0" timeOffset="19156.66">5559 11837 2178 0,'0'0'96'0,"0"0"20"0,0 0-92 0,0 0-24 16,6-5 0-16,3 0 0 0,0 0 31 0,0-3 1 15,3 2 1-15,3-2 0 0,0-5 15 0,2 3 4 16,4-6 0-16,3-3 0 0,3 1-41 0,3-1-11 16,-4-5 0-16,7 1-1102 0</inkml:trace>
  <inkml:trace contextRef="#ctx0" brushRef="#br0" timeOffset="19415.32">5854 10819 2386 0,'0'5'52'0,"6"0"12"0,0 6 1 0,3 0 3 0,3 2-55 0,-1 3-13 0,7 0 0 0,0 2 0 16,3 3 0-16,3 0 0 0,3 1 0 0,-1 4-10 15,4 0 28-15,-3-2 6 0,3 5 0 0,-1 3 1 16,-2 0-5-16,0 0-2 0,-3 2 0 0,0 3 0 15,-1 0-6-15,-2 0 0 0,-3 0-1 0,-6 3 0 16,0-3 9-16,-9 3 3 0,-6-1 0 0,-3 1 0 16,-6 0-3-16,-3 2-1 0,-3 0 0 0,-5 3-815 15,-7-2-164-15</inkml:trace>
  <inkml:trace contextRef="#ctx0" brushRef="#br0" timeOffset="22691.9">13480 11880 1036 0,'0'0'92'0,"0"0"-73"0,0 0-19 0,0 0 0 16,0 0 150-16,0 0 26 0,6 0 6 0,3-3 1 15,3 3-63-15,-1-2-13 0,1-1-3 0,6 3 0 16,9-5-20-16,0 2-4 0,3 0 0 0,8 1-1 15,-2-4-30-15,6 1-5 0,2-3-2 0,13 0 0 16,-1 0-20-16,4-2-4 0,5 2-1 0,7 0 0 0,-4 0-17 16,7 0 0-16,-1 0 8 0,6 3-8 0,-5-1 10 0,-4 4-2 15,4-4 0-15,5 1 0 0,-5 0-8 0,2 0 0 16,-6-1 0-16,7 4 8 0,-13-6-8 0,4 5 8 16,2-2-8-16,1-1 8 0,-10 4 15 0,-2-3 2 15,-4-3 1-15,1 0 0 0,-13 2-14 0,4 1-2 16,-6-3-1-16,-1 3 0 0,-8-3 3 0,0 0 1 15,-6 0 0-15,-4 0 0 0,-8 0 8 0,3 0 2 16,-3 3 0-16,0-3 0 0,-3 0-23 0,-3 3 0 16,-9-1 0-16,3 1 0 0,0-3 0 0,-6 3 0 15,0 0 0-15,-3-1 0 0,0 1 0 0,0 0 0 16,-3-1 0-16,0 4 0 16,-3-3-113-16,3-1-27 0,6 1-6 0</inkml:trace>
  <inkml:trace contextRef="#ctx0" brushRef="#br0" timeOffset="23070.12">15623 11422 1440 0,'-9'-5'64'0,"9"5"12"15,-6-3-60-15,6 3-16 0,0 0 0 0,-3 0 0 16,-3-3 169-16,6 3 31 0,-3 0 7 0,3 0 1 0,0 0-58 0,0 0-11 16,0 0-3-16,0 0 0 0,0 0-64 0,6 8-12 15,-3 0-4-15,3 3 0 0,3-3-44 0,0 0-12 16,3 0 0-16,0 2 0 16,3-2 0-16,-1 3 12 0,4-3-12 0,0 5 12 0,0-5-12 0,-3 3 10 15,3-1-10-15,0 1 10 0,-1-3-10 0,-2 0 0 16,0 0 9-16,0-1-9 0,0 1 8 0,-6-2-8 15,-3 2 10-15,3-3-10 0,-3 3 18 0,-3-3-2 16,-9 6-1-16,0-3 0 0,-3 2 5 0,-3 1 0 16,-3 2 1-16,-6 0 0 0,-3-5-10 0,1 5-3 15,-4 1 0-15,-3 2 0 16,3-6-56-16,-2 3-12 0,5 3-3 0,-3-3 0 16,3-5-84-16,6 0-17 0</inkml:trace>
  <inkml:trace contextRef="#ctx0" brushRef="#br0" timeOffset="23431.03">16007 10970 2059 0,'0'0'45'0,"0"0"10"0,0 0 1 16,6 0 2-16,0-3-46 0,3 0-12 0,-3 1 0 0,6 2 0 0,-1 0 69 0,4 2 12 15,-3-2 3-15,9 6 0 0,3 2-4 0,-3-3 0 16,0 3 0-16,2 2 0 0,4 1-64 0,-3 0-16 16,-3 2 0-16,0 3 0 0,-4 0 0 0,-2-1 0 15,0 4 0-15,-6-1 0 0,0-2 0 0,-3 3 0 16,-3-1 0-16,-3 1 0 0,-3-1 55 0,-3 1 7 15,-3-1 2-15,-3 1 0 0,-3-1-52 0,1 1-12 16,-7-3 0-16,0 0 0 0,-3 0 17 0,3-3 1 16,3-3 0-16,-3 4 0 15,1-6-38-15,2 0-7 0,0-3-1 0,3 0-1 16,3-2-199-16,3-6-39 0</inkml:trace>
  <inkml:trace contextRef="#ctx0" brushRef="#br0" timeOffset="23649.87">16474 10938 2404 0,'0'0'53'0,"0"0"11"0,-9 8 3 0,0 2 0 0,3 1-54 0,-3 5-13 0,-2-3 0 0,-4 8 0 16,3-2 104-16,-3 5 19 0,3-3 3 0,3 5 1 15,3 1-43-15,0-1-9 0,6-2-2 0,0 2 0 16,6-2-38-16,0 0-8 0,6 2-2 0,3-2 0 15,6-3-43-15,-1-2-9 0,7-3-1 0,0-3-1 16,3-5 10-16,3-5 3 0,8-1 0 0,4-4-896 16,-6-9-180-16</inkml:trace>
  <inkml:trace contextRef="#ctx0" brushRef="#br0" timeOffset="26319.42">15010 8012 633 0,'0'0'56'0,"0"0"-44"15,0 0-12-15,0-3 0 0,0-2 56 0,3-1 8 16,-3 4 3-16,3-4 0 0,0-2-3 0,0 3 0 16,0 0 0-16,-3 0 0 0,3-1 16 0,-3 1 4 15,0 5 0-15,0 0 0 0,3-5-9 0,-3 5-2 16,0 0 0-16,0 0 0 0,0 0-5 0,0 0 0 16,0 0-1-16,0 0 0 0,0 0-9 0,0 0-2 0,0 0 0 0,0 0 0 15,0 0-28-15,2 2-5 0,1 4-2 0,0-1 0 16,3 3 35-16,-3 0 6 0,3 2 2 0,-3 4 0 15,0-1-47-15,0 3-9 0,0 0-8 0,0 2 12 16,0 1 0-16,0-6 1 0,0 3 0 0,0 0 0 16,-3 0-4-16,0 2-1 0,0-2 0 0,-3 0 0 15,3 0-8-15,-6 2 8 0,-3-2-8 0,0 0 8 16,-6-3-118-16,1 3-24 0,-4-3-5 0,-3-2-1 0</inkml:trace>
  <inkml:trace contextRef="#ctx0" brushRef="#br0" timeOffset="27583.5">17528 11779 2635 0,'0'0'116'0,"0"0"25"0,0 0-113 0,0 0-28 16,0 0 0-16,6-5 0 0,3 5 27 0,0-3-1 15,0 1 0-15,3-1 0 0,2 3 2 0,1-3 1 16,3 3 0-16,0 0 0 16,3 0-68-16,6-2-13 0,5 2-4 0,4 0-749 15,-3-3-151-15</inkml:trace>
  <inkml:trace contextRef="#ctx0" brushRef="#br0" timeOffset="27741.83">18867 11763 2534 0,'0'0'225'0,"9"-2"-180"16,0 2-36-16,0-3-9 0,0 3 45 0,6-3 7 0,0 1 2 0,3-1 0 15,2-2-41-15,4 0-13 0,3 2 8 0,3-2-8 31,3-1-71-31,-1-2-17 0,4 3-4 0,3-3-1033 0</inkml:trace>
  <inkml:trace contextRef="#ctx0" brushRef="#br0" timeOffset="27891.45">20117 11676 2188 0,'18'0'97'0,"-9"0"20"0,3 0-93 0,0 0-24 0,3 0 0 0,0 0 0 16,0 0 29-16,0 0 2 0,-3 0 0 0,2-3 0 15,4 1-15-15,3-1-4 0,-3 0 0 0,3-2 0 16,3 0-57-16,-1 0-12 0,1-1-3 16</inkml:trace>
  <inkml:trace contextRef="#ctx0" brushRef="#br0" timeOffset="28047.95">20888 11676 2016 0,'0'0'179'0,"0"0"-143"15,6 0-36-15,3 0 0 0,0-3 76 0,3 3 9 16,0-2 2-16,3-1 0 0,3 3-79 0,0-5-16 16,2 2-4-16,1-2 0 0,3 2-8 0,3 1-3 15,0-4 0-15,-1 4-641 16,4-1-128-16</inkml:trace>
  <inkml:trace contextRef="#ctx0" brushRef="#br0" timeOffset="28163.21">21668 11628 1382 0,'0'0'123'0,"0"0"-99"0,0 0-24 0,9 0 0 15,3 0 184-15,-3 3 31 0,0 0 6 0,0-3 2 16,3 0-127-16,3 0-26 0,0 0-5 0,2-3-1 16,4 0-35-16,3-2-7 0,3 0-2 0,6 0-1113 15</inkml:trace>
  <inkml:trace contextRef="#ctx0" brushRef="#br0" timeOffset="29171.84">22323 10427 1785 0,'0'0'159'0,"0"-5"-127"0,-3 5-32 0,3 0 0 16,0 0 87-16,0 0 11 0,0 0 2 0,0 0 1 16,3 5-73-16,6 8-16 0,-3 3-2 0,0 3-1 15,-3 2 11-15,0 5 3 0,0 4 0 0,-3 1 0 16,0 4 1-16,0-1 1 0,-6 3 0 0,3 3 0 15,-3 0-13-15,-3 2-4 0,0-2 0 0,-3-1 0 16,0 1 17-16,-3-6 3 0,-2 1 1 0,2-4 0 0,0-1-29 0,0-4 0 16,3-2 0-16,-3 0-10 0,0-6 29 0,3-2 5 15,0 3 2-15,4-6 0 0,-1 0-12 0,3-5-2 16,0 3-1-16,3-6 0 0,3-5-11 0,0 0 0 16,0 0 0-16,9 3 0 0,3-3 0 0,-1 0 0 15,4-3 0-15,6 0 0 0,0-2 0 0,3 2 0 16,3-2 0-16,2 0 0 0,-2 2 0 0,3-2 8 15,3 2 0-15,-1 3 0 0,1-3-8 0,6 3-11 16,0 0 3-16,-1 0 0 0,4-2 24 0,0 2 4 16,-4 0 2-16,1 0 0 15,-3-3-120-15,2 3-24 0,-5-2-5 0</inkml:trace>
  <inkml:trace contextRef="#ctx0" brushRef="#br0" timeOffset="29558.6">23398 10192 1382 0,'0'0'123'0,"-6"5"-99"0,-3 6-24 0,0-1 0 0,-3 6 128 0,-3 8 21 15,-6 2 4-15,0 9 1 0,1 2-62 0,-1 2-12 16,-9 6-2-16,6 0-1 0,-3 0 6 0,6 3 1 15,-2 5 0-15,-1-3 0 0,6 3-23 0,3 0-4 16,3 0-1-16,6 0 0 0,6-5-56 0,6 2 0 16,3-3 0-16,6-2-11 15,9 0-13-15,3-5-4 0,8 2 0 0,7-7 0 16,3-3-27-16,5-9-5 0,10-7-2 0,14-5-1028 0</inkml:trace>
  <inkml:trace contextRef="#ctx0" brushRef="#br0" timeOffset="29874.69">24475 10007 1868 0,'0'0'83'0,"0"0"17"0,0 0-80 0,6 10-20 0,3 9 0 0,3 2 0 16,3 3 0-16,0 5 0 0,9 2 0 0,2 7 0 16,-2 1 24-16,3 9 7 0,3 2 1 0,-4 6 1 0,4-3 11 0,0 2 3 15,0 1 0-15,-3-1 0 0,2 3-21 16,1-2-4-16,0 0-1 0,0-1 0 0,-1-2-9 0,-8-3-3 16,0-2 0-16,-9-6 0 0,-3-2 3 0,0-3 0 15,-12-5 0-15,-6 0 0 0,-9-3-2 0,-6-6 0 16,-11 1 0-16,2-3 0 15,-15-2-35-15,6-3-7 0,-8-3-2 0,-10 0-970 0</inkml:trace>
  <inkml:trace contextRef="#ctx0" brushRef="#br0" timeOffset="30487.88">23811 11377 230 0,'0'0'20'0,"0"0"-20"0,0-3 0 0,0 3 0 16,-3-7 464-16,3 7 89 0,0 0 18 0,0 0 3 31,0 0-495-31,3-6-99 0,9 1-20 0,-3-3-4 15,0 5-141-15,9-2-28 0</inkml:trace>
  <inkml:trace contextRef="#ctx0" brushRef="#br0" timeOffset="30635.05">24445 11356 1843 0,'0'0'164'0,"0"0"-132"16,0 0-32-16,0 0 0 15,0 0 68-15,12 0 8 0,0 0 0 0,9 0 1 16,0-3-185-16,9 1-36 0</inkml:trace>
  <inkml:trace contextRef="#ctx0" brushRef="#br0" timeOffset="32667.66">22356 8475 979 0,'0'0'87'0,"0"-6"-70"0,-3-2-17 0,3 0 0 16,0 1 72-16,0-1 10 0,0-3 2 0,3 3 1 15,-3 0-7-15,3-2-2 0,-3 2 0 0,3 0 0 16,-3 0 8-16,0 0 2 0,-3 0 0 0,3 3 0 16,0-1-18-16,0 1-3 0,-3 2-1 0,0-2 0 15,-3 2-38-15,0 1-8 0,0-1-2 0,-6 3 0 16,6 3-16-16,-6-1 8 0,-3 6-8 0,-3 0 0 16,1 3 11-16,-4 5-11 0,-6 0 10 0,0 5-10 15,0 3 22-15,1 2-2 0,-1 0 0 0,3 9 0 0,3-3-20 16,0-1 8-16,-8 36-8 0,20-36 0 0,3-4 9 15,3-1-9-15,3-2 0 0,3-3 8 0,3 0-8 16,3-2 0-16,3-3 0 0,2-6 0 0,4 1 8 16,0-6-8-16,6-2 0 0,3-3 13 0,0-3-4 15,-1-5-1-15,4-5 0 0,0 0-8 0,-3-6 0 16,-1-2 9-16,1 0-9 0,-3-3 9 0,-6-2-9 16,0-3 12-16,-3-1-12 0,-6-4 15 0,-1 0-4 15,-2-1-1-15,-3 4 0 0,-6-4-10 0,-3 3 12 16,-2 1-12-16,-4-1 12 0,-6 0-12 0,-3 0 0 15,-3 1 0-15,-3 4 0 0,1 1 0 0,-4-1 0 16,-3 9 0-16,0-1 8 0,4 6-8 0,-1 0-12 16,3 5 2-16,0 3 1 15,6 2-23-15,1 6-5 0,-1 2-1 0,3 5-983 0</inkml:trace>
  <inkml:trace contextRef="#ctx0" brushRef="#br0" timeOffset="33058.76">22787 7879 2224 0,'-8'-8'99'0,"8"8"20"0,0 0-95 0,0 0-24 16,0 0 0-16,0 8 0 15,-3 3 12-15,3-1-3 0,-3 4 0 0,3 2 0 16,0 2-9-16,-3 3 0 0,0 3 0 0,0 3 0 0,0 2-9 0,-3 2-4 16,0 4-1-16,-3 2 0 0,-3 0 22 0,3 0 5 15,0 0 1-15,-3-3 0 0,0-2-22 0,3 0-5 16,-3-6-1-16,0 3 0 0,1-2 14 0,2-3 15 16,0-6-3-16,3 1-1 0,0-6-11 0,0 0-16 15,6 0 4-15,0-2 1 0,3-3 11 0,3-5 12 16,6-1-2-16,3-2-1 0,2-2 13 0,7-4 2 15,3-2 1-15,0-2 0 0,6-3-5 0,-4-1 0 16,10-2-1-16,0 1 0 0,2-1-11 0,-2 2-8 16,6 1 9-16,-1 3-9 0,1-1 0 0,-3 6 8 0,2-3-8 0,-5 5 0 15,-3 1-17-15,-3-1-7 0,-4 3 0 16,-2 0-1027-16</inkml:trace>
  <inkml:trace contextRef="#ctx0" brushRef="#br0" timeOffset="33299.04">21900 9123 1954 0,'-6'-3'87'0,"6"3"17"15,0 0-83-15,0 0-21 0,9-2 0 0,9-1 0 16,6-5-23-16,3 0-9 0,6-5-1 0,8 0-1 0,4-1 34 0,9-2 12 15,-1 1 0-15,4-1 0 0,5 0 30 0,1 0 6 16,2 3 0-16,7-3 1 0,-1 0 11 0,3 3 3 16,-2 0 0-16,-1-1 0 0,-2 1-37 0,-1 2-7 15,-8 4-2-15,5-1-702 16,-8 0-141-16</inkml:trace>
  <inkml:trace contextRef="#ctx0" brushRef="#br0" timeOffset="33811.19">22281 9382 1324 0,'-17'-16'118'0,"8"14"-94"0,-3-4-24 0,0 4 0 16,-6-1 90-16,0 0 14 0,-3 3 2 0,-3 0 1 15,-2 3-42-15,-1 2-8 0,-3 3-1 0,-3 0-1 16,4 3 21-16,-7 5 5 0,0 2 1 0,0 6 0 15,1 2-22-15,-1 4-5 0,-3-1-1 0,7 5 0 16,2-2-31-16,6 2-7 0,6-2 0 0,3 0-1 0,3-3-15 0,6 0 0 16,6 3 0-16,6-6 0 0,0-5 0 0,9 3 0 15,6-3 0-15,6-5 0 0,3-3 0 0,2-5 0 16,4-5 0-16,0-3 0 0,2-8 0 0,4-5 0 16,0-6 0-16,5-2 0 0,-2-5 9 0,3-1-9 15,-7-5 8-15,-2-5-8 0,0-2 0 0,-7-9 0 16,-2-5 0-16,-9-5 0 15,3-6-45-15,-9-2-11 0,-3-2-3 0,-12 1 0 16,-3 7-63-16,-12 4-13 0,-6 11-2 0,-12 5-1 0,-2 11 119 0,-10 5 19 16,0 6 14-16,-2 7-2 0,2 6-4 0,-3 2 0 0,1 6 0 15,-1 2 0 1,3 3-39-16,1 5-8 0,-40 11-1 0,34 0-1 0</inkml:trace>
  <inkml:trace contextRef="#ctx0" brushRef="#br0" timeOffset="36047.26">22651 9252 1094 0,'0'0'97'0,"-6"-2"-77"16,0-1-20-16,3 3 0 0,-6-2 112 0,6 2 18 15,-3 0 4-15,0 0 1 0,6 0-79 0,-6 2-16 0,0 1-4 0,0 2 0 16,-3 0-1-16,0 3-1 0,3 3 0 0,-3 2 0 15,-3 6 6-15,3-1 2 0,-5 6 0 0,8 2 0 16,-6 4-10-16,3 1-1 0,0 6-1 0,3-5 0 16,3 3-16-16,-3-4-3 0,6 1-1 0,0-3 0 15,0-2-10-15,9-1 12 16,-3-2-12-16,3-3 12 0,0 0-4 0,6-2 0 0,-1-3 0 0,4-3 0 16,0-3 8-16,3-2 0 0,3 0 1 0,0-2 0 15,-1-4 0-15,1-2 0 0,0-2 0 0,0-4 0 16,3 1-9-16,-4-3-8 0,1 0 9 0,0-2-9 15,0-6 11-15,-3 0-11 0,0 0 12 0,-1-3-12 16,1-4 12-16,-3-4-12 0,0-2 12 0,-3-3-12 16,-6 1-20-1,6-7-12-15,-3-1-1 0,-9-1-1 0,2 3-14 0,-5 3-2 0,-5-1-1 16,5 6 0-16,-12 5 32 0,0 3 7 0,-3 3 0 0,-3 4 1 0,0 1 11 0,-9 3 0 16,6 2-9-16,-8 2 9 0,-1 4 10 0,3 2 6 15,-9 2 2-15,-2 4 0 0,2 4-2 0,0 1 0 16,1 5 0-16,2 0 0 0,0 2-1 0,6 3-1 15,4-2 0-15,8-1 0 0,0 3-14 0,3 1 0 16,3-4 8-16,9 3-8 0,9-2 0 0,3-1-13 16,6 1 2-16,5-6 1 15,7 0-13-15,9-5-2 0,6-2-1 0,2-4-903 0</inkml:trace>
  <inkml:trace contextRef="#ctx0" brushRef="#br0" timeOffset="36710.37">22400 9509 633 0,'0'0'56'0,"0"0"-44"0,0 0-12 0,0 0 0 16,0 0 185-16,0 0 35 0,6 0 8 0,3 0 0 15,0 0-74-15,3 0-15 0,3 0-3 0,0-3-1 16,6 1-47-16,3-1-10 0,5 1-2 0,4-1 0 0,9 0-48 16,2 1-9-16,4-1-3 0,6-2-682 15,-4-3-137-15</inkml:trace>
  <inkml:trace contextRef="#ctx0" brushRef="#br0" timeOffset="37921.25">15891 12422 2646 0,'-12'-8'58'15,"-3"0"12"-15,0 0 2 0,3 3 3 0,-6-3-60 0,3 0-15 0,1 3 0 0,-4-3 0 0,0 3 0 0,0-1-13 16,-3 1 2-16,0 0 1 16,-5 0-115-16,-1 2-23 0,-6 0-5 0,-3 1-1 15,-2 2-62-15,-7 0-13 0,-50 0-3 0,20 5 0 0</inkml:trace>
  <inkml:trace contextRef="#ctx0" brushRef="#br0" timeOffset="38064.86">13849 12544 1036 0,'-27'-11'92'0,"15"9"-73"0,0-4-19 0,3 4 0 15,-3-1 368-15,3 0 71 0,4 1 13 0,-1-1 4 32,3 1-520-32,-3 2-104 0,6 0-21 0</inkml:trace>
  <inkml:trace contextRef="#ctx0" brushRef="#br0" timeOffset="38185.56">13134 12552 2304 0,'-50'-19'204'0,"29"11"-163"0,-9 3-33 0,3 0-8 16,1 0 0-16,-1-1-16 0</inkml:trace>
  <inkml:trace contextRef="#ctx0" brushRef="#br0" timeOffset="38867.49">11313 12655 1267 0,'-21'-3'112'0,"0"3"-89"0,-3 3-23 0,-5 0 0 15,-4 5 0-15</inkml:trace>
  <inkml:trace contextRef="#ctx0" brushRef="#br0" timeOffset="40609.58">12524 7197 864 0,'0'0'76'0,"0"-8"-60"0,0 2-16 0,0-1 0 15,0 1 120-15,3 1 20 0,-3 5 5 0,0 0 1 16,0 0-57-16,0 0-11 0,6 0-2 0,3 5-1 16,-6 1-25-16,3 4-5 0,0 3-1 0,0 6 0 15,-3 5-10-15,0 2-2 0,0 6-1 0,-3 5 0 16,0 3-10-16,0 5-1 0,-3 2-1 0,0 6 0 15,0 5-6-15,-3 6-1 0,3 2 0 0,-3 3 0 16,0-3-12-16,3-3 8 0,0 1-8 0,0-1 0 16,-3-4 0-16,3-1 8 0,0-5-8 0,-3-3 0 15,3-5 0-15,-3-5 9 0,0-3-9 0,0 0 8 16,-2-8 8-16,2 0 2 0,-3 0 0 0,3-2 0 0,0-1 1 16,0-5 0-16,0 0 0 0,0-2 0 0,3-3-19 15,0 0 10-15,3-6-10 0,0 1 8 16,0-6-114-16,0-5-23 0,6 0-5 15</inkml:trace>
  <inkml:trace contextRef="#ctx0" brushRef="#br0" timeOffset="41550.1">12465 7056 1382 0,'-9'-21'123'0,"6"11"-99"0,3-1-24 0,0 1 0 16,3-4 55-16,0 6 5 0,3-2 2 0,3-1 0 16,3 1-16-16,5 2-3 0,4-3-1 0,3 1 0 15,9 2-18-15,0 2-4 0,5 1-1 0,1 0 0 16,3 2 0-16,-1 3 0 0,1-3 0 0,6 3 0 15,2-2-8-15,1-1-2 0,2 3 0 0,-2 0 0 16,3 0-1-16,2 0 0 0,-2 0 0 0,-1-3 0 16,7 1-8-16,-1-3 0 0,7 2 0 0,2-2 0 15,1 2 0-15,-1 0 0 0,4-5 0 0,-1 3 8 0,6 2-8 16,-2 3 12-16,-4 0-12 0,4-2 12 0,-4-1-12 16,4 3 0-16,-4-5 0 0,0 5 0 0,1 2 0 15,-4 1 16-15,-2-3 0 0,-1-3-1 0,1-2-24 16,-1 5-5-16,4-2-1 0,-7 2 0 0,1 0 24 0,-4 2 5 15,1-4 1-15,-4 2 0 0,4 2-15 0,-4-2-15 16,-2 0 3-16,-3 5 1 0,-4 1 11 0,-2 2 16 16,-3-6-4-16,-4 4-1 0,-2-4-11 0,0 1-11 15,-1 2 3-15,-2-2 0 0,-3-3 8 0,0 3 11 16,-9-1-3-16,-1-2 0 0,1 3-8 0,-3 2 0 16,0-5-12-16,-3 3 12 0,-3-1 0 0,0-2 21 0,-3 3-2 15,-3 0-1-15,2-1 9 0,-8-2 1 0,0 0 1 0,3 6 0 16,3-1-4-16,-6-5-1 0,0 0 0 0,3 8 0 15,0 0-10-15,0 0-2 0,-3 2-1 0,3 1 0 16,-3 2-3-16,3 0 0 0,0 3 0 0,0 0 0 16,0 0-8-16,0 5 0 0,0 3 0 0,3 0 0 15,-3 2 0-15,3 3 0 0,0 3 0 0,-3 2 0 16,0 4-9-16,3 4 9 0,0 0 0 0,-3-2 0 16,6 2 0-16,-6 1-8 0,3-1 8 0,-3 3 0 15,3 2 0-15,-3 1 0 0,0 0 0 0,3-1 0 16,-4 1 0-16,1 0 0 0,3-3 0 0,-3 0 0 15,-3 0 0-15,6 0 0 0,0 2 0 0,0 1 9 16,-3-3-9-16,3 0 12 0,-3 0-12 0,3-6 12 16,-3 1-12-16,3-6 12 0,-3 4-12 0,0-7 12 15,0 4 0-15,0-6 0 0,0 0 0 0,0 0 0 16,0 0 5-16,-3 0 2 0,3-5 0 0,-3 2 0 0,0-2-4 0,0 0-1 16,0-3 0-16,0 0 0 0,0-5-5 15,0 0-1-15,0 0 0 0,0-3 0 0,-3 1 1 0,3-4 0 16,-3 1 0-16,0-3 0 0,0-3 3 0,0-2 0 15,-3 2 0-15,0-5 0 0,-6 2 6 0,0 1 2 16,-3-3 0-16,-5-3 0 0,-4 3-7 0,-6-2-1 16,-6 2 0-16,-5 0 0 0,-4 2-12 0,-6 1 0 15,-5-6 0-15,-4 6 0 0,-5 0 0 0,-10-3 0 16,-5 0 0-16,0 0 0 0,-7 2 0 0,-5 1 0 16,-6 0 0-16,-3-1 0 0,-4 1-12 0,-8-3 2 15,-3 5 0-15,-6-5 0 0,0 0 10 0,-3 3 0 0,0 0 0 16,0-1 0-16,6-4 11 0,0-1 4 0,6 0 1 15,6 1 0-15,11 2 13 0,7 0 3 0,6-3 1 16,8 3 0-16,4 0-14 0,11 3-3 16,10-1-1-16,5-2 0 0,6 3-28 0,10 2-6 0,2 3-1 0,6 0 0 31,3 3-173-31,3-1-35 0,0 4-8 0</inkml:trace>
  <inkml:trace contextRef="#ctx0" brushRef="#br0" timeOffset="42728.42">11378 14102 806 0,'0'0'72'0,"-12"0"-58"15,3 0-14-15,1 0 0 0,-1 0 214 0,3 0 40 16,6 0 8-16,0 0 2 0,0 0-173 0,0 0-35 16,0 0-6-16,0 0-2 0,0 0-13 0,0 0-3 15,-3 8-1-15,3 0 0 0,0 3 9 0,3-3 3 16,0 2 0-16,0-2 0 0,6 0-12 0,-1 3-3 15,1-3 0-15,3 0 0 0,0-3-20 0,6 0-8 16,-3-2 0-16,6-1 9 0,0-4-9 0,2-1 0 0,4-5-12 16,0 3 12-16,3-6-28 0,2 1 3 0,-2-3 0 0,6-1 0 31,0-4-2-31,-1 2 0 0,-2 0 0 0,0-2 0 0,3-1 18 0,-1 1 9 0,1-1-10 0,-3 0 10 16,3 1 0-16,2 2 0 0,-2-2 0 0,3 2 0 15,-1 0 0-15,1 5 0 0,0-2 8 0,-4 0-8 16,1 2 10-16,0 1-10 0,-6 2 8 0,-4 0-8 15,4 2 8-15,0 1-8 0,-3 0 0 0,-3 0 8 16,5-1-8-16,-5 4 12 0,0-1-12 0,3 3 12 16,0 0-12-16,-1 3 0 0,-5-1 0 0,0 4 0 15,-3 1 14-15,-3 1 1 0,0 3 0 0,-3 2 0 16,-1 0-1-16,-2 3 0 0,-3 0 0 0,-3 0 0 16,0 0 2-16,0 2 0 0,-3 1 0 0,3-3 0 15,-6 2-4-15,3-2-1 0,-3 0 0 0,3-3 0 16,0 1-11-16,-3-6 8 0,3-1-8 0,-3-1 8 0,3-6-8 15,0 0 0-15,0 0 9 0,0 0-9 0,0 0 0 0,6-3 9 16,0-5-9-16,3-2 0 0,0-1 0 0,0-2 0 16,3-3 0-16,0-3 0 0,3 1-12 0,0-3 3 15,2-3 1-15,1 3 0 0,0 0 8 0,3-1-8 16,6 4 8-16,-3-1-8 0,2 3 8 0,4 3 0 16,-3 0-9-16,3 0 9 0,2 2 0 0,-2 1 0 15,3 2-9-15,-3 0 9 0,-1 2 0 0,4 1 0 16,-3-3 0-16,3 3 0 0,-1 0 0 0,1-1 0 15,0 1 0-15,0 0 0 0,2-1 0 0,-2-1 0 16,-3-1 0-16,3 0 0 0,-4 0 0 0,-2-3 0 16,-3-2 0-16,0 0 0 0,-3-3 0 0,-6-5 0 0,-1-8 0 15,-2-1 0-15,0-1 0 0,-3-9-8 16,-6-2-1-16,-3-3 0 0,0-3-1 0,-6 0 0 0,-3-2 0 16,-6 0 0-16,1 2-11 0,-4 6-3 0,-6 2 0 15,3 6-629-15,-6-1-127 0</inkml:trace>
  <inkml:trace contextRef="#ctx0" brushRef="#br0" timeOffset="43419.63">12649 8829 2059 0,'0'-5'45'0,"0"-3"10"0,6 0 1 0,0 3 2 0,6-3-46 0,3 0-12 16,6 0 0-16,6 0 0 0,8 0 11 0,10-3 0 0,6-2 0 0,11-3 0 16,10 0-11-16,8-2 0 0,6-1 0 0,9 1-620 31,7-1-125-31</inkml:trace>
  <inkml:trace contextRef="#ctx0" brushRef="#br0" timeOffset="51593.27">13313 5969 1267 0,'0'0'56'0,"0"0"12"0,0 0-55 0,0 0-13 0,3-5 0 0,-3 5 0 16,0 0 161-16,9-6 30 0,3-2 5 0,0 1 2 16,6 1-168-16,5-2-30 0,7 0-13 0,0 0 1 15,3 1-72 1,5-4-13-16</inkml:trace>
  <inkml:trace contextRef="#ctx0" brushRef="#br0" timeOffset="52275.41">14542 6866 460 0,'9'0'20'0,"-9"0"5"0,6 0-25 0,0 0 0 0,6-3 0 0,3-2 0 16,0-3 357-16,6 3 67 0,0-3 12 0,2 0 4 31,7 0-404-31,3 3-80 0,3-1-16 0,5 1-3 0,4 0 33 0,3 2 6 0,2 1 2 0,1-1-762 16</inkml:trace>
  <inkml:trace contextRef="#ctx0" brushRef="#br0" timeOffset="58444.77">14727 5726 288 0,'0'0'25'0,"0"0"-25"16,0 0 0-16,0 0 0 0,0 0 214 0,0 5 38 16,-3 0 7-16,3-5 1 0,0 0-204 0,0 5-42 15,0 1-14-15,3 2 9 0,0-3 3 0,0 0 0 16,0 3 0-16,3 3 0 0,-3-1 8 0,6 1 3 16,0 0 0-16,0 2 0 0,-1 0-7 0,1 6-2 15,0-1 0-15,0 6 0 0,3 0 19 0,-3 2 4 16,-3 9 1-16,0-1 0 0,0 0-20 0,0 1-4 15,-6 4-1-15,0 1 0 0,-3 0 3 0,0 2 0 0,0 0 0 16,-3 3 0-16,0-2 16 0,0-1 3 0,-3-5 1 0,3 0 0 16,0-5-17-16,0 0-3 0,0-3-1 0,3 0 0 15,-3-3 1-15,3-4 0 0,1-1 0 0,2-3 0 16,0-5-16-16,0-2-13 0,0 0 2 0,0-6-546 16,0-5-110-16</inkml:trace>
  <inkml:trace contextRef="#ctx0" brushRef="#br0" timeOffset="59060.83">14712 5866 2361 0,'0'0'210'0,"0"0"-168"16,0 0-34-16,0 0-8 0,0 0 28 0,0 0 4 16,0 0 1-16,0 0 0 15,6-3-91-15,6 1-18 0,3-4-4 0,3 1-1 16,2 0 43-16,1-3 9 0,3 5 1 0,6-5 1 16,0 0-5-16,5 0-2 0,-2 3 0 0,0-3 0 0,0 3 14 0,-1-3 2 15,-2 0 1-15,-3 3 0 0,3-1 17 0,-4-2 0 16,-2 3 0-16,-3 0 0 0,0-1 0 0,0 1 9 15,-3 3-1-15,-1-1 0 0,-5 0 24 0,3 1 4 0,-3 2 0 16,0-3 1-16,-6 3 5 0,0 0 1 0,6 3 0 0,-3-3 0 16,0 0-18-16,3 0-3 0,-3 2-1 15,2 1 0-15,7 0-21 0,-3-1 0 0,-3 1 0 0,6-3 0 16,-3 0 0-16,3 0 0 0,-3 2 0 16,-3 1 0-16,5-3 0 0,-5 3 0 0,3 2 0 0,-3-2 0 15,-3-1 0-15,0 1 0 0,-3 2 0 0,0 1 0 16,-6-6 0-16,6 8 0 0,-3-1 0 0,0 4 0 15,-3-3 0-15,0 3 9 0,0 2-9 0,-3 0 0 16,0 6 12-16,0 2-12 0,0 3 12 0,-3-1-12 16,3 4 14-16,-3 2-4 0,0-3-1 0,0 6 0 15,3-3 3-15,-3 0 0 0,0 0 0 0,3 1 0 16,-3-1-3-16,3 2 0 0,0 1 0 0,0 3 0 16,3-1-9-16,0-2 8 0,0-1-8 0,3 1 8 0,3-3-8 15,-3 0 8-15,6-2-8 0,0-1 8 0,3 1-8 16,3-3 0-16,0-1 0 0,0-1 0 0,0 1 0 0,-1-1 0 15,4-1 9-15,-6 0-9 0,3 3 0 0,0-6 0 16,0 1 0-16,-6-1 0 0,3 1 0 0,-3-1 0 16,-3 1 0-16,-1-3 8 0,-5-3-24 0,0 3-4 15,0-3 0-15,-2 0-1 16,-4-2-85-16,0-1-17 0,3 1-3 0</inkml:trace>
  <inkml:trace contextRef="#ctx0" brushRef="#br0" timeOffset="62960.05">21761 11734 403 0,'0'0'36'0,"0"0"-36"15,-3 0 0-15,3 0 0 0,0 0 132 0,-3 3 20 16,-6-3 4-16,3 0 1 0,0 0-44 0,0 3-9 16,0-1-1-16,3 1-1 0,-3 0-46 0,6-3-10 15,0 0-2-15,0 0 0 0,-3 5-14 0,3-5-3 16,0 0-1-16,3 8 0 0,0-3 1 0,6 0 0 16,0-2 0-16,3 2 0 0,3-2-2 0,2 0 0 0,1-1 0 0,6 1 0 15,0-6 1-15,3 3 0 0,-1 0 0 0,4 0 0 16,3-2-2-16,6-4 0 0,8 4 0 0,-2-6 0 15,9 2 4-15,-1 1 0 0,7 0 0 0,-1-3 0 16,-2 0-5-16,11 0-1 0,4 3 0 0,-4-1 0 16,6 4-6-16,-5-1-2 0,-4 3 0 0,4-3 0 15,2 3 0-15,-2 0 0 0,2 0 0 0,-8 3 0 16,2-3-2-16,-2 0-1 0,-1 0 0 0,-2-3 0 16,-1 1 3-16,1 2 1 0,-4-3 0 0,1 1 0 15,-3-1 2-15,-4-2 1 0,1-1 0 0,-10 6 0 16,1-5 6-16,9 2 0 0,-4-2 1 0,-2 0 0 15,0 2-7-15,-4-2-2 0,1 2 0 0,-9-2 0 0,8 2-4 0,-2 1-2 16,-3 2 0-16,-1-3 0 16,4 0-10-16,-6 1 8 0,-3-1-8 0,5 0 8 0,-2 1-8 0,-6-4 8 15,0 4-8-15,-6-1 8 0,-4 1-8 16,4-1 0-16,0 0 9 0,-3 3-9 0,-6-2 8 0,0 2-8 16,-3-3 8-16,0 3-8 0,3-3 0 0,-7 3 8 15,-2-2-8-15,-3 2 0 0,0 0 10 0,0 0-2 16,0 0-8-16,9 0 12 0,-6 0-12 0,-3 0 8 15,9 2-8-15,-3 1 0 0,-3-3 0 0,9 3 0 16,-6-3 0-16,3 5 0 0,-3-2 0 0,3-1 0 16,0 3 0-16,3-2 0 0,-3 2 0 0,3-2 0 15,-4 0 0-15,7 2 0 0,-3 0 0 0,0-2 0 0,0 2 0 16,3 0 0-16,-3-2-9 0,-3 2 9 0,-3-2 0 16,0 2-9-16,3-5 9 0,-6 3 0 0,-3-3 0 0,9 5 0 15,-9-5 0-15,3 0 0 0,5 0 0 0,4 0 0 16,-3 0 0-16,0 0 0 0,-3 0 0 0,0-2 0 15,0-1 0-15,-3 0 0 0,9 1 0 0,-3-1 0 16,-3 0 0-16,3-2 0 0,-3 2 0 0,3-2 0 16,3-3 0-16,-6 0 0 0,-4 0 0 0,7 0 8 15,-9-2-8-15,6-1 0 0,0-2 0 0,-6-3 8 16,0 0-8-16,0-2 0 0,0-1 0 0,0 1 0 16,-3-6 0-16,3 0 0 0,0-5-9 0,0 0 9 15,3 0-11-15,-3-6 3 0,9-2 0 0,3-2 0 16,-3-4-7-16,3-2-1 0,6 0 0 0,0-2 0 15,3-1 0-15,-4-5-1 0,-2 0 0 0,-3 3 0 0,6 2 17 16,-6 1-10-16,-3 2 10 0,-3 0-8 0,-3 5 8 16,-3 0 0-16,0 1 8 0,0-1-8 0,-9 0 0 0,6 3 0 15,-6 3 0-15,0 0 0 0,0 2 0 0,-3 0 0 16,3 3 0-16,0 2-8 0,3 4 8 0,0-1 0 16,-2 3-9-16,-1 2 9 0,6-2 0 0,-6 2 0 15,0 4 0-15,9-1 0 0,-6 3 0 0,0-3 0 16,3 2 0-16,-3 1 0 0,3 0 0 0,-3 0 0 15,3-1 0-15,3 4 0 0,0-3 0 0,-3-1 0 16,-3 1 0-16,6 0 0 0,0 0 0 0,0 2 8 16,0 1-8-16,0 2 0 0,0 0 0 0,0 0 0 15,-3-3 0-15,-3 3 0 0,6 0 0 0,0 0 0 16,-6 0 0-16,0 3 0 0,6 0 0 0,-9 0 10 16,6-3-2-16,-6 2-8 0,0-2 10 0,1 0-10 15,-4 1 8-15,3 1-8 0,3 1 0 0,-9 0 0 0,6-6 0 0,3 6 0 16,-9-1-8-16,9 1 8 0,-3-3 0 0,0 3 0 15,0 0 0-15,0-1 0 0,6-2 0 0,-2 1 0 16,2 1 0-16,0-2 0 0,-3 3 0 0,6-6 0 16,0 3 0-16,0 3 0 0,-9-5 0 0,9 2 0 15,-3 0 0-15,-3-3 0 0,3 1 0 0,-6-1 0 16,0-2 0-16,3 0 0 0,0 2 8 0,-6-5-8 16,0 3 0-16,-3-6 0 0,12 3 0 0,-6 1 0 15,0-1 0-15,1 0 0 0,-4-5 0 0,3 2 0 16,9-2 0-16,-6 0 0 0,0 2 0 0,6 1 0 15,-3-1 0-15,-3-2 0 0,6 0 0 0,0 2-11 16,0-2 1-16,0 3 0 0,0-3 0 0,-3-1 0 16,-3 1-2-16,6 0 0 0,0 2 0 0,0 1 0 15,-3-1 12-15,-6 4-10 0,9 1 10 0,-3 4-10 0,-3-1 10 16,6 1-10-16,-6 2 10 0,0 2-10 0,-3-2 10 0,9 3-12 16,-9 2 12-16,9 1-12 0,-3 2 12 0,3 0-12 15,-9 2 12-15,9-2-12 0,0 0 12 0,-3 3 0 16,-2-3-9-16,5 0 9 0,0 0-10 0,0 0 10 15,0 0-13-15,0 0 5 0,0 0-1 0,0 0 0 16,0 0 0-16,0 0 0 0,0 0 9 0,0 0 0 16,0 0 0-16,0 0 0 0,-3-5 0 0,0 0 0 15,3 5 0-15,-6-6 8 0,6-2-8 0,0-2 0 0,-3 2 0 16,-3-3 0-16,6 3 0 0,0-5 0 0,-9 0 0 16,9-3 0-16,-3-3 0 0,-6 1 0 0,6-3 0 15,-3 0 0-15,-6-6 0 0,3 1 0 0,3-6 0 0,-3 0 0 16,-6-2 0-16,9 2 0 0,-3-2 0 0,0 2 0 15,1 0 0-15,-1 0 0 0,0 1-12 0,3 2 4 16,0-1 8-16,-3 1-10 0,9-2 10 0,-6-1-10 16,3 3-2-16,-3-3 0 0,0 3 0 0,3 0 0 15,-3 0 12-15,-6 0 14 0,3-1-3 0,-3 1-1 16,-5 3-26-16,2 2-6 0,-3-5-1 0,-3 2 0 16,-3 1 6-16,0 0 1 0,-2-4 0 0,-1 4 0 15,-3 0-4-15,0-1-1 0,-3 1 0 0,1 4 0 16,-4 1 21-16,6 3-9 0,-5-1 9 0,5 6 0 15,-6 5-10-15,6-2 10 0,3 2-8 0,-2 0 8 16,-1 2 0-16,0 1 0 0,0 5 0 0,1-3 11 16,-4 3-11-16,-3 3 0 0,3 0 0 0,-5-1 0 0,2-2 0 0,-9 3 0 15,7 2 0-15,-4-2 0 0,-3 2-15 0,-2-2-5 16,-4-3 0-16,-8 3-1 0,5-3 9 0,-6 2 3 16,-2-2 0-16,-1-2 0 0,1-1 9 0,-4 0-10 15,-5-2 10-15,0 2-10 0,-4 3 10 0,1-5 9 16,2 2-1-16,-2-2-8 0,0 2 27 0,-4-2-2 15,7 0 0-15,5-3 0 0,1 5 3 0,5 1 0 16,1-1 0-16,5 0 0 0,-2 1-9 0,5 2-2 16,0 0 0-16,7 0 0 0,2 0-8 0,6 2-1 15,7 1-8-15,-1 0 12 0,6-1-12 0,3 1 0 16,0 2 0-16,3 0 0 0,4 1 0 0,-1 2 0 16,0 0 0-16,0 0-10 0,3 0 1 0,0 2 0 15,-3 1 0-15,6-1 0 0,0 3 1 0,0 1 0 0,0-1 0 0,4 0 0 16,-1 6 0-16,0-3 0 0,-3-1 0 0,6 7 0 15,0-4 8-15,0 3-8 0,0 0 8 0,3 3-8 16,3 0 0-16,0 3 0 0,0 2 0 0,3 0 0 16,3 3 8-16,0 5 0 0,-1 2-9 0,7 6 9 15,0 3 0-15,0-1 0 0,0 1 0 0,-3 5 0 16,0 8-9-16,3 5 9 0,-3 3 0 0,-4 2 0 16,1 1-9-16,-3 4 9 0,0 6 0 0,-3 0-9 15,-3 0 9-15,0 0-8 0,0-2 8 0,-3 2-8 16,-3 3 8-16,3-1 0 0,-3-7-9 0,3 2 9 15,0-2 0-15,1 2 0 0,-1-2 8 0,0-3-8 16,0 0 0-16,0-2 8 0,3-1-8 0,-3-5 0 0,0 3 0 16,3-3 0-16,-3-2 8 0,0-3-8 0,0-6 0 15,0 1 10-15,0-1-10 0,3 1 10 0,-3-3-10 16,0 0 0-16,3 2 9 0,-3-4-9 0,0-1 8 16,3-5-8-16,-3 0 10 0,3-3-10 0,-3-2 10 0,3 2-10 15,-3-5 10-15,0 3-10 0,3-3 8 0,-3 0-8 16,3-3 0-16,0 1 9 0,0-4-9 0,0-1 0 15,0-1 0-15,0 0 0 0,0-3 0 0,3 3 0 16,-3-2 0-16,3-1 0 0,0-5 0 0,0 3 0 16,0 0 0-16,3 0 0 0,0-3 0 0,3-2 0 15,-3 2 0-15,0-5 0 0,3-3 0 0,2 0 0 16,-2-2 0-16,3-1 0 0,-3-4-16 0,3-1-1 16,0 0-1-16,3-2 0 15,-3-3-142-15,3-3-29 0</inkml:trace>
  <inkml:trace contextRef="#ctx0" brushRef="#br0" timeOffset="63296.43">21641 11919 1209 0,'-8'-7'53'0,"8"7"12"15,0 0-52-15,0 0-13 0,3-6 0 0,5 1 0 0,7 0 18 0,3-1 1 16,3 1 0-16,6-3 0 0,6 0-19 0,5 0 0 16,1 0 0-16,3-2 0 0,8-1 25 0,10-2 8 15,8 0 2-15,10-3 0 0,8 0 14 0,9-3 3 16,9 4 1-16,4-4 0 0,8 1-17 0,9-1-4 15,6 0-1-15,-3 4 0 0,0-1-19 0,3 3-4 16,8-1-8-16,-5 1 12 0,-3 2 7 0,3-2 1 16,-6 0 0-16,0 0 0 15,0 0-75-15,-6-1-14 0,-6-2-3 0,-8 3-1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7:56:18.3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4732 2572 986 0,'12'-6'44'0,"-12"6"8"0,5-2-41 0,4 2-11 0,3-5 0 0,-3 2 0 16,3 3 24-16,3 0 4 0,0-3 0 0,6 1 0 16,0 2-28-16,-1 0 0 0,1-6 0 0,0 4 0 15,6 2 0-15,-3 0 0 0,0 0 0 0,-1 0 0 16,7 0 0-16,-3 0 0 0,0 0 0 0,2 2 0 0,1-2 0 15,3 0 8-15,3 0-8 0,2 6 12 16,4-6 5-16,3 0 2 0,2 0 0 0,1 2 0 0,0 1-9 16,2-3-2-16,4 3 0 0,-1-3 0 0,7 5 0 0,-1-5 0 15,1 0 0-15,2 0 0 0,-2 0 4 16,2 0 0-16,1 0 0 0,5 0 0 0,4 0 11 0,2 0 2 16,-2 0 1-16,-1 0 0 0,10 0-15 15,-1 0-3-15,-3 2-8 0,10 1 12 0,-4-3-4 0,6 3-8 16,1-1 11-16,2-2-11 0,-3 6 8 0,6-6-8 15,4 0 0-15,-1 0 0 0,-3 2 11 0,6 1-11 16,3-3 10-16,1 0-10 0,-4 0 0 0,3-3 0 0,0 3 0 16,3-2 0-16,0-1 0 0,1 0 0 0,-4-2 0 15,3 2 0-15,6-4 8 0,-3 1-8 0,0 4 0 0,-2-6 0 16,5 2 8-16,-3-2-8 0,0 3 0 0,0-3 0 16,6 3 16-16,-3 0-4 0,-3-1 0 0,3 4 0 15,4-4 0-15,-4 1 0 0,-6 2 0 0,6 3 0 16,0-7 2-16,0 7 0 0,-3 2 0 0,3-4 0 15,0 2-2-15,1 0-1 0,-4 2 0 0,0-2 0 16,6 5-11-16,-3-5 0 0,-6 0 0 0,3 0 0 16,3 0 0-16,-2 0 0 0,-4-5 0 0,-3 5 8 15,3 0-8-15,-3 0 0 0,-3 0 0 0,1 0 0 16,-1-2 8-16,-6 2-8 0,6-3 8 0,-8 3-8 16,-4 0 12-16,0-3-2 0,3 3-1 0,-2 0 0 15,-1 0 18-15,-3 0 3 0,-2-2 1 0,-1 2 0 0,-3 0-20 16,-2 0-11-16,-1 0 12 0,-2 2-12 0,-7-2 22 0,4 0-2 15,-4 0-1-15,-3 0 0 0,1 6-6 16,-4-4-1-16,-5-2 0 0,-3 0 0 0,-1 0 2 0,-2 0 0 16,-1 0 0-16,1 0 0 15,0 0 1-15,-1 5 0 0,-2-5 0 0,-7 0 0 0,1-5-2 0,-6 5 0 16,0 0 0-16,-4-2 0 0,4 2-1 0,-6-3-1 16,0 0 0-16,-4 1 0 0,-2 2 1 0,0-3 0 15,-3 3 0-15,0-5 0 0,-3 2-4 0,-4 3-8 16,1 0 12-16,-3-3-4 0,0 1 9 0,-3 2 2 15,0 0 0-15,-3 0 0 16,0 0-119-16,3 0-23 0</inkml:trace>
  <inkml:trace contextRef="#ctx0" brushRef="#br0" timeOffset="3122.26">3336 5781 345 0,'0'0'31'0,"0"0"-31"15,0 0 0-15,0 0 0 0,0 0 140 0,0 0 21 16,0 0 5-16,0 0 1 0,3-2-68 0,0-1-14 15,-3 3-2-15,3-3-1 0,2 1-21 0,1 2-4 16,-3-6-1-16,3 6 0 0,0-2-1 0,0-1-1 0,3 0 0 0,0 3 0 16,-3-2 0-16,3 2 0 0,3-3 0 0,0 3 0 15,-3-3-1-15,0 3 0 0,6 0 0 0,-1 0 0 16,4-2-24-16,0 2-5 0,0 0 0 0,3 0-1 16,0-3 13-16,3 3 4 0,-4 0 0 0,4-3 0 15,0 3-24-15,3-2-5 0,0 2-1 0,-1-3 0 16,4-2-10-16,3 2 8 0,0 1-8 0,2-1 8 15,-2 0 3-15,3 1 0 0,-1-1 0 0,4 0 0 16,-3 3-2-16,0-2 0 0,-1 2 0 0,1-3 0 16,-3 3 1-16,-3-3 0 0,2 3 0 0,1 0 0 15,0 0-10-15,3 0 12 0,-4 0-12 0,1 3 12 0,3 0-12 0,-1-3 8 16,1 2-8-16,-3-2 8 16,3 0-8-16,-4 3 10 0,1 0-10 0,-3-3 10 0,3 0-10 0,-1 0 8 15,-2 0-8-15,3 0 8 0,3 0 3 0,-4 2 0 16,1-2 0-16,6 0 0 0,-6 0-11 0,-1 0 0 15,1 0 0-15,0-2 0 0,-1-1 0 0,4 0 10 16,0 3 1-16,3 0 0 0,-1-2-11 0,1-1 0 16,-3 3 9-16,2 0-9 0,1 0 0 0,0-3 0 15,-3 1 0-15,-1-1 0 0,-2 3 0 0,6 0 0 16,-4 0 0-16,1 0 0 0,0 0 0 0,0 0 0 16,5 0 0-16,-2 0 0 0,0 0 0 0,-1-3 0 0,1 3 0 15,0 0 0-15,-4 0 0 0,-2 0 8 0,3-2-8 16,3 2 0-16,2 0 0 0,-2-3 0 0,0 3 0 0,2 0 0 15,-2 0 0-15,-3-2 0 0,-1 2 0 0,1-3 8 16,-3 3-8-16,0 0 0 0,-1 0 0 0,1 0 0 16,3 0 0-16,-3-3 0 0,5 3 0 0,1 0 0 15,-6 0 0-15,-1 3 0 0,-2-3 0 0,6 3 0 16,-6-3 0-16,2-3 8 0,-2 3-8 0,0 0 0 16,-9-3 0-16,6 1 0 0,5 2 0 0,1 0 0 15,-6-3 0-15,3 0 0 0,2 3 0 0,7-2 0 16,-3 2 0-16,-3 0 0 0,-4 0 0 0,1-3 0 15,6 3 0-15,-6-3 0 0,-7 3 0 0,4 0 8 16,6-2-8-16,-3 2 0 0,-4-3 0 0,1 3 0 16,3 3 0-16,0-3 0 0,-3 0 0 0,-4 2 0 15,-2-2 0-15,0 3 0 0,9-3 0 0,-3 3 0 0,-7-1 0 16,4 1 0-16,6-3 0 0,0 3 0 0,3-3 0 0,-7 0 0 16,1 0 0-16,6 0 0 0,6 0 0 0,-4 0 0 15,-11 0 0-15,3 0 8 0,3 0-8 0,-1 0 0 16,-5 2 0-16,0 1 0 0,-3-3 0 0,3-3 0 15,-3 3 0-15,-1 0 0 0,4 0 10 0,-3-2-2 16,0 2-8-16,0-3 12 0,0 3 12 0,-1 0 1 16,-2 0 1-16,0-3 0 0,0 3-26 0,-3 0 0 15,0 0 0-15,3 0 0 0,-7 3 12 0,1-3-2 16,0 0-1-16,-3 0 0 0,0 0-9 0,-3 0 0 16,0 3 0-16,0-3 0 0,-6 0 11 0,0 0-3 15,0 0-8-15,9 2 12 0,-9-2-12 0,0 0 8 16,0 0-8-16,0 0 0 0,0 0 0 0,0 0 0 0,0 0 0 15,0 0-10 1,0 0-144-16,0 0-29 0</inkml:trace>
  <inkml:trace contextRef="#ctx0" brushRef="#br0" timeOffset="4427.84">9235 5731 806 0,'0'0'72'0,"0"0"-58"0,-6 0-14 0,0 0 0 16,0-3 54-16,0 3 8 0,0-2 2 0,0 2 0 15,0 0-52-15,1 0-12 0,2 0 0 0,3 0 0 16,-6 0 54-16,6 0 8 0,0 0 2 0,0 0 0 15,-6 0-17-15,6 0-3 0,0 0-1 0,0 0 0 16,0 0-8-16,0 0-2 0,0 0 0 0,0 0 0 16,0 0 15-16,0 0 2 0,6 2 1 0,0 1 0 15,0 2 11-15,2-2 2 0,1-3 1 0,3 0 0 16,0 2-41-16,3-2-8 0,0 0-1 0,3 3-1 16,0-6 9-16,2 3 1 0,4-2 1 0,3 2 0 0,0 0-10 15,0-3-3-15,5 1 0 0,1-1 0 0,0-2 5 16,0 2 1-16,-1 0 0 0,4 1 0 0,0-4-4 0,3 4-1 15,-1-1 0-15,4 0 0 0,-3 1 0 0,2-1 0 16,1 0 0-16,6 1 0 0,-7-1 6 0,1 1 1 16,0-4 0-16,-1 4 0 0,1-1 7 0,-3-2 1 15,2 2 1-15,1 0 0 0,6 1-11 0,-4-4-2 16,1 4-1-16,2-1 0 0,-2-2 4 0,-3 2 1 16,-1 1 0-16,4-1 0 0,0 0 9 0,2 1 3 15,-2-1 0-15,6 3 0 0,-7 0-32 0,1 0 0 16,-3 0-8-16,2 0 8 0,-2-3 0 0,3 6 14 15,-1-3-1-15,4 0 0 0,-6 0-13 0,2 0 0 0,1 0 8 16,2 3-8-16,-5-1 0 0,-3 1 0 0,0 0 8 16,-1-1-8-16,-2-2 11 0,0 0-1 0,2 0 0 0,1 0 0 15,0 3-2-15,-4-3-8 0,-2 3 12 0,3-3-4 16,-6 0-8-16,2 0 8 0,-5 2-8 0,0-2 8 16,-3-2 13-16,0 2 3 0,-1-3 0 0,1 3 0 15,-3-3-12-15,-3 1-1 0,0-1-1 0,3 3 0 16,-3 0-1-16,-4-3 0 0,-5 1 0 0,6-1 0 15,0 3-9-15,-3 0 12 0,-3 0-12 0,0 0 12 16,0 0-12-16,-3 0 0 0,-6 0 9 0,9 3-9 16,-9-3 0-16,3 2 8 0,-3-2-8 0,0 0 0 15,0 0 0-15,0 0-16 0,0 0 2 0,0 0 1 16,0 0-145-16,0 0-29 0,0 0-5 0</inkml:trace>
  <inkml:trace contextRef="#ctx0" brushRef="#br0" timeOffset="5503.92">15474 5837 748 0,'0'0'67'0,"0"0"-54"16,0 0-13-16,0 0 0 0,9 0 111 0,0 0 19 15,0 0 4-15,3 0 1 0,0-3-69 0,5 0-14 16,-2 1-2-16,6-1-1 0,0-2-5 0,3 0 0 16,0 2-1-16,5 0 0 0,1-2-7 0,6-3 0 15,3 5-1-15,-1 1 0 0,4-1-5 0,0 0-1 16,-1 1 0-16,7 2 0 0,-6 0-2 0,5 0-1 15,4 0 0-15,2 0 0 0,-2 0-6 0,0 2 0 16,-4-2-1-16,4 3 0 0,-4-3 6 0,-2 0 2 16,0 3 0-16,8-3 0 0,1 0-3 0,-3 0 0 15,-7 0 0-15,4-3 0 0,-1 0-8 0,-8 1-3 0,-3-3 0 0,0 2 0 16,-4 0 15-16,1 1 2 0,-3-1 1 0,0 0 0 16,2 1-7-16,-8-1 0 0,-3 0-1 0,-6 1 0 15,-9-1 0-15,6 3 0 0,3 0 0 0,-6-3 0 16,-4 3-13-16,-5 0-2 0,0 0-8 0,6 0 12 31,0-2-128-31,-6 2-25 0,-9-11-6 0,9 11-1 0</inkml:trace>
  <inkml:trace contextRef="#ctx0" brushRef="#br0" timeOffset="6371.56">18611 5765 345 0,'0'0'31'0,"0"0"-31"0,0 0 0 0,0 0 0 16,0 0 160-16,0 0 25 0,0 0 6 0,0 0 1 16,0 0-103-16,6-2-20 0,0 2-4 0,3-3-1 15,3 3 0-15,-3 0 0 0,6-3 0 0,3 3 0 16,3 0 20-16,5 0 3 0,4-2 1 0,0-1 0 15,3 3-36-15,2 0-6 0,4-3-2 0,6 1 0 16,-1-1 0-16,10 3-1 0,0 0 0 0,2 0 0 16,-5 0-6-16,-4 0-1 0,1 0 0 0,5 0 0 15,-2-3-16-15,0 1-3 0,-1 2-1 0,4-3 0 16,-4 3 0-16,-8-2 0 0,0-1 0 0,-3 3 0 16,-1-3-3-16,-5 1-1 0,0-1 0 0,-4-2 0 15,-2 5-12-15,-6-3 0 0,0 0 0 0,0 3 0 16,-6 0 0-16,-3-2 0 0,-4-1 0 0,-5 3 0 15,-3 0-96-15,0 0-26 0,0 0-5 0,-6-5-1 0</inkml:trace>
  <inkml:trace contextRef="#ctx0" brushRef="#br0" timeOffset="7588.95">20707 5837 1029 0,'0'0'22'0,"0"0"5"0,0 0 1 0,0 0 2 0,6 0-30 0,3 2 0 0,3 1 0 0,0-3 0 16,2-3 64-16,7 1 8 0,3-4 0 0,6 4 1 16,3-1 3-16,5-2 0 0,7 0 0 0,3-1 0 15,2 1-36-15,1 0-6 0,5-1-2 0,13 4 0 16,-4-4 15-16,7 4 2 0,-4-1 1 0,4 3 0 15,-4 3-18-15,3-3-4 0,7 0-1 0,-1 2 0 16,-2 1-27-16,-7 0 0 0,-5-1 0 0,8 1 0 16,-2 0 0-16,-7-3 0 0,1 0 0 0,-7 2 0 15,-5 1 36-15,-4 0 3 0,-5-1 0 0,-9 1 0 0,2-3-27 16,-2 0-4-16,0 0-8 0,-6 0 11 0,-3-3-11 0,-4 3 0 16,-2-2 0-16,3-1 8 0,-9 0-8 0,-9 1-12 15,-3 2 2-15,-6-3-615 16,-3-2-123-16</inkml:trace>
  <inkml:trace contextRef="#ctx0" brushRef="#br0" timeOffset="8642.12">1059 6541 1267 0,'0'0'112'0,"0"0"-89"15,0 0-23-15,0 0 0 0,0 0 76 0,0 0 10 16,0 0 2-16,8 2 1 0,-2 1-19 0,3-1-4 16,3-2-1-16,3 0 0 0,6 0-13 0,-3 0-4 15,15 0 0-15,-1-2 0 0,4-1-18 0,6 1-4 16,2-4-1-16,7 4 0 0,0-4-10 0,5 1-3 16,7 0 0-16,-1-1 0 0,1 4-12 0,2-1 0 15,1-2 0-15,11 2 0 0,-6-2 0 0,1 0 12 16,2 2-1-16,4 0-1 0,-4 3 14 0,-2 0 4 15,2-2 0-15,9-1 0 0,-2 6 8 0,-1-3 3 16,-3 2 0-16,10-2 0 0,-10-2 0 0,1 2 0 16,-1 2 0-16,3-2 0 0,-11 0-7 0,-1 0 0 0,4 0-1 15,-1 0 0-15,-11 0 0 0,-1 0 0 0,-5 3 0 0,2-3 0 16,-5 0-12-16,-4 0-3 0,-2 0 0 16,-3-3 0-16,-6 3-1 0,-1-2-1 0,1-1 0 0,-3 0 0 15,-4 3 6-15,-2-2 2 0,-3-1 0 0,-3 0 0 16,-3 1-22-16,-3-1 0 0,-3 0 0 0,-4 1-8 15,-8 2 8-15,0 0 9 0,0 0-1 0,0 0-8 16,3-8 0-16,-3 3 0 0,-3-3 0 0,1 0-876 16,-4 0-173-16</inkml:trace>
  <inkml:trace contextRef="#ctx0" brushRef="#br0" timeOffset="14697.8">3452 7845 723 0,'0'0'32'0,"0"0"7"0,0 0-31 0,0 0-8 0,0 0 0 0,-6 5 0 16,3-2 25-16,3-3 4 0,0 0 1 0,0 0 0 15,0 0 37-15,0 0 7 0,0 0 2 0,0 0 0 16,0 0 8-16,0 0 3 0,6 2 0 0,0 1 0 15,-6-3-8-15,9 3-2 0,-3-3 0 0,2 2 0 16,4-2-16-16,-3 0-3 0,0 0-1 0,6 0 0 16,-3 0-19-16,6 0-4 0,0 0-1 0,0 0 0 15,5-2-18-15,4-1-4 0,0-2-1 0,3 0 0 16,3-3 0-16,2 2 0 0,4-2 0 0,0 0 0 0,2-2-2 16,1 2 0-16,6-3 0 0,-1 3 0 15,-2 6-8-15,0-4 0 0,-1 4 0 0,-2-1 8 0,0 1-8 0,-4-1 0 16,4 0 0-16,0 1 0 0,2-1 12 15,1 3 1-15,-1 0 0 0,1 0 0 0,-6 0 4 0,3 0 1 16,2-3 0-16,-2 3 0 0,-1 0 4 0,1-2 1 16,0 2 0-16,2 0 0 0,-2 5 0 0,-3-2 0 15,0-1 0-15,-1 4 0 0,-2-4-6 0,0 1-1 16,-4-1 0-16,1 4 0 0,0-4 1 0,-3-2 0 16,2 3 0-16,1-3 0 0,0 0-3 0,0 0-1 15,2 0 0-15,-2 0 0 0,0-3-5 0,3 1-8 16,-4-4 11-16,-2 4-11 0,-3-1 9 0,3 1-9 15,-4-1 0-15,4 0 9 0,-3 1-9 0,-3 2 8 16,3-3-8-16,-4 3 8 0,1 3-8 0,-3-1 0 16,-3 1 0-16,3 0 0 0,0-1 0 0,-1 3 0 0,-5 1 0 15,0-4 0-15,3 4 0 0,-6-1 0 0,-3 0 0 0,3-2 0 16,0 0-24-16,-3 2 2 0,0 0 1 0,-1-2 0 31,-2-1-154-31,0-2-30 0</inkml:trace>
  <inkml:trace contextRef="#ctx0" brushRef="#br0" timeOffset="15539.03">8687 7871 1170 0,'0'0'52'0,"0"0"10"0,6 0-50 0,0 0-12 16,0 0 0-16,3-2 0 0,0 2 36 0,3-3 4 16,3 3 0-16,0 0 1 0,6-3 9 0,0-2 2 15,-1 2 0-15,4 1 0 0,6-1-2 0,0 1 0 16,5-4 0-16,4 4 0 0,-3-1-11 0,6 0-3 15,2 1 0-15,1 2 0 0,-4 0-12 0,7-3-4 16,3 0 0-16,-1 1 0 0,1-4-1 0,0 6-1 16,2-5 0-16,4 3 0 0,-1-1-4 0,1-2-1 15,2-1 0-15,1 4 0 0,-4-4 3 0,4 4 0 16,-4-1 0-16,1 3 0 0,-3-3 3 0,-1 1 1 0,1 2 0 16,-1-3 0-16,-5 3-3 0,-9-3 0 0,-1 6 0 15,4-3 0-15,3 0-3 0,-7 3-1 0,1-3 0 16,0 0 0-16,-7 0-4 0,10 0-1 0,-3-3 0 0,0 3 0 15,-7-3-8-15,-2 3 0 0,0-2 9 0,-3-1-9 16,-4 3 0-16,-2 0 0 0,0 0 0 0,-3 0 8 16,-3-2-25-16,0-1-5 0,-3 0-1 0,0-2-638 15,-4 0-128-15</inkml:trace>
  <inkml:trace contextRef="#ctx0" brushRef="#br0" timeOffset="17963.06">14727 7845 691 0,'0'0'61'0,"-6"0"-49"0,-3 0-12 0,0 0 0 16,0 0 51-16,0 0 7 15,0 0 2-15,0 0 0 0,-3 0-60 0,4-3-22 0,-4 3 1 16,0-2 0-16,3 4 52 0,0-2 10 0,0 0 3 0,0 3 0 16,3-3 32-16,3 5 8 0,-3-5 0 0,6 0 1 15,0 0-27-15,0 0-6 0,0 5 0 0,6 1-1 16,0-4-13-16,3 1-2 0,3 0-1 0,6-3 0 16,0 0 19-16,-1-3 4 0,7 3 1 0,3-3 0 15,6 1-21-15,0-1-4 0,5-2-1 0,4 0 0 16,9-3-6-16,-4 2-2 0,4-2 0 0,5 3 0 15,-5-3-1-15,5 3-1 0,4 2 0 0,2-2 0 16,-5 0-8-16,3-1-2 0,-4 1 0 0,1 2 0 0,-7 1 10 16,1-1 1-16,-1-2 1 0,4 2 0 0,-9 3-13 15,2-2-4-15,-2-1 0 0,3 3 0 0,-10 3-8 0,-2-3 0 16,0 0 0-16,-6 0 0 0,-1 0 0 0,-5-3 0 16,0 3 9-16,-3 0-9 15,-3 3-99-15,-1-3-24 0,-5 0-5 0,-6 0 0 0</inkml:trace>
  <inkml:trace contextRef="#ctx0" brushRef="#br0" timeOffset="22705.55">17319 8046 1213 0,'0'0'26'0,"0"0"6"0,0 0 0 0,0 0 4 0,9 0-36 0,0 0 0 16,0-3 0-16,3-2 0 15,6 0-21-15,0-1-11 0,-6 1-3 0,3-3 0 0,0 3 50 0,2 2 9 16,-2-2 3-16,0 2 0 0,-3 1 27 0,6-4 6 16,6 6 0-16,-3-2 1 0,-4 2-4 0,7 0-1 15,9-3 0-15,0 3 0 0,0 0-4 0,2 0 0 16,-2 0-1-16,9 3 0 0,2-3-18 0,1 0-3 15,3 0-1-15,11-3 0 0,1 0 4 0,5 3 1 16,1-5 0-16,2 3 0 0,-2-1-25 0,5 0-9 0,6-2 0 16,7 2 9-16,-10 1-9 0,7-1 0 0,5-2 0 0,-21 2 8 15,4 0-8-15,-4 1 0 0,1-1 0 0,-1 1 8 16,4-1-8-16,-1 0 0 0,7 1 0 0,26-1 0 16,-18 0 0-16,-3 3 0 0,1-5 9 0,5 2-9 15,-2 1 8-15,-4-1-8 0,-3 0 10 0,10 1-10 16,-13-1 16-16,3 0-4 0,7 1 0 0,5-1 0 0,-15 3-3 15,4 0-1-15,-4-2 0 0,13-1 0 0,-10 0-8 16,0 1 0-16,-5-1 0 0,5 0 0 0,-5 1 0 0,-1-1 0 16,9 0 0-16,-2-2 0 0,-10 2 12 0,-5 1 0 15,2-1 0-15,7-2 0 0,-4 2-12 0,1-2 0 16,-1 5 0-16,1-3 0 0,-13 1 18 0,4-1 2 16,-4 0 0-16,7 1 0 0,-4 2-20 0,1 0 0 15,-4 0 0-15,-2 0 0 0,-9-3 0 0,-4 3 12 16,-2 0-1-16,6 0 0 0,-7 0-11 0,1 0 0 15,0 0 9-15,-1 3-9 0,-5-3 14 0,0 2-2 16,-3 1 0-16,-4 0 0 0,1-3 8 0,-6 2 2 16,-3 1 0-16,0-3 0 0,0 3-2 0,-7-3-1 15,1 0 0-15,-3 0 0 0,0 2-11 0,-3-2-8 16,0-2 12-16,-6 2-12 16,0 0-24-16,0 0-11 0,0 0-2 0,0 0-1 15,0 0-114-15,0 0-22 0,0 0-5 0,0 0-1 0</inkml:trace>
  <inkml:trace contextRef="#ctx0" brushRef="#br0" timeOffset="23892.32">916 8617 345 0,'0'0'31'0,"0"0"-31"0,0 3 0 0,0-3 0 16,0 0 205-16,0 0 35 0,0 0 8 0,0 0 0 16,6 3-148-16,-6-3-31 0,9 2-5 0,-1 1-2 15,4 0 8-15,3-1 2 0,6-2 0 0,0-2 0 16,0-1-13-16,3-2-3 0,2-3 0 0,7 3 0 16,3-6-22-16,0 3-5 0,5 0-1 0,7-2 0 15,-4 2-12-15,4-3-4 0,0 0 0 0,2 6 0 16,-5-3 4-16,12 3 0 0,-7 0 0 0,10-1 0 15,-4-2-3-15,4 6 0 0,-4-4 0 0,10 1 0 16,-4 0 12-16,7 2 3 0,8 1 0 0,-5-4 0 0,-1 4-1 16,0-1 0-16,4 0 0 0,-1-2 0 0,10 2 0 0,-10 1 0 15,3-4 0-15,1 4 0 0,-4-3-3 16,4 2-1-16,-1 0 0 0,6 1 0 0,-2-1-3 0,-4 0-1 16,-5 3 0-16,5-2 0 0,-9 2 4 0,1-3 1 15,-4 3 0-15,4 0 0 0,-10 0-4 0,4 0-1 16,-4-3 0-16,7 3 0 0,-7 0-4 0,-2 0-1 15,0 0 0-15,-4 0 0 0,1 0-1 0,-4-2 0 16,-5-1 0-16,3 3 0 0,-1-3 7 0,1 3 0 16,-4-2 1-16,1 2 0 0,-6-6-21 0,0 4 0 15,-4-1 0-15,-2 1 0 0,-3 2 0 0,-3-3 9 16,-1 0 0-16,-2 1 0 0,-3 2-9 0,0 0 0 16,0 0 0-16,-6 0 0 0,-4 0 0 0,-2 0 8 15,0 2-8-15,0-2 8 0,-3 3-8 0,-6-3 10 16,0 0-10-16,0 0 10 0,9 3-10 0,-9-3 10 15,0 0-10-15,0 0 10 0,3 2-20 0,-3-2-4 0,0 0-1 0,0 0 0 32,0 0-94-32,0 0-19 0,0 0-4 0,0 8-1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7:56:49.7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1353 12504 518 0,'0'0'46'0,"0"0"-37"16,0 0-9-16,0 0 0 0,3-2 161 0,3-4 31 16,-6 1 5-16,6 0 2 0,3 2-107 0,0-2-20 15,0-1-5-15,3 1-1 0,0 0-4 0,3-3-1 16,-1 3 0-16,4-3 0 0,0 2-12 0,3 1-2 15,0-3-1-15,3 3 0 0,-3 0-12 0,5-1-2 16,4 1-1-16,3 0 0 0,-3-1-12 0,5 1-3 16,1 0 0-16,3 0 0 0,-1-1 4 0,1 4 0 15,3-4 0-15,2 4 0 0,4-4-12 0,3 4-8 16,-1-1 12-16,4 0-12 0,2 3 15 0,-2 0-4 16,3 0-1-16,-1 3 0 0,1-3-10 0,5 0 0 15,7 3 0-15,-4-1 0 0,1 4 0 0,-4-4 0 0,7 1 9 16,2 0-9-16,3-3 22 0,1 2 0 15,-1 1 0-15,4-3 0 0,-4 0-22 0,3 0 9 0,4 0-9 0,-4-3 0 16,4 3 16-16,-7 0-4 0,0-2-1 0,1 2 0 16,2 0-11-16,-2 0 10 0,-1 0-10 0,-3 0 10 15,1 0-10-15,-1 0 0 0,-5 0 0 0,5 0 0 16,-5 0 0-16,2 2 15 0,-2 1-3 0,-4 0 0 16,1-3-1-16,-1 2-1 0,1 1 0 0,-1 0 0 15,-5-1-10-15,-1-2 0 0,-5 3 0 0,2-1 0 16,-2-2 11-16,0 3 0 0,-4-3 0 0,4 0 0 15,-3 0-11-15,-4 0 10 0,-2 0-10 0,0-3 10 16,-4 1-10-16,-2-1 0 0,-3 3 9 0,-1-2-9 16,1-1 12-16,-3 0-3 0,-3 1 0 0,0 2 0 15,-7-3-9-15,1 0 12 0,-3 1-12 0,-3 2 12 16,-3 0-12-16,0 0 12 0,0 0-12 0,-3 0 12 0,2-3 6 16,-2 3 2-16,0 0 0 0,0 0 0 15,3 0-9-15,-3 0-2 0,0 0 0 0,3 0 0 0,0 0-9 16,0 0 0-16,0 0 0 0,0 0 0 0,-4 0 0 0,4 0 0 15,0 0 0-15,-3 0 0 0,0 3 0 0,3-3 0 16,-3 0 0-16,0 0 0 0,0 0 0 0,-3 0 8 16,-6 0-8-16,6 0 0 0,3 2 0 0,-9-2 0 15,0 0 8-15,0 0-8 0,6 0 8 0,-6 0-8 16,0 0 12-16,0 0-4 0,0 0 1 0,0 0 0 16,0 0 0-16,0 0 0 0,0 0-9 0,0 0 0 15,0 0 0-15,0 0 0 16,-9 3-121-16,0-3-23 0,3-3-5 0</inkml:trace>
  <inkml:trace contextRef="#ctx0" brushRef="#br0" timeOffset="1391.17">6663 8967 345 0,'0'-16'15'0,"0"16"4"0,0-8-19 0,0-3 0 0,3 1 0 0,-3 4 0 16,0 6 278-16,0 0 52 0,3-5 10 0,-3 5 3 16,6-8-271-16,-6 8-55 0,3-5-17 0,-3 5 10 15,6-3-10-15,0-2 10 0,3 5-10 0,0 0 10 16,3 0 2-16,3 0 1 0,0 3 0 0,3-1 0 16,-4-2 5-16,4 6 1 0,0-4 0 0,0 1 0 15,0 2-19-15,-3 0 0 0,0 1 0 0,0-1 0 0,-4 0 0 0,1 1 0 16,3 2 0-16,-3 0 0 0,0-1 0 15,-3 4 0-15,0 5 0 0,0-3 0 0,-6 3 0 0,3 5 0 16,-3 0 0-16,-3 6 0 0,0-1 55 0,-3 3 7 16,0-2 2-16,0 2 0 0,-3 3-52 0,0-1-12 15,-3 1 0-15,0 3 0 0,0 4 0 0,0 1 0 16,0 2 0-16,0 3 0 0,0 0 0 0,0 3 0 16,1-1 0-16,-1 4 0 0,-3 2 54 0,6 0 8 15,-3 2 2-15,3 1 0 0,0 2-52 0,0-5-12 16,3 2 0-16,3-4 0 0,-3-1 0 0,3 0 0 15,0-2 0-15,3 2 0 0,-3-2 0 0,3-3 0 16,0-3 0-16,0 0 0 0,3-2 0 0,-6-3 0 16,3 0 0-16,0 0 0 0,3-2 0 0,-3-1 0 0,0-2 0 15,0-1 0-15,0 1 0 0,0 0 0 0,-3 0 0 0,3-3 0 16,-3 0 0-16,3-3 0 0,-3 1 0 16,-3-3 0-16,0-1 54 0,3-4 8 0,-3 2 2 0,3-2 0 15,0-1-54-15,-3-2-10 0,0 0 0 0,0-3 0 16,3 0 12-16,0-2 8 0,-3 0 2 0,0-6 0 15,0 3-22-15,3 0 0 0,0-8 0 0,0 0 0 16,-3 2 16-16,3-2-2 0,0 0 0 0,-6 0 0 16,0 0 1-16,0-2 0 0,0 2 0 0,-3-3 0 15,0-2-15-15,-3 2 8 0,0 1-8 0,-3-1 0 16,-2 3 10-16,-7-3-10 0,-3 3 10 0,-3 0-10 16,-2 3 0-16,-1 2 0 0,-6-2 0 0,-6 2 0 15,1-2-24-15,-7 2-2 0,1 3 0 16,-1 0 0-16,-3 0-28 0,-2 0-6 0,2 0 0 15,1 0-649-15,2 0-130 0</inkml:trace>
  <inkml:trace contextRef="#ctx0" brushRef="#br0" timeOffset="6717.78">18382 14293 1404 0,'0'0'62'0,"0"0"13"0,-6 0-60 0,0-3-15 16,0 1 0-16,6 2 0 0,0 0 55 0,0 0 8 0,0 0 1 0,0 0 1 16,0 0-20-16,0 0-4 0,3 7-1 0,3 1 0 15,0 0-24-15,0 6-4 0,0-4-2 16,3 1 0-16,-3-1-10 0,0 4 0 0,3-1 0 0,-3 0 0 16,3 0 0-16,0 0 0 0,0 1 0 0,-1-1 8 15,1 0-8-15,0-2 0 0,3-1 0 0,0-2 0 16,3 0 0-16,0-3 0 0,3 1 0 0,-3-4 0 15,3 1-12-15,2-3 12 0,-5-3-10 0,3 1 10 16,3-4-15-16,-3 1 3 0,0 0 1 0,-3-3 0 16,-1 3 11-16,1-3 0 0,-3 2 0 0,0 1 0 15,0-3 0-15,0 3 9 0,-3 2-1 0,0-2-8 16,0 2 15-16,0 1-4 0,3 2-1 0,-6-3 0 16,2 3-10-16,4-3 12 0,-3 3-12 0,0 0 12 0,3 0-12 15,-3 0 0-15,3 0 9 0,0 3-9 0,0 0 0 16,-3-3 8-16,0 2-8 0,0 1 0 0,-1-3 10 0,-2 0-2 15,-6 0-8-15,6 5 12 0,0-2 0 0,-6-3 0 16,0 0 0-16,0 0 0 0,3 8-3 0,-3-8-1 16,0 0 0-16,0 0 0 0,0 8-8 0,0-8 0 15,6 5 0-15,-6-5 8 0,0 0-8 0,9 5 0 16,-6 1 0-16,-3-6 0 0,9 2 0 0,-3-2 0 16,0 3 0-16,0-3 0 0,0-3 0 0,3 1 0 15,-3 2 9-15,0-6-9 0,3 4 0 0,3-4 8 16,-3 1-8-16,5 0 0 0,-2-3 8 0,3 3-8 15,0-1 10-15,3 1-10 0,0 0 0 0,0-1 0 16,0 4 0-16,2-1 0 0,-2 3 0 0,-3 0 0 16,3 3 0-16,0-1 0 0,0 4 0 0,-3-1 0 15,-1 0-8-15,-2 1 8 0,3 2 0 0,-3-1 0 0,0-1 0 0,0 2 0 16,3-3 0-16,-3 0 0 0,-3-2 0 0,3 5 0 16,-1-5 0-16,1 2 0 0,0 0 0 0,0-2 0 15,0-3 0-15,3 2 0 0,-3-2 0 0,0 0 0 16,-3-2 0-16,3 2 0 0,-3-3 0 0,2-2 0 15,-2 2 0-15,-3-2 8 0,0-3-8 0,0 3 0 16,0-1 27-16,-3-2-1 0,-3 0 0 0,0 1 0 16,0-1 16-16,-3 0 3 0,0 0 1 0,0 2 0 15,0-4-18-15,0 2-4 0,0 3-1 0,0-1 0 16,0 1-23-16,0 0 0 0,3 5 0 0,0-8-697 16,3-3-132-16</inkml:trace>
  <inkml:trace contextRef="#ctx0" brushRef="#br0" timeOffset="9221.37">12462 14586 576 0,'0'0'51'0,"6"-2"-41"0,3-1-10 0,0 1 0 16,2 2 116-16,4 0 20 0,-3-3 5 0,3 3 1 15,0 0-87-15,3 0-18 0,-3 0-3 0,6 3-1 16,-1-3 38-16,1 2 7 0,3 1 2 0,-3-1 0 16,3 4-26-16,3-6-5 0,2 2-1 0,1 1 0 15,6-3 0-15,2 0 0 0,4 0 0 0,9-3 0 16,-1 1 1-16,10-4 0 0,-1-1 0 0,4 1 0 16,-1 1-21-16,4-3-4 0,5 0 0 0,4 0-1 15,2 0 8-15,-2 0 1 0,-1 0 1 0,0 0 0 16,4 0 2-16,-1 1 0 0,1-1 0 0,-1 0 0 15,-3 2-6-15,1 1-1 0,-1 2 0 0,4-2 0 16,-7 5-10-16,0-3-2 0,-2 1-1 0,2 2 0 16,-2-3-3-16,2 3 0 0,-2 0 0 0,-4 0 0 0,-2 0 3 0,-4 0 0 15,1 0 0-15,-4 0 0 0,1 0-3 0,-1 0 0 16,-2 0 0-16,0 3 0 0,-7-1 4 0,-2 1 0 16,-3 0 0-16,-4-1 0 0,1 1-2 0,-3 0 0 15,-4-1 0-15,-2 4 0 0,-3-4-3 0,0 4-1 16,-6-4 0-16,-1 4 0 0,4-1-1 0,-3 0 0 15,-3-2 0-15,-6-1 0 0,3 1-9 0,-6 2 10 16,-3-5-10-16,-6 0 10 0,0 0 24 0,0 0 5 16,0 0 1-16,0 0 0 0,0 0-20 0,0 0-3 15,0 0-1-15,-6 6 0 0,-3-6-3 0,0 0-1 16,0 0 0-16,0 0 0 16,-3-3-64-16,3 0-12 0,3 1-4 0,0-1-803 15,-3 0-161-15</inkml:trace>
  <inkml:trace contextRef="#ctx0" brushRef="#br0" timeOffset="20601.16">18364 14547 1036 0,'0'0'92'0,"0"0"-73"0,0 0-19 0,9-3 0 16,0 3 130-16,0-2 22 0,6-1 5 0,0 0 1 15,3 1-102-15,5-1-20 0,4-2-4 0,3 2 0 16,6 0 12-16,2-5 4 0,4 3 0 0,6-3 0 15,-1 0-26-15,7-2-5 0,0 2-1 0,5-3 0 16,4 1-16-16,-1 2 0 0,4 0 0 0,-7 2 0 0,-2 4 0 16,-1-1 0-16,-2 0 0 0,-7 1 0 0,-2-1 8 0,-9 3-8 15,-3 0 0-15,-7 0 0 16,-5 3 0-16,-3-1 0 0,-6-2 8 0,-3 0-8 0,0 3 0 16,-9-3 0-16,0 0-13 0,0 0-566 15,0 0-113-15</inkml:trace>
  <inkml:trace contextRef="#ctx0" brushRef="#br0" timeOffset="22146.07">21278 14034 345 0,'0'0'31'0,"0"0"-31"15,0 0 0-15,0 0 0 0,9 2 151 0,-9-2 24 16,0 0 5-16,0 0 0 0,6 0-68 0,0 0-15 15,0-5-2-15,0 2-1 0,0 1-25 0,3-4-5 16,-3-2 0-16,3 0-1 0,0-2-31 0,-3 2-5 0,0-5-2 0,3-1 0 16,-6 4 11-16,3-1 3 0,-1-2 0 0,1 5 0 15,-3-2-23-15,3 2-4 0,-3-3 0 0,3 3-1 16,0 0 12-16,-3 0 2 0,3 0 1 0,0 3 0 16,0-3-13-16,3 3-2 0,-3-3-1 0,3 2 0 15,0 4-10-15,3-3 0 0,-3-1 0 0,6 4 8 16,-4-4-8-16,1 4 0 0,3-1 0 0,-3 3 0 15,3 3 12-15,-3-1-2 0,0-2-1 0,3 6 0 16,-3-4 3-16,0 1 1 0,-1 2 0 0,1 0 0 16,3 3 0-16,-3 0 0 0,0 0 0 0,0 3 0 15,-6-1 4-15,3 1 1 0,0 0 0 0,0-1 0 16,-3-2 11-16,0-3 3 0,0 1 0 0,2 2 0 16,1 0-8-16,3 0 0 0,-3-3-1 0,9 0 0 15,-3 0-7-15,0-2 0 0,0 0-1 0,3-3 0 16,2-3-15-16,1 0 11 0,0-5-11 0,0 3 10 15,3-8-84-15,0 0-17 0,-1 0-3 0,4-6-1 0</inkml:trace>
  <inkml:trace contextRef="#ctx0" brushRef="#br0" timeOffset="24085.44">22466 13745 979 0,'-6'-3'87'0,"3"1"-70"0,0-1-17 0,-3-2 0 16,6 5 124-16,0 0 20 0,-3-3 5 0,3 3 1 15,0 0-90-15,0 0-19 0,0 0-3 0,0 0-1 16,0 0 9-16,0 0 2 0,-3 8 0 0,6 3 0 15,-3 2-11-15,3-2-1 0,3 2-1 0,-3 3 0 16,3 2-15-16,3 1-4 0,-6-1 0 0,6 1 0 16,0 5-2-16,3-3-1 0,-3-3 0 0,3 3 0 15,-1 1-5-15,4-4 0 0,0-2-8 0,-6 0 12 16,12-3 0-16,-9 0 0 0,6 1 0 0,0-7 0 16,-4 4-4-16,1-6 0 0,0 1-8 0,-3-4 12 15,3-2 4-15,-3 0 0 0,3-5 0 0,-3 0 0 16,3-3 2-16,-6-3 1 0,8-2 0 0,-5-3 0 0,0-2-6 15,-3-4-1-15,6-4 0 0,-3-3 0 0,0 0-12 16,-3-3 9-16,0 0-9 0,-3 0 8 0,0 1-8 16,-3 4 0-16,3 1 0 0,-4 2 0 0,-2 5-17 0,-2 1 4 15,-4 2 1-15,6 6 0 16,-3-1-110-16,0 3-22 0,-3 5-4 16</inkml:trace>
  <inkml:trace contextRef="#ctx0" brushRef="#br0" timeOffset="24452.9">23249 13589 1566 0,'0'-13'69'0,"-3"7"15"0,3 1-68 0,-3-3-16 0,3 0 0 0,-3 0 0 16,-3 3 16-16,6-3-1 0,-3 3 0 0,3 5 0 16,0 0 64-16,-6-3 13 0,3-2 2 0,-3 5 1 15,0 3-35-15,0 2-6 0,-3-2-2 0,-3 4 0 16,3 7-20-16,-3-1-4 0,1 5 0 0,-7 1-1 16,0 2 13-16,0 6 4 0,-3-1 0 0,3 3 0 15,-3 3-5-15,4 0-1 0,-1-1 0 0,3 4 0 16,3-1-17-16,3 1-3 0,0-4-1 0,3 1 0 15,0 26-7-15,6-29-10 0,3-5 8 0,0-3-8 16,9 1 8-16,0-4-8 0,3 1 8 0,3-4-8 0,0-1 8 16,5-4-8-16,4-2 8 0,0-3-8 15,9 1-17-15,-1-9 4 0,1 0 1 16,0-4-184-16,3-7-36 0</inkml:trace>
  <inkml:trace contextRef="#ctx0" brushRef="#br0" timeOffset="25237.56">24192 13518 1681 0,'0'0'74'0,"0"0"16"0,0 0-72 0,6 5-18 0,3 0 0 0,0-2 0 16,3 5 19-16,-3 0 0 0,6 2 0 0,0 3 0 15,3 1 33-15,0 2 8 0,-4 2 0 0,7 3 1 16,0-2-12-16,-3 7-2 0,0-2-1 0,-3 3 0 15,6-1-21-15,-13 3-4 0,7 0-1 0,-9 0 0 16,0-2 0-16,-3 2 0 0,-3 0 0 0,-3 3 0 0,-6-3-4 0,-9-3 0 16,7 1-1-16,-10-1 0 0,-6-5-5 0,3 3-1 15,-6-5 0-15,-2-1 0 16,-4 1-40 0,3-3-8-16,-9-1-1 0,4-1-1 0,-4-4-164 15,3 1-33-15</inkml:trace>
  <inkml:trace contextRef="#ctx0" brushRef="#br0" timeOffset="25536.64">23567 14060 1706 0,'0'0'76'0,"0"-8"15"0,-3 3-73 0,-3-1-18 0,6 1 0 0,0 5 0 16,0 0 45-16,0 0 6 0,0 0 1 0,0 0 0 15,0 0 39-15,0 0 8 0,0 8 1 0,0 3 1 16,6 2-23-16,-3 3-5 0,-12 0-1 0,9 2 0 15,-3 1-40-15,-3-1-8 0,3 1-1 0,-5-1-1 16,-1 3-72-16,-3-2-14 16,-3-1-4-16</inkml:trace>
  <inkml:trace contextRef="#ctx0" brushRef="#br0" timeOffset="27286.41">23264 13803 864 0,'0'0'76'0,"-9"0"-60"0,0 0-16 0,-3 0 0 16,0 3 138-16,-6 0 25 0,9 2 5 0,-3 0 0 16,-3 3-56-16,1 0-12 0,-1 3-3 0,3-1 0 0,0 6-29 15,0 0-5-15,3 0-2 0,-3 2 0 0,6 4-26 0,0-1-6 16,0 0-1-16,3 0 0 0,3-2-19 0,0-1-9 15,0-2 8-15,3 0-8 0,3-3 8 0,0 0-8 16,0-2 8-16,3-3-8 0,3 0 8 0,0-3-8 16,3 0 8-16,3-5-8 0,-1-2 0 0,1-1 0 15,-3-2 0-15,3-1 0 0,0 1-9 0,-3-3-7 16,-3-2-2-16,0-1 0 16,0-2-9-16,-4 0-1 0,-2-3-1 0,0-3 0 15,3 1-7-15,-6-1 0 0,0-5-1 0,-3 1 0 16,0-1-13-16,-3 3-2 0,0-1-1 0,-6 4 0 15,3 2-1-15,0 5 0 0,-5 1 0 0,2 2 0 16,-9 5-18-16,9 1-4 0,-3 4-1 0,-3 1 0 0</inkml:trace>
  <inkml:trace contextRef="#ctx0" brushRef="#br0" timeOffset="27535.66">23689 13822 2235 0,'-18'-3'99'0,"13"3"21"0,-4 3-96 0,0-1-24 15,0 4 0-15,0 2 0 16,9 2 15-16,-6 4-2 0,0 4 0 0,3 3 0 0,-3 3 8 0,6 2 2 15,-3 4 0-15,3-1 0 0,0 2-7 0,3 1-2 16,-3 0 0-16,9-3-1079 16</inkml:trace>
  <inkml:trace contextRef="#ctx0" brushRef="#br0" timeOffset="28562.79">22350 14758 1728 0,'0'0'153'0,"0"0"-122"0,0 0-31 0,0 0 0 15,0 0 76-15,0 0 10 0,0 8 2 0,-3 0 0 16,3 6-39-16,0 1-7 16,0 1-2-16,0 5 0 0,-3 3 12 0,0 0 3 0,-3 3 0 0,3-1 0 15,-6 0-32-15,3 1-7 16,-6-1 0-16,0 1-1 0,0-3-7 0,-5 2 0 0,-4-2-8 0,0 0 12 15,0 0 0-15,-3-1-1 0,3-7 0 0,-2 0 0 16,2-3-20-16,0 1-4 0,3-4-1 16,3-2 0-1,3-3-131-15,0-5-27 0,6-5-4 0</inkml:trace>
  <inkml:trace contextRef="#ctx0" brushRef="#br0" timeOffset="28886.33">22395 14772 1324 0,'0'0'59'0,"-3"2"12"0,-3-2-57 0,0 6-14 16,0-1 0-16,3 3 0 0,0 2 186 0,0 1 34 16,0 2 8-16,3 0 0 0,0 1-127 0,0 4-25 15,3 1-6-15,0 2-1 0,3 0-14 0,3 0-3 16,0 3-1-16,2 0 0 0,1-3-28 0,3 3-6 16,3-3-1-16,-3-2 0 0,3 2-7 0,0-3-1 15,0-2-8-15,-1 0 12 0,1 0-12 0,0-3 9 16,-3-2-9-16,-3-1 8 0,-3-2 3 0,3-3 0 15,-3 1 0-15,0-1 0 0,-3-5-11 0,-6 0 10 16,0 0-10-16,0 0 10 0,3-8 1 0,0 3 0 0,-3-3 0 16,0 0 0-16,-3-3-3 0,3 1-8 0,-6-3 12 0,3-3-4 15,-6 2-8-15,9-4 0 16,0-3 0-16,-3 2 0 0,0-5 0 0,0-2 0 0,3 0 8 0,0-1-8 16,3 1-18-16,3 4-6 0,-6 1 0 0,9 3-1 31,-3-1-22-31,3 6-4 0,-1 0-1 0,4 2 0 15,0 3-128-15,3 0-27 0,0 0-5 0</inkml:trace>
  <inkml:trace contextRef="#ctx0" brushRef="#br0" timeOffset="29146.58">22942 14774 1209 0,'-12'-8'108'0,"12"6"-87"0,-6-4-21 0,3 1 0 0,-3 0 189 0,3 0 34 15,0-3 6-15,3 2 2 0,-2 4-125 0,2 2-25 16,-6-6-5-16,6 6 0 0,0 0-4 0,0 0 0 16,0 0 0-16,-3 8 0 0,0 0-50 0,-3 3-10 15,-3 2-3-15,3 8 0 0,0 0 9 0,-3 3 2 16,0 3 0-16,0-1 0 0,-3 3-8 0,6 0-2 16,0-2 0-16,3 2 0 0,0-3-10 0,0-2 0 15,3 0 0-15,3 0 8 16,0-3-31-16,3 0-6 0,3-2-2 0,3-3 0 15,-3-3-145-15,9-3-30 0,0-4-6 0,-3-4 0 0</inkml:trace>
  <inkml:trace contextRef="#ctx0" brushRef="#br0" timeOffset="29777.84">23243 14856 979 0,'-9'0'87'0,"9"0"-70"0,-9 3-17 0,6-3 0 15,-6 3 148-15,0-1 25 16,0 6 6-16,-3 0 1 0,3 0-54 0,0 3-10 0,-2 2-3 0,-1 0 0 16,0 6-25-16,3-3-6 0,-9-1-1 0,12 4 0 15,-3-3-42-15,3 0-9 0,0 0-2 0,6-3 0 16,0-3-16-16,0 1-4 0,3 0-8 0,0-1 12 15,3-2-12-15,3-3 9 0,3 1-9 0,3-4 8 16,0-2-8-16,0-2 0 0,8-1 9 0,-2-2-9 16,3-1 0-16,21-12 0 0,-27 5-8 15,2-1-8-15,1-1-2 0,-3-4 0 0,-6 1 0 16,6-4-2-16,-9-1-1 0,0 1 0 0,-3 1 0 16,-3 3-3-16,-3-1 0 0,-6 3 0 0,-3 6 0 15,0-1 0-15,-6 3 0 0,-3 3 0 0,0 5 0 16,-6 3 4-16,-2 2 1 0,2 3 0 0,-3 2 0 15,6 4-1-15,0 1 0 0,3 4 0 0,4-3-584 16,2 2-118-16</inkml:trace>
  <inkml:trace contextRef="#ctx0" brushRef="#br0" timeOffset="29984.99">23639 15087 1728 0,'-12'0'153'0,"9"0"-122"16,-3 2-31-16,-3 1 0 0,3-1 146 0,0 1 23 16,-3 2 5-16,9 3 1 0,-9 0-103 0,9 0-20 0,-6 3-4 15,0-3 0-15,-3 2 12 0,3 1 2 0,0 0 1 16,-2-1 0-16,5 1-48 0,-3 2-15 0,0-5 8 0,0 2-8 31,-3-2-98-31,3 3-23 0,0-3-5 0,-3-3-976 0</inkml:trace>
  <inkml:trace contextRef="#ctx0" brushRef="#br0" timeOffset="30253.51">23820 14798 1440 0,'0'0'128'0,"-9"0"-103"16,6 3-25-16,-3-1 0 0,6 1 198 0,-3 5 34 16,3 0 8-16,0 3 0 0,0 2-165 0,-3 3-34 15,3 0-6-15,3 2-2 0,-3 1 20 0,3-1 4 16,-3 3 1-16,6 0 0 0,-3-2-34 0,3 2-8 16,0-2 0-16,0-3-1 0,-3-1-15 0,3 1 9 15,-3-3-9-15,-3 1 8 16,9-1-80-16,-6-2-16 0,-3-4-3 0,0-1-1018 0</inkml:trace>
  <inkml:trace contextRef="#ctx0" brushRef="#br0" timeOffset="30676.43">24082 14610 1728 0,'0'0'153'0,"0"0"-122"15,0 0-31-15,0 0 0 0,3 8 122 0,6 0 18 16,3 0 4-16,-3 3 1 0,6-1-86 0,0 6-18 16,-3 3-3-16,6 2-1 0,-7 3 6 0,10 2 1 15,-12 6 0-15,9 2 0 0,-6 1-24 0,0-1-5 16,-3 0-1-16,3 1 0 0,-6-1-2 0,-3-2-1 15,-3 0 0-15,0-1 0 0,-3 1 10 0,-6-5 3 16,-3-1 0-16,-3 1 0 16,-6-1-100-16,-6-5-20 0,-8 0-4 0,2 1-1 0</inkml:trace>
  <inkml:trace contextRef="#ctx0" brushRef="#br0" timeOffset="34040.33">18602 14364 1148 0,'0'0'51'0,"0"0"10"0,-3 6-49 0,3-6-12 0,-3 0 0 0,3 0 0 16,0 0 86-16,0 0 14 0,0 0 4 0,0 0 0 16,0 0-16-16,0 0-4 0,6 5 0 0,-3-3 0 15,6 1-19-15,3 0-4 0,0-3-1 0,3 0 0 16,0 0-15-16,3 0-3 0,3-3-1 0,-1 0 0 15,4 3-5-15,3-2-2 0,0-3 0 0,3 2 0 16,-1 3-4-16,1 0-1 0,6-3 0 0,-3 3 0 16,5 0-1-16,-2 0 0 0,0 0 0 0,-1 3 0 15,-2 0-19-15,-3-3-9 0,0 2 8 0,-4 1-8 16,1-1 9-16,0-2-9 0,-3 0 10 0,-3 0-10 16,0 0 8-16,-4 0-8 0,-5 0 0 0,0 0 0 0,0 0 12 0,-3-2-4 15,0 2-8-15,-9 0 12 16,0 0-4-16,0 0 0 0,0 0-8 0,0 0 12 0,0 0-12 0,0 0 11 15,0 0-11-15,0 0 10 16,0 0-34-16,0 0-8 0,0 0 0 0,0 0-726 16,0 0-145-16</inkml:trace>
  <inkml:trace contextRef="#ctx0" brushRef="#br0" timeOffset="35192.48">17069 13803 1609 0,'0'0'35'0,"0"0"7"0,0 0 2 0,0 0 2 0,0 0-37 0,0 0-9 15,0 0 0-15,0 0 0 0,0-8 56 0,0 8 10 16,-3-5 2-16,3 5 0 0,0 0 0 0,0-5 0 16,-5 2 0-16,2-2 0 0,3 5-20 0,-6-3-3 15,0 1-1-15,-6-1 0 0,3 3-25 0,-3-3-6 0,0 3-1 0,-3 0 0 16,0 3 3-16,0 0 0 0,3-1 0 16,-2 1 0-16,-4 2-15 0,3-2 8 0,3 2-8 0,3 0 0 15,-3 3 0-15,0-2 0 0,3 2 0 0,0-1 0 16,9 1 11-16,-3 3-11 0,0 0 12 0,0-1-12 15,9 1 13-15,-6-1-4 0,3 4-1 0,0-1 0 16,3 0 9-16,3 0 2 0,-3 0 0 0,0 1 0 16,-3 2-19-16,3-3 0 0,3 3 0 0,-3-3 0 15,-6 0 8-15,3 3-8 0,-3 0 0 0,3 0 0 16,-6-3 20-16,3 0-4 0,-6 0 0 0,3 3 0 16,3 0-3-16,-3-3-1 0,-3 1 0 0,0-1 0 15,9 0-3-15,-6 0-1 0,-3-2 0 0,3 0 0 16,3-1-8-16,0-5 8 0,3 3-8 0,-3-2 8 0,0-6 11 15,0 0 1-15,9 2 1 0,3 1 0 0,-6-3-21 16,6-3-13-16,6 1 1 0,0-6 1 0,2 0-4 0,1 0-1 16,3-3 0-16,6 1 0 15,3-4-145-15,-1 4-30 0,25-11-5 0,-4 2-2 0</inkml:trace>
  <inkml:trace contextRef="#ctx0" brushRef="#br0" timeOffset="36041.37">20668 13729 1094 0,'0'0'48'0,"0"0"11"0,0 0-47 0,3-5-12 15,-3 5 0-15,3-5 0 0,0-1 185 0,0 4 35 0,3-4 8 0,-3 1 0 16,3 2-107-16,0 1-21 0,3-1-5 0,0 1-1 15,-3-1-46-15,6 3-10 0,-3-3-2 0,2 3 0 16,1 3-8-16,0 0-3 0,0-1 0 0,-3-2 0 16,0 3-8-16,0-1-1 0,0 4-1 0,0-1 0 15,0 0-2-15,-3 1 0 0,3-1 0 0,0 3 0 16,-1 0-5-16,-2 0 0 0,0 0-8 0,0 2 12 16,0 1 0-16,-3 2-1 0,-3 0 0 0,3 3 0 15,-6 0 8-15,3 3 1 0,-3-1 1 0,3-2 0 16,-3 3-1-16,-3-1 0 0,3 1 0 0,0 2 0 0,-3-3-11 15,0 3-9-15,1 1 12 0,2-4-12 16,0 3 15-16,0-2-4 0,0-1-1 0,0 1 0 0,0-3 2 0,0 2 0 16,0-5 0-16,3 3 0 0,-3 0-1 0,3 0 0 15,3-3 0-15,0-2 0 0,0 2-2 0,0 0 0 16,0-5 0-16,3 3 0 0,0-6-9 0,-3 3 8 16,-3-8-8-16,0 0 8 0,8 3 3 0,-8-3 0 15,0 0 0-15,0 0 0 0,0 0-2 0,0 0 0 16,0 0 0-16,-6-6 0 0,-2-1-1 0,-4-1 0 15,-6 2 0-15,-3-2 0 0,-3 3-8 0,-3 2-17 16,-2-2 4-16,-4 2 1 16,3 1-90-16,-3 2-18 0,1 2-3 0</inkml:trace>
  <inkml:trace contextRef="#ctx0" brushRef="#br0" timeOffset="38195.19">17373 13909 410 0,'0'0'18'0,"0"0"4"0,0 0-22 0,0 0 0 0,0 0 0 0,-6 3 0 16,6-3 15-16,-6 2-2 0,0 1 0 0,0 0 0 15,0-1 6-15,6-2 1 0,0 0 0 0,0 0 0 16,-6 3 9-16,6-3 3 0,0 0 0 0,0 0 0 16,0 0 25-16,0 0 6 0,0 0 1 0,0 0 0 15,0 0-26-15,0 0-5 0,0 0-1 0,0 0 0 16,0 0 7-16,0 0 1 0,0 0 0 0,0 0 0 15,0 0-13-15,0 0-3 0,0 0 0 0,0 0 0 16,0 0 29-16,0 0 6 0,0 0 1 0,0 0 0 16,0 0-12-16,0 0-3 0,0 0 0 0,0 0 0 15,0 0-17-15,0 0-3 0,0 0-1 0,0 0 0 16,0 0 5-16,0 0 1 0,0 0 0 0,0 0 0 16,0 0-11-16,0 0-3 0,0 0 0 0,0 0 0 0,0 0-1 15,0 0-1-15,0 0 0 0,0 0 0 0,-6-3 22 16,6 3 5-16,0 0 1 0,0 0 0 0,-6-2-21 0,6 2-4 15,0 0-1-15,0 0 0 0,0 0 20 0,-6 0 4 16,1 0 1-16,5 0 0 0,0 0-25 0,-3 2-6 16,-6-2-1-16,3 3 0 0,6-3 5 0,-9 3 1 15,0-1 0-15,-3 1 0 0,3-3-5 0,3 3-1 16,-3-1 0-16,0 1 0 0,-6 2 17 0,6 0 3 16,3 3 1-16,0-2 0 0,-8 2-30 0,5 0 0 15,6 0 0-15,0 2 0 0,-3 1 11 0,3-1-1 16,0 4 0-16,6-4 0 0,-3 3-10 0,6-2 0 0,-6-1 0 0,6 4 8 15,3-4-8-15,-3 4 0 0,-3-7 0 0,2 4 0 16,4 0 0-16,0-3 0 0,0 0 0 0,-3-3 0 16,0 0 8-16,0-2-8 0,9-1 0 0,-9 1 8 15,3-3-8-15,0-3 12 0,3 1-12 0,3 2 12 16,-3-6-12-16,-1 1 10 0,-2-3-10 0,6 0 10 16,3 0-10-16,-3-2 0 0,-3-3 0 0,3-1 0 15,3 1-9-15,-6-3-4 0,-4 0-1 0,1-2 0 16,-3 2-3-16,-3-3-1 0,0 4 0 0,-6 1 0 15,3 1 18-15,-3 2 0 0,3-2 11 0,-6 5-11 16,-3-2 0-16,1 4 0 0,-4 1 0 0,3 3 0 16,-6-1-30-16,0 3-6 0,-3 0-2 15,0 3 0-15,3 2-108 0,-3 0-22 16,-5 3-4-16,5 0 0 0</inkml:trace>
  <inkml:trace contextRef="#ctx0" brushRef="#br0" timeOffset="38647.19">17742 13983 1580 0,'-6'-5'35'0,"0"0"7"0,6 5 2 0,-6-6 0 0,0 4-36 0,6 2-8 0,0 0 0 0,0 0 0 16,0 0 40-16,0 0 7 0,-6-3 1 0,6 3 0 16,0 0 31-16,-6 3 6 0,-2 2 2 0,2 0 0 15,3 3-27-15,0 0-4 0,-6 3-2 0,3-3 0 16,0 2 7-16,3 1 2 0,3 2 0 0,0-2 0 15,-6 2-44-15,6-5-9 0,9 5-2 0,0-5 0 16,-6 3-8-16,6-3-11 0,3-3 3 0,2 3 0 16,4-6 8-16,3 1 0 0,-6-3 0 0,6-3 0 15,0 1 0-15,-3-4-8 0,-1-1 8 0,1 1-12 16,-3-2-1-16,0 0-1 0,-3-2 0 0,0-1 0 0,-3-2-1 16,-3 2 0-16,-3-2 0 0,0-3 0 15,-3 0-16-15,-3 3-3 0,-6 0-1 0,3 0 0 16,-6 5-27-16,0-3-6 0,-3 3 0 0,0 3-1 15,-3 0-3-15,3 2 0 0,-5 3 0 0,5 0-740 16</inkml:trace>
  <inkml:trace contextRef="#ctx0" brushRef="#br0" timeOffset="38908.39">18254 14089 1497 0,'-6'-3'133'0,"-3"-2"-106"0,3 0-27 0,0 5 0 15,0-3 183-15,6 3 31 0,0 0 6 0,0 0 2 16,0 0-182-16,0 0-40 0,0 0 0 0,9-2 0 31,0 2-24-31,6 0-2 0,0-3 0 0,0 3-634 0,3 0-126 0</inkml:trace>
  <inkml:trace contextRef="#ctx0" brushRef="#br0" timeOffset="39045.92">18573 14071 2041 0,'0'0'44'0,"0"0"10"0,0 0 2 0,0 0 2 0,0 0-46 0,0 0-12 16,6-3 0-16,0 0 0 0,2 1 0 0,4-1 0 16,0 0-12-16</inkml:trace>
  <inkml:trace contextRef="#ctx0" brushRef="#br0" timeOffset="39939.87">20501 13893 1382 0,'0'0'123'0,"0"0"-99"0,-8-2-24 0,2-1 0 0,-3 3 126 0,3 3 20 15,6-3 4-15,-9 2 1 0,0 4-76 0,0 2-15 16,0-3-4-16,0 5 0 0,3 4 4 0,-3-1 0 16,3 0 0-16,0 3 0 0,3 5-44 0,-3-2-16 15,6-1 11-15,3-2-11 0,0 3 16 16,6-4-2-16,0-1-1 0,0-1 0 0,3-3-13 0,3 1 0 16,0-6 0-16,0 1 0 0,-1-4 0 0,4-2-15 15,-3-2 5-15,3-1 1 0,-3-5 0 0,3 3 0 16,-6-8 0-16,0-1 0 15,0-2-14-15,-4 1-2 0,1-7-1 0,-3 1 0 16,-3-3-22-16,-3-2-5 0,-3 5-1 0,-3-3 0 16,-3 5-24-16,-2 4-5 0,-4 1-1 0,-3 4 0 15,-3 2-6-15,0 0-2 0,-29-3 0 0,17 11 0 0</inkml:trace>
  <inkml:trace contextRef="#ctx0" brushRef="#br0" timeOffset="41108.31">16921 14433 1587 0,'0'0'70'0,"0"0"15"0,0 0-68 0,0 0-17 0,0 0 0 0,0 0 0 16,0 0 49-16,9-3 7 0,-1 1 0 0,4 2 1 15,-3-3 13-15,3 3 2 0,6-3 1 0,3 3 0 16,-3-2-34-16,6-1-7 0,2 1-2 0,1-1 0 0,0 0-3 16,-3 3-1-16,0 0 0 0,2 0 0 15,1 0-26-15,-6 0 8 0,-9 6-8 0,0-4 0 0,0 1 8 0,-6 2-8 16,-6-5 8-16,0 5-8 0,-6 6 8 0,-3-3-8 16,0 5 0-16,-6 0 8 0,-6-2-17 0,0 5-4 15,0 2-1-15,-5-2 0 0,-1 0 6 0,0 0 8 16,3 0-13-16,0-3 5 0,7 3 8 0,-1-5 9 15,0 2-1-15,3-5-8 0,9 2 32 0,-3-2-1 16,3 0 0-16,3-3 0 0,3-5-15 0,0 0-2 16,0 0-1-16,9 3 0 0,0 0-13 0,6-3 8 15,9 0-8-15,-3-6 0 0,-1 4 0 0,4-3 0 0,6-3 0 0,-3 0 0 32,-3 2-20-32,2-2-8 0,4 3 0 0,-3-3-1 15,3 0-151-15,-9 3-31 0,14-8-5 0,-8 2-588 0</inkml:trace>
  <inkml:trace contextRef="#ctx0" brushRef="#br0" timeOffset="41274.82">17436 14571 2062 0,'-12'0'92'0,"12"0"18"0,0 0-88 0,0 0-22 0,-3 5 0 0,3 3 0 15,0 0 32-15,0 0 3 0,0 2 0 0,0-2 0 16,-3 3 10-16,0-3 3 0,3 2 0 0,0 1 0 15,-3 0-48-15,6-1-13 0,0 1-1 0,6-6-1022 16</inkml:trace>
  <inkml:trace contextRef="#ctx0" brushRef="#br0" timeOffset="41977.07">20296 14396 1497 0,'-18'0'66'0,"12"-3"14"0,0 3-64 0,3-2-16 16,-3-1 0-16,0 3 0 0,6 0 148 0,0 0 27 15,0 0 5-15,0 0 0 0,3-5-122 0,3 5-25 16,3-3-5-16,0 0 0 0,3 3 4 0,3-2 0 15,3 2 1-15,3 0 0 0,0 0-25 0,2 0-8 16,1 0 0-16,0 0 0 0,-3 0 15 0,0 0-1 16,-4 2 0-16,1-2 0 0,-3 0-3 0,-6 3-1 15,0 0 0-15,-9-3 0 0,0 0-2 0,3 8-8 16,-6 2 12-16,-3-2-4 0,-3 3-8 0,-3 2 0 16,-3 3 9-16,-2-3-9 0,-4 3 0 0,0 0 0 15,0-3 0-15,-3 3-12 0,0 0 1 0,1-3 0 16,2 0 0-16,3 1 0 0,0-4 11 0,0 1 0 0,3-1 0 15,3-2 8-15,3 0 7 0,1 0 1 0,2-3 1 16,6-5 0-16,0 0-2 0,0 0-1 0,0 0 0 0,0 0 0 16,9 6-6-16,2-4-8 0,4 1 11 0,0-6-11 15,0 1 8-15,6-4-8 0,3 1 0 0,0 0 0 16,2 0-12-16,1-3-5 0,0 2-2 0,0-2 0 16,-3 0-103-1,2 0-21-15,-2 3-4 0</inkml:trace>
  <inkml:trace contextRef="#ctx0" brushRef="#br0" timeOffset="42459.74">20725 14629 1152 0,'-9'-8'51'0,"9"8"10"0,-6-3-49 0,3-5-12 15,-3 3 0-15,3 0 0 0,0-1 151 0,3-2 27 16,-3 3 6-16,0 0 0 0,-3 0-132 0,3-3-28 16,0 2-4-16,0 1-2 0,-3 0 18 0,-3 0 3 15,3-1 1-15,0 4 0 0,-3-4-29 0,0 6-11 16,1-2 8-16,-1 4-8 0,-3 1 18 0,0 0-2 16,0 2 0-16,-3 3 0 0,0-3-4 0,0 6-2 0,3-3 0 0,-3 5 0 15,4-3 6-15,2 4 0 0,0-1 1 0,3 3 0 16,0-3-9-16,3 0-8 0,3 3 9 0,0-5-9 15,6 2 0-15,3-5 0 0,0 2 0 0,0-4 0 16,5-1 0-16,-2-2 0 0,3-3 0 0,0 0-10 16,0-6-6-16,0-2 0 0,0 0-1 0,3-2 0 31,-7-1-7-31,4-2-2 0,-3-3 0 0,0 0 0 0,-3 0 14 0,0-2 2 0,-3-3 1 0,0 0 0 16,0-1 9-16,0-4 0 0,-3 0 0 0,0-1 0 15,0-2 0-15,3 0 0 0,-3 0-8 0,-3 2 8 16,3 6 0-16,-3 3 0 0,6 2 0 0,-6 5 11 15,0 3 3-15,0 8 1 0,0 0 0 0,0 0 0 16,0 0-15-16,3 8 8 0,0 3-8 0,0 2 0 16,3 3 20-16,-4 2-1 0,4 4-1 0,0 1 0 15,3 1-7-15,0 5-2 0,-3 0 0 0,6-2 0 0,3-1-9 16,3 1 0-16,3-1 0 0,5-2-968 16</inkml:trace>
  <inkml:trace contextRef="#ctx0" brushRef="#br0" timeOffset="44558.36">21847 15658 997 0,'0'0'44'0,"0"0"9"0,0 0-42 0,9 0-11 15,0-3 0-15,0 3 0 0,3 0 68 0,-1-2 12 16,1-4 3-16,3 6 0 0,3-5-8 0,0 5-2 16,3 0 0-16,6 0 0 0,-1-2-17 0,7 2-4 15,3-3-1-15,3 0 0 0,2 3-24 0,4-5-5 16,-1 5-1-16,7 0 0 0,-3-5-13 0,2 2-8 15,1 3 8-15,0 0-8 0,-1 0 0 0,-2 0 8 0,-7 0-8 0,-5 0 0 32,0 3-115-32,-9-3-27 0</inkml:trace>
  <inkml:trace contextRef="#ctx0" brushRef="#br0" timeOffset="45213.81">23168 15682 806 0,'0'0'72'0,"0"0"-58"0,0 0-14 0,0 0 0 16,3-5 175-16,6-1 32 0,3 1 6 0,0 0 2 0,6-1-184 15,3 1-31-15,3 2-18 0,2-2 2 16,4 5 24-16,3-2 4 0,6 2 0 0,2-3 1 0,7 3-5 0,6-3 0 16,-4-2-8-16,1 5 12 0,8 0-4 0,-5 0-8 15,5 0 11-15,1 5-11 0,-7-5 9 0,7-5-9 16,-3 5 0-16,-1 0-476 16,-2-3-101-16</inkml:trace>
  <inkml:trace contextRef="#ctx0" brushRef="#br0" timeOffset="49530.99">20993 12745 460 0,'0'0'20'0,"0"0"5"0,-3 0-25 0,3 0 0 0,-6 0 0 0,6 0 0 16,-6 0 233-16,3-3 42 0,-3-2 8 0,6 5 1 16,0 0-150-16,-3-5-30 0,0-3-7 0,3 0-1 15,0-3-24-15,0 3-4 0,3-2-2 0,0-3 0 16,0 2-21-16,0-5-4 0,-3 0-1 0,0-5 0 16,0 0-15-16,0 0-3 0,0-6-1 0,-3 1 0 15,0-6-21-15,3 0 9 0,-3-2-9 0,0-6 0 16,-3-2 0-16,3-3-12 0,0-5 0 0,0-1 0 15,0 1-3-15,0 0 0 0,0 2 0 0,0 6 0 16,-3 0 15-16,3-1 0 0,-3 4 0 0,0 1 0 16,-3 7 0-16,0-1 0 0,3 6 0 0,-3 2 10 15,3 3 6-15,1-1 2 0,-1 6 0 0,-3 3 0 16,0 0-18-16,6 2 0 0,0 6 0 0,0-3 0 16,0 3 0-16,0 0 0 0,3 5 0 0,0 0 0 15,0 0 0-15,0 0 0 0,0 0 0 0,0 0 0 0,0 0 0 16,0 0 0-16,0 0 0 0,0 0 0 0,6 5 0 0,-6-5-12 15,0 0 12-15,0 0-12 0,6 5 12 0,-3 1 0 16,3-4 0-16,-6-2 0 0,0 0 0 0,0 0 0 16,0 0 0-16,6 5 0 0,-6-5 0 0,6 6 0 15,0-4 0-15,-6-2 0 0,0 0 0 0,0 0 0 16,0 0-8-16,0 0 8 0,0 0 0 0,0 0 0 16,0 0 0-16,0 0 0 0,0 0 0 0,0 0 0 15,0 0 0-15,0 0 0 0,0 0-18 0,3 6-4 16,-3-6-1-16,0 0 0 15,0 0-2-15,0 0-1 0,2 8 0 0,-2-8 0 16,3 5-31-16,-3-5-7 0,0 0 0 0,0 0-1 0</inkml:trace>
  <inkml:trace contextRef="#ctx0" brushRef="#br0" timeOffset="50876.33">20546 9607 230 0,'0'0'20'0,"0"0"-20"0,3-8 0 0,0 0 0 16,3 3 184-16,-3 0 32 0,3-6 6 0,0 3 2 15,0 0-83-15,-3 3-16 0,6-3-3 0,-3 0-1 16,0-3 1-16,3 3 0 0,2 0 0 0,4 3 0 16,0-3-60-16,3 3-12 0,6 0-2 0,0 2-1 15,5-2-30-15,1 2-5 0,-3 3-2 0,3 3 0 16,0 5-10-16,-4 0 10 0,1 5-10 0,-3 0 10 15,0 6-10-15,-3-1 8 0,-6-2-8 0,-4 5 8 16,-2-2-8-16,-3 2 10 0,-3-3-10 0,-3 4 10 16,-6-1-10-16,-3-3 10 0,0 3-10 0,-5-2 10 15,-10-3-10-15,3 2-17 0,-6 1 4 0,0-3 1 16,1 0 12-16,-1-1 13 0,0-4-2 0,0-3-1 16,6 3-10-16,1-4 0 0,5 1 0 0,3-5 8 15,0 0-83-15,6-3-17 16,0 0-3-16,6 0-780 0</inkml:trace>
  <inkml:trace contextRef="#ctx0" brushRef="#br0" timeOffset="51080.09">21019 9390 1785 0,'0'0'159'0,"0"0"-127"16,0 0-32-16,-6 3 0 0,0-1 76 0,3 4 8 15,-2 4 3-15,2 1 0 0,0 2-48 0,-3 3-10 16,3 2-1-16,3 1-1 0,3-1 10 0,0 1 3 15,3 5 0-15,2-3 0 0,4 5-17 0,0-2-3 16,3-5-1-16,0 2 0 0,6 0-7 0,3-2-2 16,2-1 0-16,4-5 0 0,3 3-2 0,3-5-8 15,2-1 12-15,4-2-4 16,0-2-84-16,2-4-16 0,1-2-4 0</inkml:trace>
  <inkml:trace contextRef="#ctx0" brushRef="#br0" timeOffset="52328.18">17968 10827 1191 0,'12'-8'52'0,"-3"5"12"0,3-2-51 0,3 0-13 16,6-1 0-16,3-2 0 0,2 3 91 0,7-3 15 15,3-2 3-15,3 2 1 0,2 0-16 0,4-3-3 16,6 3-1-16,2-2 0 0,7 2-24 0,5-3-5 0,4 0-1 0,-1 1 0 16,6 2-20-16,4 0-4 0,2 0 0 15,4 3-1-15,-1-1-21 0,-3 1-4 0,4 0-1 16,-7 2 0-16,-3 1-9 0,-5-1 0 0,-4 0 0 15,-8 3 0-15,-6-2-9 0,-7 2 9 0,-5-3-12 0,-6 3 12 32,-4-3-58-32,-5 3-5 0,-3-2-1 0,-6-1 0 15,-3 0-10-15,-3-2-2 0,-3 3-1 0,-3-4 0 16,-3 1 10-16,-3 0 3 0,0-1 0 0,-3 1-416 0,0 0-84 0</inkml:trace>
  <inkml:trace contextRef="#ctx0" brushRef="#br0" timeOffset="55025.93">13248 9615 403 0,'0'0'36'0,"0"0"-36"0,0 0 0 0,0 0 0 15,0 0 156-15,6-3 24 0,-1-2 4 0,1 2 2 16,3 1-122-16,0-1-25 0,0-2-5 0,0 5-1 0,3-3 28 0,0 1 6 16,0-1 1-16,3 0 0 0,3 1-12 0,2 2-1 15,1-3-1-15,3 3 0 0,6 0-22 0,0 0-5 16,5 0-1-16,1 3 0 0,6-1 13 0,-1 4 2 15,1-6 1-15,6 0 0 0,2-3-8 0,4 0-2 16,2-2 0-16,7 2 0 0,2 3-13 0,1-2-3 16,-1-4-1-16,7 1 0 0,-1-3-7 0,4 3 0 15,-1 2-8-15,-2-2 12 0,-1 0-12 0,0-3 0 16,1 2 0-16,-1 4 0 0,1-1 9 0,-4 0-1 16,1 1 0-16,-4-1 0 0,1 3-8 0,-1 0 0 15,-2-3-10-15,-4 6 10 0,4 2 0 0,-7-2 18 0,-2 0-2 16,-4-1-1-16,-2 4-1 0,0-1 0 15,-7 0 0-15,-2-2 0 0,-3 0 5 0,-1 2 1 0,-5-3 0 16,-3 1 0-16,-3-3-11 0,-3 3-1 0,-1 2-8 0,-5-2 12 16,3-3-1-16,-6 0-1 0,0 0 0 0,-3 0 0 15,-3 0 4-15,3 0 1 0,-9 0 0 0,3-3 0 16,3 0 20-16,-3 1 4 0,0-6 1 0,-3 3 0 16,0 2-27-16,0-2-5 0,0-1 0 0,0 4-8 15,0 2 9-15,0-6-9 0,0 6 0 0,0-5 9 16,-3 0-9-16,3 5 0 0,0 0 0 0,0 0-11 15,0 0-30 1,0 0-7-16,0 0 0 0,0 0-675 0,0 0-134 0</inkml:trace>
  <inkml:trace contextRef="#ctx0" brushRef="#br0" timeOffset="56761.41">11087 10430 115 0,'0'0'0'0,"9"-3"10"0,-1 3-10 0,1-2 0 0,3-1 0 0,-3 3 0 16,3 0 152-16,3 0 29 0,0-3 6 0,0 1 1 16,3 4-82-16,2-2-16 0,1 0-3 15,3 0-1-15,0 0-1 0,3 0 0 16,2 0 0-16,4 3 0 0,-3-3-24 0,3 0-5 16,2 0 0-16,1 0-1 0,0 3-11 0,6-3-3 15,-1 0 0-15,7 0 0 0,5 0-9 0,-2 2-3 0,3 1 0 16,2-3 0-16,4 0 15 0,5-3 2 0,4 1 1 0,2-1 0 15,3 0-31-15,4 1-7 0,2-4-1 0,7 4 0 16,5 2 4-16,3-3 0 0,0 0 0 0,1 1 0 16,5-1-12-16,0 3 0 0,-3 0 0 0,9 0-11 15,1 3 11-15,-1-1 0 0,0-2 8 0,0 3-8 16,3-3 0-16,0 0 0 0,-3 0 0 0,4 0 0 16,-4 0 0-16,-3 3 0 0,-6-3 0 0,0 2 0 15,-2-2 0-15,-7 0 0 0,3 0 0 0,-8 0 0 16,-4 6 12-16,-3-6-1 0,-2 0-1 0,-1 0 0 15,-5 5 19-15,-4-2 4 0,-5 2 1 0,-7 0 0 0,-5-2-34 0,-4 2-11 16,-8-2 0-16,0-1 0 0,-6 1 11 0,-4-3 0 16,-5 0 10-16,-3 0-10 0,0 0 17 0,-9 0-2 15,0-3-1-15,-6-2 0 0,-3 5 11 0,3-5 3 16,-6-3 0-16,-3 0 0 0,3 3-3 0,-6-3 0 16,3 0 0-16,-3 0 0 0,3 0-17 0,0 0-8 15,0 0 8-15,0 0-8 0,0 0 0 0,0 3 0 16,3-3 0-16,3 3 0 15,0 2-63-15,3-5-17 0,0 3-4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7:57:52.13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4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20-11-24T17:58:47.116"/>
    </inkml:context>
  </inkml:definitions>
  <inkml:trace contextRef="#ctx0" brushRef="#br0">2722 5689 1670 0,'-3'2'36'0,"3"-2"8"0,-5-2 2 0,5 2 2 0,-3 0-39 0,0 0-9 0,0 0 0 0,3 0 0 16,-3 0 61-16,0 0 11 0,-3 0 1 0,3 0 1 16,0-3 18-16,0 3 4 0,-3 0 1 0,3 0 0 15,0-5-46-15,0 5-10 0,-6-3-1 0,3 0-1 16,0-2-28-16,-3 2-11 0,0-2 8 0,0 2-8 15,-3 1 16-15,0-1-3 0,-8 1 0 0,2 2 0 16,-3 0-13-16,0 0-8 0,-6 0 8 0,-3 2-13 16,1 1 13-16,-4-1 8 0,0 1 0 0,-8 2-8 15,2 1 13-15,-3 2-4 0,4-3-1 0,-1 3 0 16,0-3-8-16,6 6 12 0,4-3-12 0,5 0 12 16,-3 0 31-16,3 2 6 0,3-2 2 0,4 0 0 15,5 3-20-15,-3-3-4 0,3-1-1 0,3 1 0 16,0-2-15-16,3 2-3 0,0-3-8 0,3 3 12 15,3 0-12-15,0 2 8 0,0 1-8 0,3-3 0 0,3 2 0 0,-3 4 8 16,0 4-8-16,3 1 0 0,3-1 0 16,0 1 0-16,-6 2 0 0,6 0 0 0,0 3 0 0,0 2-8 15,2-2-1-15,-8 3 0 0,3 2 24 0,0 0 5 16,0 5 0-16,3 1 1 0,-6 2-5 0,0 2 0 16,0 4-1-16,0-4 0 0,0 6-2 0,-3 0 0 15,0 0 0-15,0 3 0 0,-3 0-3 0,3 5-1 16,-3-1 0-16,0 4 0 0,3 2-9 0,-3-2 10 15,0-1-10-15,-6 1 10 0,6-1-10 0,0-4 8 16,-3 2-8-16,6 2 8 0,-6 1-8 0,3-6 0 16,-3-2 0-16,4-1 8 0,-4-4-8 0,3-1 0 15,0 0 9-15,-3-2-9 0,0-3 11 0,-3 0-3 16,9 0 0-16,-9-3 0 0,9-2 0 0,-6 0 0 16,0-6 0-16,6-2 0 0,0 0-8 0,0-5 8 15,0-1-8-15,0-2 8 0,3-3-8 0,0-2 0 0,-3-1 0 16,6-2 0-16,3 0 0 0,-6 0 0 0,3-3 0 0,0 1 0 15,3-4 0-15,0 4 0 0,2-4 0 0,1 1 0 16,3-3 0-16,0 0 0 0,6 0 0 0,0 0 0 16,3-3 0-16,5 1 0 0,7-4 0 0,3-2 0 15,2 3-16-15,1-3 4 0,3 0 0 0,-1-2 1 16,4-1-41-16,3 1-9 0,-7-6-2 0,13 0 0 16,-4-3-154-16,4-2-31 0,50-19-7 15,-32 3-1-15</inkml:trace>
  <inkml:trace contextRef="#ctx0" brushRef="#br0" timeOffset="1142.76">7702 6805 1558 0,'-9'0'69'0,"9"0"15"0,0 0-68 0,0 0-16 16,0 0 0-16,15 3 0 0,3-3 55 0,0-3 7 15,6 3 2-15,2-3 0 0,4-4-25 0,6 1-5 16,6 1-1-16,8-3 0 0,4-3-1 0,2 1 0 16,7-1 0-16,5 1 0 0,1-1-24 0,-1 3-8 0,4-2 0 15,5 2 0-15,-2 0 0 0,-4 2 0 16,-3 1 0-16,10-3 0 0,-4 3 0 0,1-3 0 0,-1 3 0 0,6-3 0 15,-5 0 15-15,-4 0 5 0,7 0 2 0,-1 0 0 16,-8-3-3-16,-4 3-1 0,0 0 0 0,1 3 0 16,-7-3 6-16,-2 3 2 0,-3 0 0 15,-4-1 0-15,-8 4 10 0,-3 2 3 0,-4-3 0 0,-5 3 0 16,-6 0-3-16,-3 0-1 0,-3 0 0 0,-7 3 0 16,-2-3-14-16,0 0-2 0,-9 0-1 0,0 0 0 15,0 0-30-15,0 0-7 0,-6 0-1 0,-3 0-1110 16</inkml:trace>
  <inkml:trace contextRef="#ctx0" brushRef="#br0" timeOffset="3341.71">4910 7885 748 0,'0'0'33'0,"0"0"7"0,6 0-32 0,-6 0-8 0,0 0 0 0,0 0 0 15,6 0 132-15,-3 2 25 0,-3-2 5 0,3 0 1 16,3 3-105-16,-3 0-21 0,3-3-4 0,-3 2-1 15,3-4 34-15,3 2 6 0,-3 0 2 0,3 0 0 16,-3 0-26-16,6 0-6 0,-4 0-1 0,4 0 0 16,0-3-15-16,0 3-3 0,0-3-1 0,3 6 0 15,-3 0 0-15,3-3 0 0,0 2 0 0,0 1 0 16,-1-3-6-16,4 0-2 0,-3 0 0 0,6 0 0 16,0 2-2-16,0-2 0 0,0 3 0 0,5-3 0 15,1-3 0-15,0 3-1 0,3 0 0 0,-1 0 0 16,1-2-11-16,3 2 12 0,0-3-12 0,-1 3 12 0,-2-2-4 15,0-1 0-15,3 0 0 0,-1 3 0 0,4-2-8 16,0 2 12-16,0-3-12 0,2 3 12 0,1 0-2 0,0 0 0 16,-4 3 0-16,1-3 0 0,0 0 0 0,0 2 0 15,-4-2 0-15,1 0 0 0,3-2-1 0,-1 2 0 16,-2 0 0-16,6 0 0 0,-3-3-9 0,8 0 0 16,-5 1 9-16,3 2-9 0,-7-3 0 0,1 0 8 15,0 1-8-15,2-1 0 0,1 3 0 0,3-3 0 16,0 1 0-16,-1-1 0 0,1 0 0 0,0 1 0 15,-1 2 0-15,-5-3 0 0,-3 3 0 0,-1 0 0 16,4 0 0-16,-3-2 8 0,0-1-8 0,-1 0 0 16,4 3 0-16,0 0 8 0,0-2-8 0,-1 2 0 15,-8 2 0-15,6-2 0 0,8 0 0 0,-8 0 9 0,-6 0-9 16,3 0 0-16,2 0 8 0,-2 0-8 0,-3 0 0 0,0 0 0 16,3 0 0-16,-1-2 0 0,4 2 0 15,-3-3 0-15,-6 3 0 0,5 0 0 0,7 3 0 16,0-3 0-16,-9 0 8 0,-1 2-8 0,1 1 0 0,3 0 0 15,0-3 0-15,-3 2 0 0,-4 1 0 0,-2-3 0 16,9 2 0-16,-3 1 0 0,-3-3 0 0,5 3 0 16,-2-1 0-16,0 1 0 0,0-3 0 0,2 3 0 15,-2-1 0-15,3 1 0 0,-6 0 0 0,3-1 0 16,2-2 0-16,-2 0 0 0,0 0 0 0,0 0 0 0,3 0 0 16,-1 0 0-16,1 0 0 0,0 0-9 0,3 0 9 15,-1 0 0-15,1 0 8 0,0 0-8 0,0-2 0 16,-4 2 0-16,1-3 0 0,3 3 0 0,-6 0 0 0,5 3 0 15,1-3 0-15,0 2 0 0,-3-4 0 0,2 2 0 16,4 0-10-16,0 0 10 0,-1 0 0 0,1 0 0 16,-6 0 12-16,3 0-3 0,-4 0-9 0,1 0 0 15,0 2 9-15,0-2-9 0,3-2 0 0,-4 2-10 16,4-3 1-16,0 3 0 0,-6 0 33 0,2 0 6 16,1 0 2-16,0 0 0 0,-3 3-32 0,-1-3-18 15,1-3 2-15,0 3 1 0,-6 3 15 0,3-3 0 16,-4 0 0-16,1 0 0 0,0 0 0 0,-3 0 8 15,3 2-8-15,-3-2 0 0,3 0 8 0,-7 3-8 16,1-3 0-16,0 0 0 0,-3 3 0 0,0-3 0 0,0 0 8 16,-3 2-8-16,-3 1 0 0,3 0-17 15,-3-1 3-15,-6-2 1 16,0 0-98-16,0 0-19 0,6 0-4 0</inkml:trace>
  <inkml:trace contextRef="#ctx0" brushRef="#br0" timeOffset="5238.83">9839 7779 230 0,'0'0'10'0,"0"0"2"0,0 0-12 0,0 0 0 0,0 0 0 0,0 0 0 16,0 0 248-16,3 2 48 0,-3-2 8 0,9 0 3 16,-3 0-221-16,0 3-44 0,3-3-9 0,3-3-1 15,-3 3 14-15,3-2 3 0,3-1 1 0,6 0 0 16,-4 1-34-16,4-1-8 0,0 3 0 0,0-2-8 15,3-4 16-15,3 4-4 0,-4-1-1 0,4 0 0 0,0-2 5 0,0 2 2 16,3 1 0-16,-1-1 0 0,1 0-1 16,3 1 0-16,-3 2 0 0,5-3 0 0,1 0 3 0,0 1 1 15,-1-1 0-15,4 1 0 0,-3 2 11 0,3-3 3 16,-1 0 0-16,7 3 0 0,-3-2-35 0,2 2 0 16,4-3 0-16,-1 0 0 0,1 1 9 0,-3-1 2 15,-1 3 0-15,4 0 0 0,-3 0 0 0,2 0 0 16,7 0 0-16,-1 0 0 0,-2-3-11 0,0 3 0 15,-4-2 9-15,4 2-9 16,-4 0 15-16,-2 0-2 0,3 2 0 0,2-2 0 0,-2-2-4 0,3 2-1 16,-4 0 0-16,1 0 0 0,-1 0-8 0,-2 0 10 15,0 0-10-15,2 0 10 0,1 0 1 0,0 0 0 0,-4 2 0 16,4 1 0-16,-6-3 2 16,2 3 1-16,-5-3 0 0,6 2 0 0,-7-2-14 0,4 0 9 0,0 3-9 0,5-3 8 15,-8 0-8-15,6 0 8 0,-1 3-8 16,1-3 8-16,-6-3-8 0,-1 3 0 0,1 0 0 0,-3 3 8 15,-4-3-8-15,4 0 12 0,-3 0-12 0,6 2 12 16,-4-2-12-16,1 3 12 0,0 0-12 0,-1-1 12 16,1 1-12-16,-3-3 12 0,-3 2-12 0,2-2 12 15,-2 3-12-15,3-3 10 0,-6 3-10 0,2-3 10 16,-5 0-10-16,6 0 12 16,-3 0-12-16,3 0 12 0,-1-3 2 0,-2 3 1 0,3-3 0 0,0 1 0 15,-4 2-15-15,-2 0 0 0,3-3 8 0,-3 3-8 0,0 0 0 16,-3 0 9-16,-4-2-9 0,7 4 8 0,-6-2-8 15,3 3 0-15,-3-1 0 0,0 1 0 0,2-3 0 0,-2 0 0 16,3 3 0-16,-3-1 0 0,-6-2 0 0,6 3 0 16,3 0 0-16,-4-1 0 0,1 1 11 0,0 0-3 15,0-1-8-15,0 1 12 0,0 0-12 0,0-1 0 16,0-2-9-16,-1 3 9 0,-2 0 0 0,3-1-9 16,0-2 9-16,0 3 0 0,3-1 0 0,-3-2 0 15,-1 0 0-15,1 3 0 0,3 0 0 0,0-1 0 16,0-2 0-16,0 0 0 0,-1 0 0 0,7 3 0 15,3-3 0-15,0 3 0 0,-3-1 0 0,2-2 0 16,1 3-8-16,3-3 8 0,-3 3 0 0,-4-3 0 16,4 0 0-16,0 0 0 0,3 0 0 0,-1 0 0 15,1 0 0-15,3 2 0 0,-3-2 0 0,-1 3 0 16,-2-3 0-16,0 3 0 0,-3-1 0 0,-1 1 0 0,1 0 0 0,0-1 0 16,-3-2 0-16,3 3 0 0,-4-1 0 0,4-2 0 15,0 0 0-15,0 0 0 0,3-2 0 0,2 2 0 16,-2-3 0-16,3 1 0 0,-3-1 0 0,2 3 0 15,-2 0 0-15,0-3 0 0,0 3 0 0,-1 0 0 16,1 0 0-16,3 0 0 0,-3-2 0 0,-1 2 0 16,7 0 0-16,-3 0 0 0,0 0 0 0,2 0 0 15,-5 2 0-15,3-2 0 0,3 0 0 0,-1 3 0 16,-5-3 0-16,3 3 0 0,0-3 0 0,2 0 11 16,1-3-11-16,-6 3 0 15,2 0-10-15,1 0 10 0,0 0 0 0,6 0 0 0,-1 0 0 0,1 0 0 0,3-3 0 16,8 1 0-16,-5-1 0 0,0 3 10 0,-4-3-10 15,1 1 0-15,0 2 0 0,2 0 0 0,-2 0 0 16,0-3 0-16,-1 3 11 0,1 0-11 16,0 3 12-16,-7-3-3 0,-5 0-1 0,-3 0 0 0,3 0-8 15,-1 0 0-15,1 0 0 0,-3 0 0 0,0 0 0 0,0 2 12 16,-1 1-12-16,7-3 12 0,-9 3-12 0,0 2 12 16,5-2-12-16,1-1 12 0,-9 1-12 0,0-1 0 15,6-2 0-15,-6 3 0 0,2 0 28 0,1-1 3 16,-3-2 1-16,0 6 0 0,6-6-32 0,-7 2 0 15,-5 1 0-15,-3-3 0 0,6 3 0 0,-3-3 0 16,-3 0 0-16,-6 2 0 0,-6-2 0 0,9 3 0 16,0-3 0-16,-9 0 9 0,-6 0 0 0,6 0 0 15,0 0 0-15,0 0 0 0,0 0-1 0,0 0 0 16,0 0 0-16,0 0 0 16,0 0-80-16,0 0-16 0,-3 0-3 0,3 0-1053 0</inkml:trace>
  <inkml:trace contextRef="#ctx0" brushRef="#br0" timeOffset="6486.07">9092 6990 345 0,'6'0'31'15,"-3"0"-31"-15,-3 0 0 0,0 0 0 16,0 0 194-16,3 0 33 0,0-2 6 0,-3 2 2 15,0 0-98-15,0 0-19 0,0 0-4 0,0 0-1 0,0 0-24 0,-6-3-5 16,6 3 0-16,-9 0-1 0,0-3-28 0,-3 1-6 16,1-1-1-16,-1 3 0 0,3 3-8 15,-3-3-3-15,-3 2 0 0,0 1 0 0,3 0-1 0,-3-1-1 16,3 1 0-16,0 2 0 0,1 1 6 0,2-4 2 16,0 3 0-16,3 1 0 0,0-1-23 0,0 0-4 15,0 1 0-15,3 2-1 0,0-3-15 0,0 0 8 16,3 3-8-16,-3 0 0 0,3 0 0 0,0 3 0 15,0-1 0-15,3 3 0 0,-3 1 0 0,3-1 0 16,-3 0 0-16,3 6 0 0,-3-1 8 0,3 3-8 16,-3 3 0-16,3 0 0 0,-3 0 12 0,0 2-4 15,0 1-8-15,0-1 12 0,-3 1 5 0,3-1 1 16,3-2 0-16,-3 5 0 0,-3-3-2 0,3 3 0 16,0-5 0-16,3 3 0 0,-3-3-5 0,0-1-2 15,3 1 0-15,-3-3 0 0,6 1-9 0,-3-4 12 16,3-2-12-16,0 0 12 0,0-3-12 0,0-2 10 0,-1-1-10 0,4-2 10 15,0-3-10-15,0 1 0 0,3-1 0 0,0-2 8 16,-3-3-8-16,0 0 0 0,3-3 0 0,0 0 0 16,0 1 0-16,3-1 0 0,-1 0 0 0,4 1 0 15,-3-4 0-15,3 4-17 0,0-3 4 0,3-1 1 16,-3 4-29 0,2-4-6-16,4-2-1 0,3-2-1121 0</inkml:trace>
  <inkml:trace contextRef="#ctx0" brushRef="#br0" timeOffset="7497.68">17700 6914 230 0,'0'0'20'0,"0"0"-20"16,0 0 0-16,0 0 0 0,0 0 184 0,0 0 32 16,9-3 6-16,-9 3 2 0,0 0-77 0,3-5-15 15,3-1-4-15,-6 6 0 0,6 0 0 0,3-2-1 16,-3-4 0-16,6 6 0 0,6 0-47 0,-6-2-8 15,0-1-3-15,0 0 0 0,0 3-25 0,5-2-4 16,-2-1-2-16,3 3 0 0,0-2-18 0,3-1-3 16,-3 3-1-16,0 0 0 0,2-3-8 0,-2 3-8 0,0 0 12 15,0 3-12-15,0-3 0 0,0 3 0 0,0 2 0 16,-4 0 0-16,-2 0 33 0,3 3 0 0,-3-2 0 0,0 2 0 16,-6 2-11-16,3 1-2 0,-3-1-1 0,0 4 0 15,0 1 5-15,-3 1 0 0,3 0 1 0,-6 3 0 16,3-1 2-16,-3 3 0 0,0 3 0 0,0 0 0 15,-3 2-3-15,3 1-1 0,-6 2 0 0,3 3 0 16,3 0-23-16,-6-3 0 0,3 2 0 0,0 1 8 16,0 0 15-16,0-3 3 0,-3-3 1 0,3 4 0 0,6-4-27 15,-3 0 0-15,0 1 0 0,0-3 0 0,3-3 0 16,-3 0 0-16,3 0 0 0,0-2 0 0,0-1 0 0,0-2 0 16,0 0 0-16,3-3 0 0,-3-2 0 0,0-3 0 15,0 0 0-15,3 0 0 0,-3-3 0 0,0 0 0 16,-3-5 8-16,0 0-8 0,0 0 12 0,0 0-2 15,0 0-1-15,0 0 0 0,0 0 1 0,0 0 0 16,-9 0 0-16,0 0 0 0,-3 0-10 0,-3 0 0 16,-3-2 0-16,-3 2 8 0,0 0-8 0,-2 0 0 15,-7 2 0-15,-3-2 0 0,-3 0-11 0,1 3-4 16,-4 0-1-16,-9-1 0 0,1 3-1 0,2 3-1 16,12-2 0-16,-2 2-861 15,-7-3-172-15</inkml:trace>
  <inkml:trace contextRef="#ctx0" brushRef="#br0" timeOffset="13046.62">9143 7080 482 0,'0'0'21'0,"0"0"5"0,0 0-26 0</inkml:trace>
  <inkml:trace contextRef="#ctx0" brushRef="#br0" timeOffset="14128.72">9185 7035 932 0,'0'0'41'0,"0"0"9"0,0 0-40 0,0 0-10 16,0 0 0-16,0 0 0 0,-3 6 99 0,3-6 17 15,0 0 4-15,3 5 1 0,-3-5-51 0,3 5-10 16,2 0-3-16,1 1 0 0,-6-6-17 0,12 2-4 16,-3 1-1-16,3 0 0 0,0-3-11 0,3 0-3 15,0-3 0-15,0 3 0 0,3-3-2 0,-1 1-1 16,4 2 0-16,3-3 0 0,3 0-2 0,3 1-1 16,-4-1 0-16,1 1 0 0,0-1-5 0,0 0-1 15,-3 3 0-15,2-2 0 0,1 2-9 0,-3-3 0 0,-3 3 0 16,3-3 0-16,-4 3 0 0,4 0 0 0,0-2 0 0,0 2 0 15,0-3 0-15,3 3 8 0,5 0-8 0,4 0 0 16,-3-3 0-16,-1 3 8 0,1-2-8 0,0-1 0 16,0 0 0-16,-1 1 8 0,1-1-8 0,0 0 0 15,0-2 0-15,-1 3 0 0,1-4 0 0,3 4 0 16,3-1 0-16,2 0 0 0,-2-2 8 0,-3 2-8 16,-1 1 0-16,1-1 0 0,0 3 0 0,-3-3 0 15,-1 3 0-15,1-2 0 0,0 2 0 0,5 0 0 16,4 0 0-16,-3 0 0 0,3 0 0 0,-4 0 0 15,4 2 0-15,-3 1 0 0,-1-3 0 0,1 0 0 16,3 0 0-16,-1 0 0 0,4 0 0 0,3 0 0 16,-4 0 0-16,4 0 0 0,-3 0 0 0,-1 0 0 15,1 0 0-15,-1 0 0 0,1 0 0 0,0-3 0 0,5 3 0 16,-2-2 0-16,0 2 0 0,-1 0 0 16,-2 0 0-16,0-3 0 0,-4 3 0 0,1-3 0 0,-3 3 0 0,-1-2 0 15,-2-1 0-15,6 3 0 0,-1-2 0 0,4 2 0 16,-6 0 0-16,-1 0 0 0,-2 0 0 0,0 0 0 15,0 0 0-15,-4 0 0 0,4 2 0 0,-3-2 0 16,2 0 0-16,1 3 0 0,3-3 0 0,0 2 0 16,2 1 0-16,1-3 0 0,0 0 0 0,-4 0 0 15,4 3 0-15,-3-3 0 0,-1 0 0 0,1-3 0 16,-3 3 0-16,5-3 0 0,4 1 0 0,0-1 0 16,-1 1 0-16,-2 2 0 0,0-3 0 0,-4 0 0 15,1 1 0-15,-3 2 0 0,0-3 0 0,-1 3 0 0,1 0 0 16,0 0 0-16,-1 0 0 0,1 0 0 0,0 0 0 0,0 0 0 15,-4 3 0-15,4-1 0 0,-3-2 0 0,0 3 0 16,-1-3 0-16,4 0 8 0,0-3-8 0,2 3 8 16,4 0 6-16,0 0 1 0,-4 0 0 15,4 0 0-15,0 0-15 0,-1 0-13 0,1-2 2 0,0 2 1 16,-1-3 10-16,1 0 0 0,0 3 0 0,-1-2 0 16,4-1 0-16,-3 3 0 0,2 3 0 0,-5-3 0 15,-3 0 0-15,0 0 0 0,-4 0 0 0,4 0 0 16,-6 2 8-16,6-2 0 0,-4 0 0 0,1 3 0 15,6-3-8-15,-4 3 0 0,1-1 0 0,0 1 8 16,0-3-8-16,-1 3-15 0,1-3 4 0,-3 2 1 16,2 1 10-16,1-3 11 0,3 2-3 0,3-2 0 0,-4 3-8 15,7-3-11-15,-3 3 3 0,2-3 0 16,-8 2 8-16,6 1 0 0,-1 0 0 0,1-1 0 0,0 1 0 16,-1-3 0-16,4 0 0 0,3 3 0 0,-4-1 0 0,4 1 0 15,-1-3 0-15,-2 0 0 0,3 3 0 0,-4-3 8 16,4 2-8-16,0-2 0 0,5-2 16 0,-2 2-2 15,2 2 0-15,-2-2 0 0,0 0-14 0,-1 0 0 16,1 0 0-16,5 0 0 0,7-2 0 0,-7 2 0 16,-8 0 12-16,3-3-3 0,-1 3-9 0,-2-3 8 15,-3 3-8-15,-1 0 8 0,1-2-8 0,2 2 0 16,4-3 0-16,-3 3 0 0,-10-3 0 0,1 3 0 16,3-2 0-16,-7 2 0 0,-2-3 0 0,-3 3 8 15,0 0-8-15,-3-3 0 0,-1 3 0 0,1-2 0 0,-6 2 8 16,3 0-8-16,6-3 0 0,-4 3 0 0,-5-3 9 0,0 3-9 15,0 0 0-15,0 0 0 0,-1 0 0 0,1 0 8 16,-6-2-8-16,6 2 0 0,0 0 0 0,-3 0 0 16,0 0 0-16,-1 0 0 0,1 0 0 0,-3 0 0 15,0 0 0-15,-3 0 0 0,0 0-8 0,3 0 8 16,-3 0 0-16,0 0 0 0,-3 0 0 0,-1 0 0 16,1 2-18-16,-3 1-2 0,-6-3 0 0,0 0-592 15,0 0-118-15</inkml:trace>
  <inkml:trace contextRef="#ctx0" brushRef="#br0" timeOffset="18389.27">21778 5260 1324 0,'0'0'118'0,"0"-5"-94"15,0-1-24-15,0 6 0 0,0 0 94 0,0 0 14 16,0 0 4-16,0 0 0 0,0 0-90 0,0 0-22 16,0 0 0-16,6 3 0 0,0 0 56 0,0 5 6 15,-6 0 2-15,6 5 0 0,-3 3 0 0,0 2 0 16,-3 3 0-16,0 6 0 0,3-1-52 0,-3 9-12 0,-3 4 0 0,3 6 0 16,-3 3 54-16,0-3 8 15,-3 3 2-15,6 4 0 0,-3-1-52 0,0 2-12 0,-3-3 0 0,3 5 0 16,-3-4 32-16,0-1 4 15,1-2 1-15,-4-1 0 0,0-2-13 0,0-2-4 0,3-1 0 0,0-2 0 16,-3-3 11-16,0-3 1 0,3-2 1 0,0-3 0 16,-3 0-14-16,0-3-3 0,6 1-1 0,-6-3 0 15,6-6-4-15,-6 1-1 0,3-1 0 0,3-5 0 16,0-2 2-16,0 0 0 0,-2-3 0 0,5 0 0 16,0-8-12-16,0 0 0 0,0 0 0 0,0 0 0 15,0 0-121-15,0-8-27 0,3-3-4 16,-1-2-972-16</inkml:trace>
  <inkml:trace contextRef="#ctx0" brushRef="#br0" timeOffset="18781.99">21841 5196 1728 0,'-18'-8'38'0,"18"8"8"0,-3-5 2 0,3 0 0 0,3 2-39 0,3 1-9 16,-3-1 0-16,3 0 0 0,0 1 0 0,-3 2 0 15,6 0 0-15,0 0 0 0,0 0 0 0,0 5 0 0,-1-2 0 0,4 2 0 16,0 0 53-16,3 3 9 0,3-3 2 0,0 6 0 15,3 0 0-15,3-1 0 0,-1-2 0 0,10 5 0 16,3 1-52-16,0-1-12 0,-4 0 0 0,7 0 0 16,-6 0 0-16,2 3 0 0,1-2 0 0,-3 1 0 15,3-1 13-15,-4-1 0 0,-2 3 0 0,0-3 0 16,3 3-13-16,-7-6-18 0,4 1 4 0,-3 0 1 16,-6-3 13-16,0-3 0 0,-1 0 0 0,1 0 0 15,-6-2 0-15,-3 0 0 0,-3-1 0 0,0-2 0 16,0-2 0-16,-9 2 0 0,0 0 0 0,0 0-652 15,0 0-127-15</inkml:trace>
  <inkml:trace contextRef="#ctx0" brushRef="#br0" timeOffset="19149.54">22710 5437 1692 0,'0'0'37'0,"0"0"8"0,0 0 2 0,0 0 0 0,3 5-38 0,0 1-9 15,-3-6 0-15,3 5 0 0,0 6 61 0,0-3 11 16,-3 5 1-16,0 0 1 0,0 3-8 0,0 5-2 16,0 0 0-16,0 6 0 0,-3-3 0 0,0 2 0 0,3 0 0 0,-3 4 0 15,0-1-51-15,0 0-13 16,0 3 0-16,0 2 0 0,3-5 54 0,-3-3 8 15,3 6 2-15,-3 0 0 0,3-3-64 0,0-2 0 0,-3 2 0 0,3-3-13 16,-3-2 13-16,3 0 10 0,-6 0-2 0,-3-3 0 16,9 0-8-16,-3-3 0 0,0-2 0 0,0 0 0 15,0 0 0-15,3 0 0 0,-3-6 0 0,0 1 0 16,0 0 0-16,3-1 0 0,-3-4 0 0,1 1 0 16,-1 4 0-16,3-6 0 0,0-5 0 0,0 0 0 15,0 6-49 1,0-6-12-16,0 0-3 0,0 0 0 0,0 0-102 0,0 0-21 15,0 0-4-15</inkml:trace>
  <inkml:trace contextRef="#ctx0" brushRef="#br0" timeOffset="19472.48">22633 6313 1036 0,'-15'3'46'0,"15"-3"10"0,0 0-45 16,0 0-11-16,0 0 0 0,0 0 0 0,0 0 53 0,0 0 9 15,0 0 2-15,0 0 0 0,0 0 0 0,0 0 0 16,-6 2 0-16,-3 1 0 0,0 2 28 0,0-2 7 16,0 2 1-16,0 3 0 0,-9 0-58 0,3 0-11 15,-2 3-3-15,-7-1 0 0,-3 6 29 0,-3-3 6 16,-6 3 1-16,-5 3 0 0,-1 2-52 0,-5-3-12 15,-4 3 0-15,0 3 0 0,4 0 40 0,-1 0 8 16,3-3 1-16,4 3 1 0,-1-3-6 0,3 0-2 16,4 0 0-16,2 1 0 0,3-4-31 0,6-2-11 0,4 0 0 0,2-3 9 31,6-5-85-31,6 0-18 0,0-3-3 0,6-5-1 0</inkml:trace>
  <inkml:trace contextRef="#ctx0" brushRef="#br0" timeOffset="20180.96">20153 6136 1094 0,'0'0'48'0,"0"0"11"0,0 0-47 0,6-3-12 16,0 0 0-16,0 1 0 0,3 2 104 0,0-3 18 15,0-2 4-15,6 2 1 0,0 3-63 0,2-2-13 16,4-4-3-16,6 4 0 0,3-1 3 0,0 0 0 15,2 1 0-15,7-1 0 0,0 0-27 0,2 1-6 16,4-4-1-16,0 4 0 0,5-4-1 0,1 4 0 16,5-1 0-16,7 1 0 0,-9-4 4 0,2 4 0 15,1-1 0-15,-1-2 0 0,4 2-20 0,-7 0 0 16,4 3 0-16,-1-2 0 0,-2 2 0 0,-9 0 0 16,-1 0 0-16,1 0 0 0,-6 0 0 0,-7 0 0 15,1-3 0-15,-3 0 0 0,-9 3 8 0,0 0-8 16,-4-2 12-16,-2 2-12 0,-9 0 0 0,-6 0 0 15,0 0-12-15,0 0 3 16,0 0-23-16,-9 0-5 0,-3-3-1 0,-2 3-559 0,-1-2-112 16</inkml:trace>
  <inkml:trace contextRef="#ctx0" brushRef="#br0" timeOffset="21081.88">20156 5723 864 0,'0'0'76'0,"-3"-5"-60"0,0 2-16 0,3 3 0 0,0 0 192 0,0 0 36 15,0 0 8-15,0 0 0 0,6-3-164 0,3 3-34 16,-9 0-6-16,9-2-2 0,3 2 29 0,0-3 5 16,6 3 2-16,-3 0 0 0,-1 0-30 0,4 3-5 15,3-3-2-15,0 0 0 0,0 2-19 0,-3 1-10 16,0 0 10-16,-1 5-10 0,1-6 20 0,-3 6-1 15,-6 0-1-15,0 3 0 0,-3-1-26 0,-3-2-6 16,-3 5-1-16,-3 1 0 0,-3-1 15 0,-3 0 0 16,0 0 12-16,-6 1-12 0,0 1 14 0,-2 4-4 15,2-3-1-15,-6 2 0 0,0-2-9 0,0 0-17 16,0 3 4-16,0-3 1 0,1-1 12 0,-1-1 0 0,3-4 0 16,0 1 0-16,6-1 20 0,0-2 0 0,3 0 0 0,3-2 0 15,0 1-11-15,6-1-1 0,0-6-8 0,0 0 12 16,3 5-12-16,6 0 8 0,3-2-8 0,0 0 0 15,3-1 20-15,6 1-1 0,0-6-1 0,5 1 0 16,-2-1 6-16,9-2 0 0,3 2 1 0,5-2 0 16,-2-3-25-16,6-3-17 0,5 3 2 0,4-5-710 15,-3 0-143-15</inkml:trace>
  <inkml:trace contextRef="#ctx0" brushRef="#br0" timeOffset="21670.54">22523 5974 576 0,'0'0'51'0,"3"0"-41"0,14-2-10 0,1-1 0 15,3 3 156-15,0 0 28 0,0 0 7 0,6-3 1 16,-1 3-103-16,1 0-20 0,-3 0-4 0,9 0-1 0,-4-2 0 0,4 2 0 15,-6 0 0-15,9 0 0 16,-4 0-14-16,1-3-3 0,9-2-1 0,-3 2 0 0,-1 0-14 0,4-2-2 16,0 0-1-16,-1 0 0 15,-2-1-29-15,-3 4-12 0,-1-4 1 0,4 1 0 0,-6 2 11 16,-3 1 0-16,-1 2 0 0,4-3 0 0,0 1 24 16,-6-1 6-16,-4 3 2 0,-2-3 0 0,-6 1-22 0,6-1-10 15,-9-2 10-15,-3 5-10 16,0 0-24-16,-9 0-10 0,0 0-2 0,0 0-1 15,0 0-56-15,0 0-11 0,0-8-3 0,-3 2 0 0</inkml:trace>
  <inkml:trace contextRef="#ctx0" brushRef="#br0" timeOffset="21951.99">23529 5744 864 0,'0'0'76'0,"0"0"-60"0,0 0-16 0,0 0 0 16,0 0 195-16,0 0 36 0,0 0 7 0,0 0 2 16,0 0-141-16,9 8-28 0,-1 0-6 0,1-3-1 15,3 1-8-15,0 2-3 0,3-3 0 0,0 3 0 16,0 2-34-16,0-2-7 0,3 3-2 0,-1-3 0 16,-2 5-10-16,3 0 12 0,-6-5-12 0,0 8 12 15,3 0-12-15,-9-3 0 0,3-2-10 0,0 2 10 16,-6 0 0-16,3-2 0 0,-3-1 11 0,-3 4-3 15,0-6-8-15,-3-1-10 0,0 1 10 0,-6 0-13 0,-6 0 32 16,3-2 6-16,3-1 2 0,-3 0 0 0,-6-5-27 0,-3 3-9 16,7-1 0-16,-1 1-663 15,0 0-133-15</inkml:trace>
  <inkml:trace contextRef="#ctx0" brushRef="#br0" timeOffset="22241.94">23933 5583 1738 0,'15'5'77'0,"-15"-5"16"0,0 0-74 0,12 0-19 0,0 3 0 15,0 2 0-15,-3-2 0 0,3-1 0 0,-3 6 0 0,-3-3 0 16,-6-2 17-16,3 5 10 0,0 0 1 0,0 3 1 15,0-3 3-15,0-1 0 0,-3 4 0 0,0 2 0 16,0 0-24-16,0-2-8 0,-6 0 0 0,0-1 9 16,-3 1 41-16,0-3 8 0,0 2 2 0,-3-2 0 15,3 0-45-15,-3 0-15 0,0-3 9 0,0 1-9 16,0-1 0-16,7-2 0 0,-4-1 0 0,9 1-644 16,-9-3-133-16</inkml:trace>
  <inkml:trace contextRef="#ctx0" brushRef="#br0" timeOffset="22434.19">24121 5535 1465 0,'15'8'64'0,"-9"-5"15"0,-6-3-63 0,0 5-16 16,-6 6 0-16,6-4 0 0,-6 4 61 0,3 2 10 15,0 1 1-15,-6 1 1 0,9 1 24 0,-9 0 5 16,9-3 1-16,6 3 0 0,-3 0-63 0,6-3-12 15,-3 3-2-15,6-3-1 0,0-2 31 0,6 2 7 16,-4-7 1-16,13 2-752 16,-3-3-149-16</inkml:trace>
  <inkml:trace contextRef="#ctx0" brushRef="#br0" timeOffset="26123.52">24419 5667 748 0,'0'0'33'16,"0"0"7"-16,0 0-32 0,0 0-8 0,0 0 0 0,0 0 0 16,0 0 117-16,0 0 22 0,0 0 4 0,9 0 1 15,-6 0-107-15</inkml:trace>
  <inkml:trace contextRef="#ctx0" brushRef="#br0" timeOffset="28443.47">18998 8996 1958 0,'0'0'43'0,"0"0"9"0,0 0 1 0,0 0 3 0,-3 5-45 0,0 3-11 16,3 3 0-16,0 2 0 0,-3 0 53 0,-3 6 9 15,3 2 2-15,0 5 0 0,-3 1-20 0,-2 4-4 16,-1 1-1-16,-3 8 0 0,0 0-11 0,0 2-3 16,-6 3 0-16,-3 3 0 0,0-6-25 0,1 3-9 15,-1 0 0-15,-6 0 0 0,3-6 9 0,-3-1 8 16,4-1-8-16,-4 0 11 0,6-6 15 0,0 1 3 0,0 0 1 15,3-3 0-15,3-5-22 0,1-3-8 0,5-3 0 16,3-2 9-16,3 0-9 0,3-3 12 0,6-5-12 16,3 0 12-16,5-2-12 0,4-4 0 0,3-2 0 0,6-2 0 15,3-4 0-15,2 1 0 0,4-3 0 0,0-2 0 16,6-1 0-16,-1 3 0 0,4-3 0 0,0 3 0 16,-1-2 0-16,1 2 0 0,0 3 0 0,-1-1 0 15,-8 1 0-15,0 2 0 0,2 1 0 0,-5-1 0 16,0 3 0-16,0 0 0 0,-4 0 0 0,4-3 0 15,-6 3 0-15,0 0 0 0,-1 0-10 0,-2 0 10 16,0 3-51-16,-3-3-4 0,-3-5-1 0,0 2-660 16,-1 3-132-16</inkml:trace>
  <inkml:trace contextRef="#ctx0" brushRef="#br0" timeOffset="28771.32">20516 8988 2394 0,'-15'-13'52'0,"12"5"12"0,-5 2 1 0,2 1 3 0,-6 0-55 0,3 0-13 15,-3-1 0-15,0 1 0 0,-3 5 0 0,3 3 8 0,-3-1-8 0,-3 4 0 16,1 4 40-16,-4 6 3 0,3 3 0 0,0 10 0 15,-6 5-25-15,3 3-5 0,-2 3-1 0,2 5 0 16,-3 0-12-16,6 5 0 0,-3 3 0 0,3 2 0 16,3-2 0-16,7 0 0 0,-1-2 0 0,6 2 0 15,3-9 0-15,6 1 0 0,2-5 0 0,10 0 0 16,0 0-8-16,9-9 8 0,3 1-12 0,3-6 12 16,2-4-28-16,7-4 2 15,6-5 0-15,5-2 0 0,1-6-93 16,2-2-18-16,4-6-4 0,5-5-819 0</inkml:trace>
  <inkml:trace contextRef="#ctx0" brushRef="#br0" timeOffset="29211.07">23002 8649 921 0,'0'0'40'0,"0"0"10"0,0 0-40 0,0 0-10 16,0 0 0-16,6 3 0 0,0 0 270 0,3 4 52 0,0 1 10 0,8 6 3 16,-2-1-260-16,3 3-52 0,3 2-11 0,9 11-1 15,5 0-3-15,-5 3-8 0,-3 0 12 0,0 8-4 16,-6 2-8-16,-1 3 0 0,-8 3 0 0,6-1 0 16,-9-2 0-16,0 3 0 0,-6-3 0 0,0 2 0 15,-3 1 53-15,-6-3 9 0,-3 3 2 0,-3-1 0 16,-3-2-52-16,-5-2-12 0,-1-4 0 0,-9 1 0 15,0-8 29-15,-3-1 3 0,-5-1 1 0,-1-1 0 16,-3-3-1-16,1-2-1 0,-7-3 0 0,-3 0 0 16,1-2-76-16,-1-3-15 0,-11-3-4 15,5 3-1049-15</inkml:trace>
  <inkml:trace contextRef="#ctx0" brushRef="#br0" timeOffset="29863.45">21624 9832 1677 0,'0'0'74'0,"0"0"16"0,-3 5-72 0,-3 6-18 15,0-3 0-15,0 5 0 0,-3 0 15 0,0 0-1 0,-3 6 0 0,0-3 0 16,-6 2 4-16,0-2 1 0,-5 3 0 0,-4-1-807 16</inkml:trace>
  <inkml:trace contextRef="#ctx0" brushRef="#br0" timeOffset="31458.55">23862 6017 345 0,'0'-8'15'0,"0"8"4"0,0 0-19 0,0 0 0 0,0 0 0 0,0 0 0 16,0 0 0-16,0 0 0 0,0 0 0 0,0 0 0 16,0 0 55-16,0 0 7 0,-9 0 2 0,9 0 0 15,0 0 0-15,0 0 0 0,0 0 0 0,0 0 0 16,0 0 0-16,0 0 0 0,0 0 0 0,0 0 0 15,0 0 0-15,0 0 0 0,9-6 0 0,0 1 0 16,3 0 0-16,3 2 0 16,6-2 0-16,2 0 0 0,7-1-52 0,3 4-12 0,6-4 0 0,2 4-663 15</inkml:trace>
  <inkml:trace contextRef="#ctx0" brushRef="#br0" timeOffset="34099.22">2324 8951 1728 0,'-15'-3'76'0,"9"3"16"0,0-2-73 0,3-4-19 0,-9 4 0 0,6-1 0 16,0-2 70-16,0-1 10 0,-3 1 3 0,3 0 0 15,0 0-73-15,-6-1-10 0,3 1-11 0,0 0 3 16,-5-1 32-16,2 1 8 0,3 2 0 0,-3 1 1 15,-3 2 0-15,6 0 0 0,-3 2 0 0,3 1 0 16,-9 2-15-16,0 3-3 0,4 0-1 0,-4 5 0 0,6 1 3 0,-9 2 1 16,6-1 0-16,0 4 0 0,-3 5 6 0,6 0 2 15,-5 5 0-15,5-3 0 0,0 1-11 0,3-1-3 16,-3 1 0-16,6 2 0 0,3-3-12 0,-3 1 0 16,6 2 0-16,0 0 0 0,6 0 0 0,0 3 0 15,0-1 0-15,3 4 0 0,0 2 0 0,-3 0-12 16,3 0 12-16,-3 3-10 0,0-1 10 0,-3 1 0 15,2 0 8-15,1 2-8 0,-3 0 0 0,3 6 0 16,-6 2 0-16,0 0 0 0,0 3 19 0,0-5-1 16,0 2 0-16,0 3 0 0,-6 0 9 0,3-3 1 15,-3 6 1-15,4 0 0 0,-4-6-5 0,3-3 0 16,0-4-1-16,3 2 0 0,-6-6-12 0,3-2-3 16,0 0 0-16,3 1 0 0,0-7 3 0,0 1 0 15,0 0 0-15,0 0 0 0,3-11 1 0,0 3 0 16,3-3 0-16,-3-3 0 0,3-5-12 0,5-2 0 15,-2-3 9-15,0-3-9 0,6-2 0 0,3-6 0 0,3-2 0 0,3-6 0 16,-1 1-12-16,10-6 4 0,6-5 0 0,6 0 0 16,2-6 0-16,-2 3 0 0,2-2 0 0,4-1 0 15,0 4-12-15,2-4-1 0,4 1-1 0,5-3-790 16,1-1-157-16</inkml:trace>
  <inkml:trace contextRef="#ctx0" brushRef="#br0" timeOffset="39434.4">23877 5408 1267 0,'0'0'56'0,"0"0"12"0,0 0-55 16,0 0-13-16,0 0 0 0,0 0 0 15,0-5 54-15,6 0 8 0,-6-1 2 0,0 6 0 0,0 0-1 16,9-5 0-16,-9 0 0 0,0 5 0 0,12-3-19 0,-12 3-3 16,6-5-1-16,-6 5 0 0,3-3-19 0,6 0-4 15,-4-2-1-15,1 2 0 0,3 1 0 0,-3-3-1 16,0 2 0-16,3-2 0 0,3-1-5 0,-6 1-1 15,3 0 0-15,3-3 0 0,-3 2-9 0,0 1 8 16,3 3-8-16,0-4 8 0,-4 4-8 0,1-1 0 16,-6 0 0-16,9 3 8 0,-12 0-23 0,0 0-5 15,6 3 0-15,-3 0-1 0,-3-3 68 0,9 8 13 16,-6-3 4-16,3 3 0 0,-3-3-64 0,-3 3-15 0,9-3-1 16,-9 1-1-16,9-1 17 0,-3 0 0 0,0 0 11 0,0 1-11 15,0-4 16-15,3 1-4 0,0 0-1 0,0-3 0 16,-1 0-11-16,4 0 0 0,-3-3 0 0,3-2 0 15,0 2 0-15,-3-2 0 0,3-3 0 0,-3 0 0 32,9 0-73-32,-9-3-17 0,3-4-3 0</inkml:trace>
  <inkml:trace contextRef="#ctx0" brushRef="#br0" timeOffset="40319.39">23776 5980 345 0,'0'0'31'0,"0"0"-31"0,0 0 0 0,0 0 0 16,6 0 183-16,3-3 30 0,-1 0 7 0,1 1 0 15,3-1-148-15,0 0-29 0,3-2-7 0,0 0 0 16,6-1 22-16,0-1 5 0,2 1 1 0,4-2 0 15,0 3-52-15,-3-3-12 0,6 3 0 0,-1 0 0 16,-2 2 0-16,-3-2 0 0,6-3 0 0,-9 5-443 16,-1 3-89-16</inkml:trace>
  <inkml:trace contextRef="#ctx0" brushRef="#br0" timeOffset="41466.64">23945 6228 1263 0,'3'-2'28'0,"0"-4"5"0,-3 1 2 0,3 2 1 0,-3 1-36 0,0 2 0 15,0-3 0-15,6 6 0 0,-6-3 59 0,0 0 5 0,0 0 0 0,-6 8 1 16,6 0-1-16,0 0 0 0,-3 5 0 0,3 0 0 16,-3 6 0-16,0-1 0 0,3 1 0 0,0 4 0 15,-3-1 0-15,-6 4 0 16,9 1 0-16,-6-1 0 0,3 0-32 0,-2-2-6 0,-4 0-2 0,3 3 0 16,-6-6 8-16,9 2 0 0,-6-1 1 15,0-1 0-15,0-3-8 0,0 1-1 0,9-1-1 0,-12 1 0 16,9-3 20-16,-3 0 4 0,0 0 1 0,0-3 0 15,3-3-68-15,-3 1-14 16,3 0-2-16,-3-4-1 0,6 1 37 0,0-2 0 0,0-1 0 0,0-5 0 16,0 0 0-16,0 0-14 0,0 0 2 0,0 0 0 15,0 0-125-15,0 0-25 0,0 0-5 0,0 0-770 16</inkml:trace>
  <inkml:trace contextRef="#ctx0" brushRef="#br0" timeOffset="41911.83">23749 6424 1497 0,'0'0'66'0,"0"0"14"0,0 0-64 0,0 0-16 0,0 0 0 0,0 0 0 15,0 0 41-15,0 0 5 0,-3-5 1 0,3 5 0 16,0 0 5-16,6-8 0 0,0 3 1 0,3-1 0 16,0 1-20-16,3-3-4 0,-1 0-1 0,1-2 0 15,9-1-28-15,-6 6 0 0,0-3 0 0,0 0 0 16,0-3 47-16,-3 3 3 0,-3 0 1 0,2 0 0 15,-2 6-31-15,-9-4-5 0,9 4-2 0,-9 2 0 16,0 0 34-16,0 0 6 0,0 0 2 0,0 0 0 16,0 0-29-16,0 8-6 0,-9 0 0 0,9 0-1 15,-6 2-19-15,1 1-12 0,2 2 1 0,3 0 1 16,-6-2 24-16,6 2 5 0,0-2 1 0,0-1 0 16,0 1-20-16,0-1 0 0,0 1 0 0,6 0 0 15,-3-4-23-15,-1 1-5 0,1-2 0 0,3-4-1 16,-6-2-105-16,6 6-21 0,-6-6-4 0,0 0-1 15,3 5-53-15,-3 0-11 0</inkml:trace>
  <inkml:trace contextRef="#ctx0" brushRef="#br0" timeOffset="42216.95">23761 6686 1267 0,'0'0'56'0,"0"0"12"0,0 0-55 0,-3 0-13 16,-3 0 0-16,0 0 0 0,0 3 105 0,-3-1 19 16,9-2 3-16,-6 6 1 0,0-4-55 0,-3 4-10 0,6-4-3 0,-3 6 0 15,3 0-13-15,3 0-3 0,-3 0-1 0,3 3 0 16,0-1-15-16,3-2-2 0,0 3-1 0,3-1 0 16,-3 3-5-16,6-2 0 0,-3-3-1 0,0 3 0 15,3-4-10-15,0 1-1 0,0 0-8 0,0 0 12 16,0-2 1-16,3 2 0 0,-4-3 0 0,-2 0 0 15,3-2-1-15,3-1 0 0,-3-2 0 0,0 0 0 16,-3 0-12-16,0 0 0 0,3-2 0 0,-3-1 0 16,0 0 0-16,0-2 0 0,-3 3 0 0,3-4 0 15,-3 1-75-15,-3 0-17 0,0-3-4 0,0 2-862 16</inkml:trace>
  <inkml:trace contextRef="#ctx0" brushRef="#br0" timeOffset="42699.51">23579 7355 115 0,'-9'-2'0'0,"6"-1"10"0,0 0-10 0,-3-2 0 0,6 5 0 0,0 0 0 15,0 0 360-15,0 0 69 0,6-5 15 0,-6 5 2 16,6-8-290-16,0 3-59 0,-3 2-11 0,6 0-2 16,6-2-43-16,-9 5-8 15,9 0-1-15,-3 3-1 0,0-1-31 0,0-2 0 0,-1 3 0 0,-2 2 0 16,6 6 0-16,-9-3 0 0,3 0 0 0,-3 2 0 16,-3 4 39-16,0-1 1 0,-6 0 1 0,0 0 0 15,-3 1-29-15,-3 1-12 0,-3-1 11 0,3 1-11 0,-11 1 16 16,-1 0-4-16,3 0 0 0,0 0 0 0,-6-3-12 15,9 0 0-15,-3 1 0 0,1-4 0 16,-4 1-10-16,12-3 2 0,-3-3 0 0,3 0 0 16,9 1-162-16,0-6-32 0,0 0-6 0,9-11-2 0</inkml:trace>
  <inkml:trace contextRef="#ctx0" brushRef="#br0" timeOffset="42895.4">23758 7308 1839 0,'0'0'81'0,"-6"0"18"0,0 0-79 0,0 2-20 15,-3 1 0-15,3 2 0 0,0-2 61 0,-3 5 9 0,0 0 2 0,6 2 0 16,-6 1-4-16,9 2 0 0,0 1 0 0,-3 1 0 16,3 1-16-16,0 0-3 15,3 0-1-15,-3 3 0 0,0-4-25 0,9 4-6 0,-6-3-1 16,6 0 0-16,0-3 26 0,0 0 5 16,3-2 1-16,0-1 0 0,-3-2-29 0,12-2-6 15,-7-1-1-15,7-5 0 0,-6-3-12 0,12 1-16 0,-3-6 3 16,6-3-1215-16</inkml:trace>
  <inkml:trace contextRef="#ctx0" brushRef="#br0" timeOffset="49141">23808 5157 1094 0,'3'-16'97'0,"-3"11"-77"0,6-6-20 0,-3 6 0 16,-3-6 48-16,3 3 5 0,0 3 2 0,-3 5 0 15,0 0-15-15,0 0-4 0,0 0 0 0,0 0 0 16,0 0-4-16,0 0 0 0,-3 8-1 0,0 0 0 16,0 0 1-16,-3 5 1 0,6-2 0 0,-3-1 0 15,-3 3-5-15,6 3 0 0,0 0-1 0,0 3 0 16,0-1-7-16,0 3 0 0,6 3-1 0,-6 0 0 15,0 0 5-15,3 5 0 0,-3 0 1 0,0 3 0 16,0-1-6-16,0 4-2 0,0-3 0 0,0-1 0 16,-3 1-3-16,-3-3-1 0,6 0 0 0,-6-2 0 15,1-1-5-15,2 1 0 0,-6-4-8 0,3 1 12 16,-6 0-12-16,3-3 9 0,-3 3-9 0,3-3 8 16,0 0-28-1,-3-2-7-15,0-3-1 0,0 0 0 0,3-3-48 0,1-3-9 0,-1-2-3 16,3 0-438-16,6-8-88 0</inkml:trace>
  <inkml:trace contextRef="#ctx0" brushRef="#br0" timeOffset="49876.67">23770 5085 633 0,'0'0'28'0,"0"0"6"0,3-5-34 0,0 0 0 0,3-1 0 0,0 1 0 15,2 0 112-15,4-3 16 0,3 3 4 0,3-3 0 16,3-3-73-16,0 3-15 0,9-2-2 0,-4 2-1 16,4-3-6-16,0 6-2 0,0-1 0 0,-4 1 0 15,4-3 15-15,0 0 2 0,3 3 1 0,-6 2 0 16,-1 1-6-16,1-1-1 0,-3 0 0 0,3 3 0 16,-3 0-9-16,2 0-3 0,1 0 0 0,-3 0 0 15,0 0-17-15,3-2-4 0,2-1-1 0,1 3 0 0,0 3-10 16,-3-3 8-16,-4 0-8 0,-2 0 8 0,0 0 2 0,0 0 0 15,-12 0 0-15,3 0 0 0,3 2 20 0,-6-2 4 16,-3 3 1-16,-6-3 0 0,0 0-6 0,0 0-1 16,0 8 0-16,5 0 0 0,-5-3-13 15,-5 3-3-15,5 5-1 0,-3 1 0 0,0-1-3 0,-3 3 0 16,-3 2 0-16,0 1 0 0,9 2-8 0,-12 3 0 16,9-3 0-16,-3 5 0 0,0-2 0 0,0 5 0 15,-3 0 0-15,3-2 0 0,0 2 8 0,-3 3 0 16,0-1 0-16,6 1 0 0,-6 5-8 0,6 0 8 15,-3 0-8-15,1 0 8 0,-1-2-8 0,3-1 12 16,-3-2-12-16,-3 0 12 0,6-1 0 0,0-1 0 16,-3-1 0-16,6 0 0 0,0 2-4 0,-3-4 0 0,-3-3 0 0,6-3 0 15,-3 5 6-15,0-2 1 0,3 0 0 16,0-3 0-16,0 0 6 0,0-5 2 0,-3 0 0 0,0-3 0 16,3 1-4-16,0-7-1 0,-3 1 0 0,3 0 0 15,-6-2 6-15,6-6 2 0,0 0 0 0,0 0 0 16,-9 0-3-16,6 0-1 0,-6-3 0 0,0-2 0 15,-3-1-10-15,0 1-3 0,-5-3 0 0,2-2 0 16,-3-1-9-16,-9 0 0 0,6 1 0 0,-9-1 0 31,1 1-35-31,-4-1 1 0,-6 3 0 0,-5-2 0 16,-4 4 1-16,3 6 0 0,-5-2 0 0,-1 4 0 0,4 1 17 0,2 0 4 0,0-1 1 0,4 4 0 16,2-1 1-16,3 0 0 0,6 6 0 0,4-3-714 15,5 2-144-15</inkml:trace>
  <inkml:trace contextRef="#ctx1" brushRef="#br0">23195 16772 0,'0'0'15,"0"0"1,30-74 0,-30 47-1,0 4 1,-15 17 0,6-2-1,12-13 1,6 0-1,-3 5 1,0 16 0,-12 0-1,-3 37 1</inkml:trace>
  <inkml:trace contextRef="#ctx0" brushRef="#br0" timeOffset="55295.42">21374 4360 1497 0,'0'0'66'0,"0"0"14"0,0 0-64 0,0 0-16 15,9 0 0-15,-1 0 0 0,4-2 0 0,-3-1 0 16,6 0 0-16,0-2 0 16,0 0-48-16,0-3-12 0,0 0-4 0,0-3 0 0,2 3 52 0,-2-2 12 0,0-1 0 0,0-2 0 15,3 0 48-15,-3 0 13 0,0-3 3 16,3-3 0-16,-1 1 0 0,1-4 0 0,3 1 0 0,0 0 0 15,-3 0-52-15,3 2-12 0,-3 1 0 0,-4 5 0 16,1 2 0-16,-3 3 0 0,0 3 0 0,0 0 0 16,-3 2 0-16,0 0 0 0,0 3 0 0,0 3 0 15,-9-3 36-15,0 0 4 0,3 5 0 0,3 3 1 16,0 0-16-16,-3 0-3 0,-3-3-1 0,3 6 0 16,0 0 4-16,-3-4 1 0,5 1 0 0,-2 0 0 15,3 3 11-15,3-3 3 0,-3 0 0 0,6 0 0 16,3-3-40-16,0 0 0 0,6-2-9 0,0-3 9 15,2-3-92-15,4-2-12 0,6 0-1 0,0-3-751 16</inkml:trace>
  <inkml:trace contextRef="#ctx0" brushRef="#br0" timeOffset="55850.95">22403 3876 1555 0,'0'0'138'0,"0"0"-110"16,0 0-28-16,0 0 0 0,0 0 44 0,3 5 3 15,3 3 1-15,-3 0 0 0,3 3-39 0,-3 5-9 0,-3-3 0 0,0 8 0 16,0-2 0-16,-3 5 0 15,0 2 0-15,0 0 0 0,0 4 32 0,0-1 5 0,0 2 1 16,0-2 0-16,0 1-14 0,1-4-4 0,-1-2 0 0,3 2 0 16,-3-5-12-16,3-2-8 0,-3-3 10 0,3 0-10 15,-3-3 0-15,3-2 8 0,0-3-8 0,0-3 0 16,0-5 0-16,0 0 0 0,0 0 0 0,0 0 0 16,3-5 0-16,0-6 0 0,0 0 0 0,-3-5 0 15,3 1 0-15,-3-4 0 0,2-5 0 0,-2-2 0 16,0-6 0-16,0-5 0 0,0 0 0 0,-2-3 0 15,-1 1 0-15,-3-1 0 0,0-2 0 0,-3-1 0 0,3 4 0 16,0-1 0-16,-3 3 0 0,3 5 0 0,0 6 34 0,0-1 4 16,3 6 1-16,0 5 0 0,3 0-3 0,3 3-1 15,-3 0 0-15,3 5 0 16,6 0-27-16,0 0-8 0,3 5 0 0,-3 1 0 16,6-1 0-16,-1 3-14 0,4 3 2 0,0-1 1 0,0 1 11 15,0 2 0-15,6 1 0 0,-3 1 0 0,2 4 0 0,-2-3 0 16,3 3 8-16,-3-1-8 0,-3 3 0 0,0 3 0 15,-7 0 0-15,-2 3 0 0,0-1 0 0,-6 1 0 16,-9-1 0-16,0 1 8 0,-6-1-8 0,-2 1 0 16,-4-3-11-16,-6 2 11 15,-3 1-57-15,0-3-6 0,1-3-1 0,2 3 0 16,-3-3-73-16,6 0-15 0,-18 11-4 0,19-8 0 0</inkml:trace>
  <inkml:trace contextRef="#ctx0" brushRef="#br0" timeOffset="56361.5">22814 4339 2188 0,'0'0'48'0,"-3"-2"11"0,3 2 1 0,-3-8 1 16,-6 2-49-16,9 1-12 0,-3 0 0 0,0-3 0 15,0 2 0-15,0-1 9 0,0-4-9 0,-2 0 8 16,5 1-8-16,-3-3 0 0,-3-1 0 0,3-2 0 16,0 3 0-16,0 0 0 0,-9-3 0 0,12 0 0 0,-6 3 0 0,0 2 0 15,-3-2 0-15,0 3-11 0,-3-1 11 0,0 3 0 16,-6 0 0-16,6 6 0 0,-8 2-16 0,2 5 0 16,0 0-1-16,0 6 0 0,0 5 17 0,0 2 9 15,0 3-1-15,4 0 0 0,2 3-8 0,0 3 0 16,0-3 0-16,6-1 0 0,0-2 0 0,6 1 0 15,0-1 0-15,0-3 0 0,12 1-10 0,-3-3 10 16,3-3 0-16,6-2-9 0,-4-4 9 0,7 1 0 16,3-5 0-16,0-6 0 0,-6 1 0 0,6-6 0 15,-1-3 0-15,4-2-8 0,-6 0 8 0,-3-3 0 16,3 0 0-16,-3-5 0 0,2-3-8 0,-5-2 0 16,-3-3 0-16,0-9 0 0,0-1 8 0,0-4-13 15,-3 1 5-15,0-3 8 0,-3 0-12 0,0 0 12 16,-3 5-10-16,0 9 10 0,-3 2 12 0,-3 7 9 15,0 7 2-15,3 4 0 0,-6 0 7 0,0 6 2 16,6 5 0-16,-6 5 0 0,-3 6-32 0,-6 0 0 0,12 2 0 0,-6 5 0 16,0 1-12-16,0 2 12 0,0 3-12 0,6-3 12 15,0 3-64 1,-3 0-7-16,6-1-1 0,9 4 0 0,0 2-96 16,0-3-19-16,12 19-4 0,0-10-1 0</inkml:trace>
  <inkml:trace contextRef="#ctx0" brushRef="#br0" timeOffset="56977.52">23210 4098 1440 0,'0'-5'128'0,"-6"-3"-103"16,3 0-25-16,-3 0 0 0,3-5 120 0,-6 5 20 15,3 0 3-15,-6-2 1 0,-2 2-65 0,-4 2-13 16,6-2-2-16,-6 3-1 0,-3 3-19 0,0-1-3 16,0 3-1-16,1 5 0 0,2 0-12 0,-3 3-2 15,3 0-1-15,3 8 0 0,-3 0-25 0,6 3 0 16,-5 2 0-16,8 3 0 0,-3-1 16 0,3 1-1 15,3 0-1-15,3 0 0 0,0-6-22 0,3 1-5 16,3-1-1-16,0-2 0 0,3-3 14 0,0-2-12 16,6 0 12-16,0-3-12 0,-1-6 2 0,7 1 1 15,0-6 0-15,3-2 0 0,-3-3-3 0,3 0 0 16,-3-5 0-16,5 0 0 0,-2-1 32 0,0-4 5 16,-9 2 2-16,9-5 0 15,0 2-44-15,-6-2-9 0,-4-3-2 0,1 1 0 0,-3 1 45 0,0 1 9 16,-6 3 2-16,-3 2 0 0,6 3-28 0,-6 2 0 0,0 0 0 15,-6 3 0-15,3 3 0 0,-3 0 0 0,6 5 0 16,-3 0 0-16,-9 3 0 0,3 2 0 0,0 0 0 0,1 3 0 16,2 3 0-16,-3 2 0 0,-3 0 0 0,6 3 0 15,0 0 0-15,3 0 0 0,0 0 0 0,-3-1 0 16,15 1 0-16,-6 0 0 0,-3-3 0 0,6-2 0 16,0 2 0-16,0-5 0 0,12 0 0 0,-4 0 0 15,1-5 0-15,3-3 0 0,3-3 0 0,-6-2 0 16,6-3 0-16,0 0 0 0,-1-3 0 0,-2 1 0 15,-6-6 0-15,6 0 8 0,-6-3-8 0,6-2 8 16,-6 0-8-16,3-3 0 0,-1-2 0 0,-2-3 0 16,-3-3 0-16,6 0 0 0,-9-2 0 0,9-3 0 0,-9 0 23 15,3 5 12-15,-9 3 2 0,9 5 1 0,-9 6 7 16,3 4 2-16,-3 1 0 0,-3 5 0 0,3 3-26 0,0 5-5 16,-9 3 0-16,6 2-1 0,-6 3-15 0,0 5 0 15,0 0 0-15,0 8-10 0,-3 3 10 0,3 3 0 16,-3-1 0-16,4 3-8 0,-1-2 8 0,-3 2 0 15,3 0 0-15,6 3 0 16,-3-3-28-16,6 0-1 0,0 0 0 0,3 3 0 0,0-3 43 0,0-3 9 16,6 1 1-16,3-3 1 15,-3-3-45-15,8 0-10 0,-5-5-2 0,9-3 0 16,0-5-86-16,3 0-18 0,0-8-3 0,-1-3-887 0</inkml:trace>
  <inkml:trace contextRef="#ctx0" brushRef="#br0" timeOffset="57158.97">23299 3913 2419 0,'0'0'107'0,"0"0"22"0,0 0-103 0,0 0-26 0,0 0 0 0,6 5 0 16,9 1-46-1,0-4-14-15,0-2-4 0,6 0 0 0,0 0 52 0,5-2 12 0,4-4 0 0,9 4 0 16,0-3-105-16,5-1-19 0</inkml:trace>
  <inkml:trace contextRef="#ctx0" brushRef="#br0" timeOffset="57479.33">24186 3334 633 0,'15'-21'28'0,"-12"15"6"0,0 1-34 0,-3-3 0 15,0 3 0-15,0-1 0 0,0 6 131 0,0-5 19 16,0 0 4-16,0 5 1 0,0 0-75 0,0 0-16 16,-6-3-2-16,0 3-1 0,-3 0 47 0,6 6 8 15,-5 1 3-15,-10 4 0 0,6 5-39 0,-3 2-8 16,-9 4-2-16,3 4 0 0,0 3-20 0,1 0-4 15,-1 0-1-15,0 6 0 0,0-1-4 0,3 3-1 16,6 0 0-16,0 6 0 0,3-4-21 0,6 1-5 16,0-6-1-16,6 3 0 0,3-2-13 0,9-3 11 15,0-3-11-15,6 0 10 0,0-3-25 0,9-2-5 0,8-3 0 16,-5-2-697-16,9-6-139 0</inkml:trace>
  <inkml:trace contextRef="#ctx0" brushRef="#br0" timeOffset="57783.04">24782 3143 2228 0,'0'0'49'0,"0"0"11"0,0 0 1 0,3 6 1 0,3-1-50 0,-3 0-12 16,3 0 0-16,0 3 0 0,2 3 0 0,1 2 0 16,3 0 0-16,9 6 0 0,-3 2 0 0,3 3 20 15,0 10-2-15,8-2-1 0,-2 5-7 0,3 5-2 16,0-5 0-16,-3 11 0 0,2 2-8 0,1 1 0 16,-9-1 0-16,0 8 0 15,0-13-30-15,-4 0 2 0,-5 0 0 0,3 0 0 16,-9-5-22-16,0-9-4 0,-12 1-1 0,3 0-562 15,-9-3-113-15</inkml:trace>
  <inkml:trace contextRef="#ctx0" brushRef="#br0" timeOffset="58500.34">22981 4437 1152 0,'0'0'51'0,"0"-3"10"0,0-2-49 0,0 0-12 0,0 2 0 0,0 3 0 16,6-2 158-16,0-1 29 0,0 3 5 0,6-3 2 15,0 3-158-15,5 3-36 0,1 2 0 0,3 3 0 16,3-3 12-16,3 3 3 0,-3 3 0 0,11 0 0 16,-2-1 17-16,-3 6 3 0,3-3 1 0,-4 0 0 0,1 3-12 0,3 0-3 15,-3 0 0-15,8 3 0 0,-5-4-10 0,6 4-3 16,-1-3 0-16,7 5 0 0,-6-5-8 0,2 0 12 15,-11-3-12-15,0-5 12 0,0 0-1 0,-9 0 0 16,-1-3 0-16,1-2 0 0,-3-3-11 0,-6 0 0 16,0 0 0-16,-3-3 0 0,-3 0 33 0,-3-2 5 15,-3-3 1-15,6 3 0 0,-6-3-26 0,0 0-5 16,0-3 0-16,-6 1-8 16,6 2-30-16,0-3-13 0,0 1-2 0,0 2-625 15,0 0-125-15</inkml:trace>
  <inkml:trace contextRef="#ctx0" brushRef="#br0" timeOffset="58778.26">23737 4527 1785 0,'-6'0'159'0,"0"0"-127"0,3 0-32 0,3 0 0 16,0 0 56-16,0 0 6 0,-3 5 1 0,3 1 0 15,0 2-63-15,3-1-12 0,0 4-2 0,3-3-1 16,0 5 63-16,3 0 12 15,-3 3 2-15,9 0 1 0,-3 0-50 0,0 3-13 0,-1-1 0 0,4 1 0 16,-6-1 36-16,6-2 3 0,-3 3 0 0,-3-4 0 16,3-1-39-16,-3-1 0 0,-9-3 0 0,9 1 0 15,-9 0 8-15,0-1 0 0,0-4 0 0,-3 1 0 16,-3-1 8-16,-3-4 3 0,-6 1 0 0,-3 2 0 16,6-5-19-16,-6 3 0 0,-2-3 0 0,-4 0 0 15,-3 0-10-15,-3 0-6 0,0 0 0 0,4 0-1 16,-7 0-147-16,9 0-28 0,-3 0-7 0,3 0-1 0</inkml:trace>
  <inkml:trace contextRef="#ctx0" brushRef="#br0" timeOffset="59117.01">23168 4397 864 0,'-14'0'76'0,"5"-2"-60"16,-3-1-16-16,9 3 0 0,3 0 196 0,0 0 37 15,0 0 7-15,-9 3 2 0,0-3-157 0,0 5-31 16,3-2-6-16,0-1-2 0,-3 1 1 0,3 2 0 0,0 1 0 16,-3-1 0-16,0 0-12 0,0 3-3 0,-2 0 0 0,2 0 0 15,0-3-24-15,-3 1-8 0,3 1 0 0,-3-1 0 16,0-1 0-16,3-2 0 0,0 2 0 0,6 0 0 15,-3-2 0-15,3 0 0 0,3-3 0 0,0 0 0 16,0 8 32-16,3-3 2 0,3 0 1 0,3 0 0 16,0 3-35-16,6 0 0 0,3 0 0 0,3 3 0 15,2-1 0-15,-2 6 0 0,6 0 0 0,-3 5 0 16,6-2 0-16,-4 2 0 0,1-3-8 0,0 6 8 16,-3-3-61-16,3 1-10 0,-7-4-1 0</inkml:trace>
  <inkml:trace contextRef="#ctx0" brushRef="#br0" timeOffset="67816.07">22261 3326 864 0,'3'-3'76'0,"0"-5"-60"15,-3 0-16-15,0 3 0 0,3-3 0 0,-1 3 9 16,-2-1-9-16,0 6 8 0,0 0 19 0,0 0 3 15,0 0 1-15,0 0 0 0,-2 6 42 0,-1 4 9 16,0 4 2-16,0-1 0 0,-3 3-7 0,3 2-1 16,3 1 0-16,-3 7 0 0,0-5-30 0,0 8-6 15,-3 3-2-15,0 3 0 0,0 4 16 0,0 4 3 16,0 2 1-16,-3 2 0 0,3 6-15 0,-6 3-3 0,-3-3-1 16,3 0 0-16,0-1-16 0,1 4-3 0,-1-3-1 0,0 0 0 15,0-6-11-15,3 1-8 0,-3-6 9 0,3-2-9 16,3-5 8-16,-3-4-8 0,3-2 0 0,0-2 0 15,0-3 0-15,0-1 0 0,3-1-11 0,-3-1 11 32,1 0-44-32,-4-3-2 0,0-2 0 0,0-2-850 0</inkml:trace>
  <inkml:trace contextRef="#ctx0" brushRef="#br0" timeOffset="68779.69">22374 3180 1728 0,'0'-18'76'0,"0"10"16"0,0 3-73 0,0-3-19 16,0 5 0-16,6-5 0 0,-3 5 24 0,3 1 0 16,3 2 1-16,-1 0 0 0,10-6-25 0,0 4 0 15,3 2 0-15,9-3-11 0,3 1 11 0,2-4 0 16,4 1 0-16,3 2-8 0,2-5-6 0,-2 3-1 15,6-3 0-15,-1 0 0 0,1-2 24 0,5 2 5 16,4-3 1-16,2-2 0 0,4 0-15 0,-1-1 0 16,4 1 8-16,-1 0-8 0,7-3 10 0,-4 0-1 15,4 3 0-15,-1-6 0 0,-5 4 8 0,-4-1 2 16,1 0 0-16,-4 0 0 0,1 0 9 0,-4 3 3 16,1-6 0-16,-4 6 0 0,-2-3-10 0,0 6-1 0,-4-4-1 15,4 1 0-15,-1 3-11 0,1-1-8 16,-3-2 9-16,5 7-9 0,-2-4 0 0,-1 2 8 15,-2-3-8-15,0 1 0 0,2 4 0 0,7-1 0 0,-6 1 8 0,-1-2-8 16,1 3 0-16,-7 0 0 0,4-1 0 0,-9 4 0 16,-1 2 0-16,-5-5 8 0,-3 2-8 0,-6 3 0 15,2 0 0-15,-11 0 11 0,3 0-11 0,3-3 10 16,-12 6-10-16,3-3 8 0,-3 0-8 0,0 0 8 16,-6 3 0-16,6-3 0 0,-3 0 0 0,0 0 0 15,-6 0-8-15,8 0 10 0,-2 0-10 0,-3-3 10 16,9 3 6-16,-6 0 0 0,3-3 1 0,-3 1 0 15,3 2-1-15,0-6 0 0,3 6 0 0,-3-2 0 16,-3 2-4-16,0-3-2 0,3 0 0 0,-9 3 0 16,0 0-1-16,0 0 0 0,0 0 0 0,0 0 0 15,0 0-1-15,0 0-8 0,0 0 12 0,0 6-4 0,6 2 1 16,-6-3 0-16,-6 5 0 0,3 1 0 0,-3 2 3 0,3 0 0 16,-6 1 0-16,9 7 0 0,-9-3-12 0,0 6 0 15,6 3 0-15,-6 4 0 0,6-1 0 16,-3 4 0-16,3 0 8 0,0 1-8 0,-3-1 0 0,6 1 0 15,0-1 0-15,0 3 0 0,0-3 0 0,0 3 0 16,0-2 0-16,0 2 0 0,0 0 0 0,0 3 8 16,0-3-8-16,0 0 8 0,0 0-8 0,0-3 0 15,-9 0 0-15,9 1 8 0,0-1 0 0,-3 1-8 16,-3-4 12-16,3 1-4 0,3 0 0 0,0 0-8 0,0-1 12 16,0-1-4-16,0 1-8 0,0-4 10 0,0-1-10 0,0-2 10 15,0 0 2-15,0-3 0 0,0-3 0 16,0 1 0-16,0 0 8 0,0-4 3 0,0 1 0 0,0 0 0 15,-3-5-3-15,-3 2-1 0,6-2 0 0,0-1 0 16,-8 3-7-16,8-5-2 0,-3 0 0 0,0 0 0 16,-3-3-2-16,-3 3-8 0,6-2 12 0,-6 2-4 15,0-3 3-15,0-2 0 0,3-1 0 0,-3 4 0 16,-6-4-11-16,3 1 0 0,-9-1 0 0,1-2 8 16,-10 0-8-16,-3 0 0 0,-9-2 9 0,-5 4-9 15,-13 6 0-15,1-2-12 0,-4 2 2 0,-8 0 0 16,-13-1-5-16,-5 4-1 0,-6 0 0 0,-3 2 0 15,-6-3 4-15,-4 4 1 0,-5 2 0 0,-6-1 0 16,6-4 11-16,-6 2 0 0,6-2 0 0,-3 2 0 16,0-5 0-16,6 0 0 0,5 3 0 0,1-4 8 15,6 1 4-15,3 0 0 0,0 0 1 0,17 0 0 0,4 0 3 16,8 0 0-16,4 0 0 0,8 0 0 0,4-3-16 0,5 1 0 16,3 1 8-16,6-4-8 0,13 2 0 0,-1-5-8 15,3 6 8-15,6-6-13 16,0 0-92-16,3 0-19 0,0-6-3 0,1 4-1015 0</inkml:trace>
  <inkml:trace contextRef="#ctx0" brushRef="#br0" timeOffset="69505.78">24755 4617 1022 0,'9'-13'45'0,"-9"10"10"0,6-2-44 0,-3 0-11 15,-3-3 0-15,6 0 0 0,0 0 52 0,-6 0 9 0,6 0 2 16,-3 3 0-16,-3-3 6 0,0 2 2 0,6-2 0 0,-3 3 0 15,0 0-11-15,-3 2-3 0,8 1 0 0,-2-1 0 16,-3 0-16-16,6 1-3 0,0 4-1 0,3 1 0 16,0 0-11-16,-3 4-2 0,9 1-1 0,-6 3 0 15,0 7 3-15,6 1 1 0,-7 2 0 0,7 6 0 16,-6-1-27-16,0 1-9 0,3 2 0 0,-9-3 0 16,3 1 9-16,-3 2 14 0,-3-3-3 0,-3 1-1 15,0-4 19-15,0 4 4 0,0-1 1 0,-9-2 0 16,0 0 4-16,3 0 1 0,-9 0 0 0,3 2 0 15,-6-2-5-15,-2 2-1 0,8 1 0 0,-6-3 0 16,-3-1-9-16,0 1-1 0,6 3-1 0,-3-6 0 16,0 0-11-16,4 0-3 0,-4-2 0 0,0-3 0 15,9 2-8-15,-3-2 0 0,3-3 0 0,3 0 8 16,0-2-16-16,3 0-4 0,-3-6-1 0,6 3 0 16,-3-3-103-16,3-5-20 0,0 0-4 0,0 0 0 15,3-8-66-15,6 0-13 0</inkml:trace>
  <inkml:trace contextRef="#ctx0" brushRef="#br0" timeOffset="69747.67">24764 5188 576 0,'0'0'51'0,"-9"-2"-41"16,9 2-10-16,0 0 0 0,-6 0 193 0,0 0 37 16,6 0 7-16,0 0 2 0,0 0-152 0,-3 2-31 15,-3 1-5-15,0 2-2 0,0 1-17 0,3-1-4 16,-3 3-1-16,-3 0 0 0,6 0-3 0,-6 2-1 15,1 4 0-15,5-4 0 0,-6 3 4 0,6 1 1 16,-3-1 0-16,3 3 0 0,-3-3-12 0,6 0-1 0,6 0-1 0,-3 1 0 16,6 2-14-16,0-6 0 0,2-2 8 0,1-3-8 15,6 1 0-15,-6-4 0 0,9-2 0 0,-3-2-10 16,3-1-4-16,-1-2-1 0,1-3 0 0,0-3 0 31,6-5-35-31,-9 0-7 0,-3 3-2 0</inkml:trace>
  <inkml:trace contextRef="#ctx0" brushRef="#br0" timeOffset="70120.69">24719 4786 1267 0,'0'0'112'0,"-6"-5"-89"15,-3 2-23-15,9 1 0 0,0 2 132 0,0 0 23 16,0 0 4-16,0 0 1 16,0 0-184-16,0-3-37 0,9-2-7 0,0 2-2 15,0-2-15-15,-6 0-3 0,6-3-1 0,3 2 0 0,-3-4 57 0,-3-1 11 16,3-2 2-16,-3 0 1 0,3-1 86 0,0 1 16 16,-6-3 4-16,11-2 1 0,-2-3-6 0,0 0-2 15,0-1 0-15,3 1 0 0,0 3-49 0,3-1-11 16,-6 6-1-16,-3 0-1 0,3-1-1 0,5 4 0 15,-5-1 0-15,-3 3 0 0,3 3-8 0,-3 0-2 0,3-1 0 16,-3 4 0-16,-9 2 6 0,0 0 1 0,0 0 0 16,0 10 0-16,9 4 10 0,-9-1 3 0,0 3 0 15,-3 2 0-15,-3 3-11 0,6 1-1 0,-9-1-1 0,9 0 0 16,-3 0-15-16,0-2 0 0,3-1 0 16,3 1 0-1,0-3-132-15,6-3-20 0</inkml:trace>
  <inkml:trace contextRef="#ctx0" brushRef="#br0" timeOffset="74768.39">22225 4474 691 0,'-15'-8'30'0,"9"6"7"0,0-1-29 0,0 0-8 15,-3 1 0-15,0-1 0 0,0 0 46 0,3 1 8 16,-3 2 2-16,6 0 0 0,1-3-15 0,2 3-2 16,0 0-1-16,0 0 0 0,2-5-11 0,-2 5-3 15,6-3 0-15,3 0 0 0,6-5 8 0,0 6 0 16,3-1 1-16,0-2 0 0,3 0 19 0,2 2 3 16,4-2 1-16,3-1 0 0,-3 1-15 0,6 0-2 15,-1 0-1-15,4-1 0 0,3 4-17 0,2-4-3 16,7 4-1-16,-6-1 0 0,8 3-9 0,1-3-8 0,-6 1 9 15,2-1-9-15,1 0 8 0,-1 1-8 0,1-4 0 0,3 4 0 16,-1-3 8-16,-2 2-8 0,0-2 0 0,-4-1 0 16,-5 4 8-16,-6-4-8 0,8 1 0 0,-8-3 9 15,-6 3 3-15,3-3 1 0,-4 3 0 0,-2-1 0 16,-3 1-5-16,-3 2 0 0,-6-2-8 0,6 5 12 16,-15 0 0-16,-3 0 0 0,0 0 0 0,0 0 0 31,0 5-51-31,0 3-10 0,-3 0-3 0,-6 3-692 0</inkml:trace>
  <inkml:trace contextRef="#ctx0" brushRef="#br0" timeOffset="75219.74">22261 4569 1220 0,'-6'-8'54'0,"6"8"11"0,0-2-52 0,0 2-13 0,0 0 0 0,0 0 0 16,0 0 35-16,6-6 4 16,3 4 1-16,-7-3 0 0,13 2-24 0,0 0-4 0,0 1 0 0,3-4-1 15,6 4 8-15,0-4 1 0,5 1 1 0,1-3 0 16,3-2 2-16,6 2 0 0,5-3 0 0,1-2 0 16,5 0-23-16,1-3 0 0,-6 2 0 0,5 1-12 15,1 0 24-15,-3 0 4 0,2-3 0 0,-2 3 1 16,2-3 0-16,-2 5 0 0,-3-2 0 0,-1 5 0 15,-5 0-17-15,0 0 0 0,-4-2 0 0,-5 2 0 16,0 0 9-16,0 0-1 0,-1 3-8 0,-8-3 12 16,6 2-12-16,-6 1-8 0,0 0 8 0,-3-1-13 15,-3 4-15-15,-7-4-4 0,-2 6 0 0,0-2-676 16</inkml:trace>
  <inkml:trace contextRef="#ctx0" brushRef="#br0" timeOffset="77792.16">23761 5001 1094 0,'0'0'48'0,"0"0"11"0,-3 10-47 0,-3 3-12 16,6 3 0-16,0 5 0 0,-3 6 41 0,3 5 7 16,-9 2 0-16,9 6 1 0,-3 2-49 0,-3 3 0 0,6 8-14 0,-6 3 3 15,0 4-4-15,-3 1-1 0,0-5 0 0,-3-1 0 32,3 1-8-32,0-3-3 0,4-5 0 0,-4-1 0 0,3-2 27 0,-6-5 17 0,12-3-2 15,-9-3-1-15,9 1-2 0,-6-9-1 16,3-2 0-16,0-3 0 0,0-2-1 0,-3-4 0 15,6-4 0-15,0-3-540 0</inkml:trace>
  <inkml:trace contextRef="#ctx0" brushRef="#br0" timeOffset="78224.41">23984 4924 979 0,'12'-5'87'0,"3"-3"-70"16,3 0-17-16,3 0 0 0,5-3 139 0,1 3 24 15,3 3 5-15,3-6 0 0,2 3-149 16,1 1-31-16,0-1-5 0,-1 2-2 0,7 1 19 0,-3 0-10 16,-3 2 10-16,-4 3-8 0,-2 0 8 0,-6 5-10 15,3-2 10-15,-7 2-10 0,-2-2 10 0,-3 2-12 16,-6 3 12-16,3 3-12 0,-3-1 12 0,-3 4 0 15,-3 1 8-15,0 1-8 0,-3 3 12 0,6 2-3 16,-6 3 0-16,0 2 0 0,3 1-9 0,-3 2 12 16,6-3-12-16,-3 1 12 0,0 2-12 0,3-3 0 15,-3 3 0-15,3-2 8 0,-3-3-8 0,3 2 0 16,-3 1 0-16,-3-1 0 0,0 1 0 0,-3 2-11 0,-3 2 11 0,6-2-8 16,-9 3 8-16,0-3 0 0,3 0 8 0,-3 1-8 15,0-4 22-15,0 0 0 0,-3-2 0 0,0-3 0 16,3 1 6-16,0-1 0 0,-3-3 1 0,1 1 0 15,-4-1 0-15,6 4 0 0,-3-7 0 0,0 4 0 16,-6-3-21-16,6 2-8 0,-6 1 0 0,-3-1 9 16,10 4 1-16,-10-4 0 0,3 1 0 0,-6-1 0 15,-3 1-10-15,6-4 0 0,-8 1 0 0,8 3-548 16,-9-6-117-16</inkml:trace>
  <inkml:trace contextRef="#ctx0" brushRef="#br0" timeOffset="78861.17">23323 7120 921 0,'0'0'82'0,"0"0"-66"0,0 0-16 0,0 0 0 0,0 5 135 0,0 6 23 16,3-1 5-16,-3 4 1 0,0 4-131 0,6 3-25 15,-3 6-8-15,-3 5 0 0,6-3 0 0,-3 5 0 16,0 0 0-16,0 3 0 0,-3-2 0 0,3 5 14 15,-3-3-4-15,0 5-1 0,0-2 19 0,-3 2 3 16,0 0 1-16,0 1 0 0,0-4-6 0,-3-2-1 16,3 0 0-16,-3-5 0 0,-3 3-17 0,3-9-8 15,0 0 8-15,0-2-8 16,0-3-16-16,-2-2-9 0,5-3-2 0,-3-6-479 16,3-4-96-16</inkml:trace>
  <inkml:trace contextRef="#ctx0" brushRef="#br0" timeOffset="79361.52">23335 7160 864 0,'0'0'76'0,"0"0"-60"0,9-3-16 0,-3 3 0 16,6 0 184-16,3 0 33 0,3 0 7 0,2-3 2 15,7 3-183-15,6-2-43 0,6-1 0 0,2-2 0 16,1-1 0-16,0 1 0 0,5-3 0 0,-2 3 0 15,-3 0 0-15,-4 2 0 0,4 0 0 0,6 1 0 16,-4-4 14-16,-5 6 2 0,0-5 0 0,-7 5 0 16,4-3 5-16,-12 1 2 0,6 2 0 0,-9 0 0 15,-1 2-13-15,-5 1-2 0,-3 0-8 0,0-1 12 0,-12-2-1 0,3 8-1 16,3 0 0-16,-3 0 0 0,-6 3 14 0,-3-1 4 16,3 6 0-16,-6 0 0 0,0 0 0 0,3 5 0 15,0 0 0-15,-3 3 0 0,0 0-15 0,4 0-2 16,-1 0-1-16,-3-1 0 0,3 4-10 0,0-1 0 15,-3-2 9-15,9 0-9 0,-6 0 8 0,3 0-8 16,0-1 10-16,0 1-10 0,-3 0 8 0,6 0-8 16,0-3 0-16,0 3 9 0,0-3-1 0,0 3 0 15,0 0 0-15,6-1 0 0,-3-1 1 0,0-1 0 16,0 0 0-16,0-5 0 0,0-3-1 0,-3 0 0 16,6 0 0-16,-3-2 0 0,-3-3 1 0,0 3 0 0,-9-3 0 0,9-3 0 15,0 0 12-15,-6 3 3 0,0-5 0 0,-3 2 0 16,0 0 2-16,-3-2 1 0,-3 0 0 0,0 2 0 15,-2 0-13-15,-4 0-2 0,-3 1-1 16,-3-4 0-16,-3 4-11 0,-2-1 0 0,-7-2 0 0,-3 2 0 31,-2 0-34-31,-13 0-9 0,-3 3-1 0,-5 0-1 16,-3 0-63-16,8 3-13 0,-5-1-3 0,-1 4 0 16,4-6-20-16,2 2-4 0,-38 1 0 0,35-1-1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7:59:21.8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18921 2937 1368 0,'0'0'60'0,"0"0"13"0,0-5-58 0,0 5-15 0,-3-3 0 0,3 3 0 16,0 0 41-16,0-8 6 0,0 3 1 0,0-3 0 15,0 2-18-15,0-1-3 0,3 1-1 0,-3-4 0 16,0 10-15-16,0-6-3 0,0 6-8 0,-3-5 12 16,-3 0 12-16,0 2 3 0,-3 3 0 0,3 0 0 15,-3 0 9-15,-3 0 1 0,3 0 1 0,-3 3 0 16,1-1-10-16,-1 1-1 0,0 0-1 0,0-1 0 15,0 1-13-15,0 2-2 0,3-2-1 0,0 2 0 16,0 1-10-16,3-4 0 0,0 3 0 0,0-2 0 16,0 2 0-16,3 3 0 0,-3 3 0 0,4-6 0 0,-1 3 0 15,0 0 0-15,0 0 0 0,3 3 0 0,-3-3 0 0,3 0 0 16,0-1 8-16,0 1-8 0,0 6 16 0,0-9-3 16,0 5 0-16,0 1 0 0,-3 0 4 0,3 5 1 15,0-1 0-15,-3 1 0 0,3 3-1 0,0 2 0 16,-3 3 0-16,0 0 0 0,0 5-5 0,0 0 0 15,0 3-1-15,0-1 0 0,0 1-2 0,0 2 0 16,0-2 0-16,0 3 0 0,3-4-9 0,-3 1 12 16,0-3-12-16,3 6 12 0,0-1-12 0,0-5 0 15,3 0 9-15,0 3-9 0,0 0 8 0,-3-3-8 16,0 0 10-16,0 0-10 0,0-8 14 0,0 3-3 0,-3-3-1 16,0-2 0-16,0-1 2 0,-3 1 0 0,3-1 0 15,-3 1 0-15,-3-6-4 0,6 0-8 0,-3-2 12 16,3-1-4-16,-3-2 0 0,3 0 0 0,0-2 0 0,0-1 0 15,3-5 0-15,0 0-8 0,0 0 12 0,0 0-4 16,0 0-8-16,0 0 0 0,6-3 0 0,3 1 0 16,3-4 0-16,0 1 0 0,3 0 0 0,3-1 0 15,0-2-10-15,5 3 10 0,-2 0 0 0,6-3-9 16,3 0 9-16,-3-3 0 0,5 3-9 0,4-2 9 16,3 2-24-16,2-5-1 0,-2 2 0 0,3 1-687 15,-1-6-138-15</inkml:trace>
  <inkml:trace contextRef="#ctx0" brushRef="#br0" timeOffset="2122.37">22859 3421 403 0,'9'3'36'0,"3"-6"-36"0,3 0 0 0,2-2 0 16,7 0 67-16,0 2 6 0,3-7 2 0,6 2 0 16,-1 2-6-16,4 1-1 0,0 0 0 0,2-3 0 0,1 5-20 0,0 1-4 15,-3-6 0-15,2 2-1 0,4 4-7 0,0-4 0 16,5 4-1-16,-5 2 0 0,9 0 7 0,-4 0 2 15,-2 0 0-15,5 2 0 0,-2 1-24 0,0 0-4 16,2-3 0-16,1 2-1 0,5 1 0 0,-5 0 0 16,9-1 0-16,-7 1 0 0,-2 0-7 0,-1-1 0 15,-2-4-8-15,3-1 12 0,-10 0-12 0,10-2 0 16,-9 2 0-16,-4-2 0 0,1 2 0 0,-6 1 0 16,-4 2 8-16,-8-8-8 15,-6 5-26-15,0 1-8 0</inkml:trace>
  <inkml:trace contextRef="#ctx0" brushRef="#br0" timeOffset="3061.4">19567 4088 824 0,'0'0'36'0,"15"2"8"0,0-2-35 0,-1-2-9 0,4 2 0 0,0 0 0 16,6 0 29-16,-3-3 4 0,6 3 1 0,5-2 0 15,1 2 7-15,6 0 2 0,2-3 0 0,4 3 0 16,6-3-15-16,-1 1-2 0,1-1-1 0,2 0 0 16,1 1 3-16,3 2 0 0,5-3 0 0,4 0 0 0,-4 3-14 0,4-2-2 15,2-1-1-15,1 3 0 0,2 0 14 0,0 0 3 16,1-3 1-16,-1 3 0 0,-2-2 11 0,2-1 1 15,1 3 1-15,2-3 0 0,0 1-5 0,-2-1-1 16,-4 1 0-16,1-1 0 0,2-2-6 0,-2-1-2 16,-1-2 0-16,-2 3 0 0,-7-3-12 0,1 3-2 15,-4-3-1-15,4 0 0 0,-1 0-13 0,1-3 11 16,-4 4-11-16,1-1 10 0,0-3-10 0,-4 6 0 16,-2-6 9-16,-4 3-9 0,4 0 0 0,-6 0 8 15,2 0-8-15,-2 3 0 0,-1 0 0 0,-2 0 0 16,0-1 0-16,-6 4 0 0,-1-1 0 0,-2 0 8 15,0-2-8-15,-6 2 0 0,8 3 0 0,-2 0 0 16,0-2 0-16,5 2 0 0,-8 0 0 0,3 0 0 16,3 2 0-16,-4 1 8 0,1 0-8 0,-3-1 0 0,3-2 0 0,-4 3 8 15,1-3-8-15,-3 0 0 0,-3 0 0 0,6 0 0 16,-4 0 0-16,-2 0 12 0,3 0-4 0,-3-3 0 16,6 3 18-16,-4 0 4 0,-2-2 1 0,-6-1 0 15,3 0-17-15,-9 3-3 0,6 0-1 0,-6 0 0 16,-1-2-2-16,-2 2 0 0,3-3 0 0,-3 3 0 15,-9 0-8-15,9 3 0 0,-9-3 0 0,9 0 8 32,-9 0-31-32,0 0-6 0,0 0-2 0,0 0-884 0</inkml:trace>
  <inkml:trace contextRef="#ctx0" brushRef="#br0" timeOffset="5082.35">23546 3948 1360 0,'12'-3'60'0,"-3"0"13"0,9 3-58 0,3 0-15 16,3 0 0-16,6 0-400 15,8 0-84-15</inkml:trace>
  <inkml:trace contextRef="#ctx0" brushRef="#br0" timeOffset="9053.78">12039 2601 1004 0,'0'0'44'0,"0"0"10"0,0 0-43 0,0 0-11 16,0 0 0-16,0 0 0 0,0 0 17 15,15-5 21-15,-9 5-19 0,3-6 40 0,3 4 8 16,0-4 1-16,0 4 1 0,-1-1-4 0,7 0-1 16,9-5 0-16,3 6 0 0,0-3-34 0,2 2-7 15,1-2-2-15,3-3 0 0,0 2-7 0,2 6-2 16,1-8 0-16,6 6 0 0,5-6 0 0,4 3-1 15,-1 2 0-15,4-2 0 0,-1-1 4 0,4 4 1 16,0-6 0-16,5 2 0 0,1 1-6 0,2 3-1 16,3-4 0-16,1 1 0 0,-1-3-9 0,1 3 8 0,-1-1-8 15,10 4 8-15,-1 2-8 0,0-3 0 16,1 0 0-16,-1-2 0 0,-6 3 8 0,-2-1-8 0,2 3 8 16,4 0-8-16,-7-3 0 0,1 3 0 0,-4 3 0 0,6 0 0 15,-5-3 0-15,-4 2 0 0,1-2 0 0,5-2 0 16,-5 2 0-16,2-3 0 0,4 3 0 0,5-3 0 15,-11 3 0-15,5-8 0 16,3 3 8-16,4 5-8 0,-4-8 0 0,-2 3 0 0,-4-3 8 0,4 3-8 16,-7-1 0-16,3-4 0 0,-2 2 0 0,2 0 0 15,-5-3 8-15,-4 1-8 0,-2 4 12 0,8-4-4 16,-2 7-8-16,-1-5 0 0,1 3 0 0,2 0 0 16,-5-1 0-16,0 4 0 0,-1-4 0 0,13 1 8 15,-7 2 2-15,-2-2 0 0,-4 5 0 0,1-8 0 16,-7 6-2-16,1 2-8 0,2-3 12 0,1-2-4 0,-7-1-8 15,4 4 12-15,3 2-12 0,-1 0 12 0,-8-8-12 16,-1 8 0-16,-2 0 0 0,9-3 0 0,-7 0 0 0,1 3 0 16,2-5 0-16,-2 3 0 0,-3 2 33 0,-1-3 5 15,-5 0 1-15,3 3 0 16,-7 0-63-16,4 0-12 0,3-8-2 0,0 8-1 0,-1-2 63 0,-2-1 13 16,6-2 3-16,-1 2 0 0,-5 3-40 0,0-3 0 15,-7 3 0-15,1-2 0 0,-3 2 0 0,-3 0 0 16,-1 0 0-16,-2 0 0 0,-3 0 0 0,0 0 0 15,-3 0-9-15,-3 0 9 16,-3 2-32-16,-1-2-1 0,1 0-1 0,-3-2-857 0</inkml:trace>
  <inkml:trace contextRef="#ctx0" brushRef="#br0" timeOffset="16456.41">7997 6255 1062 0,'0'0'23'0,"0"0"5"0,0 0 0 0,0 0 3 0,0 0-31 0,9 5 0 16,-6-5 0-16,6 3 0 0,-3-3 73 0,3 0 9 15,-3 0 2-15,3 0 0 0,2 0-14 0,4 0-2 16,-3 0-1-16,0 0 0 0,0 0-15 0,3 0-2 0,-3 0-1 0,6 0 0 16,-3 0-1-16,-1 0-1 0,4 2 0 0,0-2 0 15,0 3-7-15,0-3-2 0,3 0 0 0,0 0 0 16,2 0-13-16,1 0-2 0,0 0-1 0,6 0 0 16,0-3-4-16,2 3-1 0,1-2 0 0,3 2 0 15,-1-3-8-15,1 3-1 0,3-3-8 0,-3 1 12 16,2-1-12-16,-2-2 9 0,3 2-9 0,-4 1 8 15,4-4-8-15,0 4 0 0,5-4 9 0,7-2-9 16,-6 3 0-16,2 2 9 0,-5-2-9 0,3 0 0 0,-1 2 9 0,1-2-9 16,0 2 0-16,-1 1 9 0,1-1-1 0,0 0 0 15,-1 3 0-15,1-2 0 0,-1 2 11 0,-2-3 1 16,3 3 1-16,-1-3 0 0,4 3-3 0,0-2-1 16,2-1 0-16,4 3 0 0,-4 0-5 15,-5-3-2-15,3-2 0 0,2 3 0 0,1-1-10 0,-3 0 12 16,-1-2-12-16,4 2 12 0,-1-2-12 0,-2 2 8 15,0 1-8-15,-1-4 8 0,-2 4-8 0,0-1 0 16,-4 0 9-16,4 3-9 0,0-2 8 0,-4-1-8 16,1 3 8-16,3 3-8 0,-10-3 10 0,1 2-2 15,0-2-8-15,-4 3 12 0,-5 0-1 0,3-1-1 16,-3 1 0-16,-3 0 0 0,2-1 2 0,-2 4 0 16,0-6 0-16,0 5 0 0,0-5-4 0,-1 3-8 15,-2-3 12-15,0 2-4 0,0-2-8 0,0 3 8 16,-6-3-8-16,3 0 8 0,-1 3-8 0,-2-3 0 0,-3-3 0 15,3 3 8-15,-6 0-8 0,0 0 0 0,0 0 9 16,-3 0-9-16,-6 0 0 0,0 0 9 0,0 0-9 0,9 0 0 31,-9 0-16-31,0 0-9 0,0 0-3 0,6-3-765 0,0-2-154 0</inkml:trace>
  <inkml:trace contextRef="#ctx0" brushRef="#br0" timeOffset="17329.75">13507 6281 345 0,'0'0'15'0,"0"0"4"0,2-5-19 0,4 2 0 15,0 1 0-15,0-1 0 0,-3-2 232 0,3 2 42 16,0 0 9-16,0 1 1 0,-6 2-158 0,9 0-32 15,0-6-6-15,0 4-2 0,3 2 2 0,3-3 0 0,3-2 0 16,2 2 0-16,1 3-37 0,6-2-7 0,0-4-2 0,3 1 0 16,5 0-22-16,1-1-4 15,3 1 0-15,2 0-1 0,4-3 0 0,0 3 0 16,2-1 0-16,4 1 0 0,-6-3-15 0,2 3 8 0,-2 0-8 16,3-1 0-16,-1 1 12 0,-5 2-3 0,2 1-1 0,-2-1 0 15,-6 0 0-15,-3 3-8 0,2 0 12 0,-5 3-4 16,-3-3 0-16,-6 3 0 0,0-3 0 0,-4 2 0 15,1-2 0-15,-6 3-8 0,0 0 12 0,-3-1-4 16,0 1-8-16,-9-3 12 0,0 0-12 0,0 0 12 16,0 0-12-16,0 0 0 0,-3 5 0 0,3-5 0 15,-3 5-169-15,3-5-33 0</inkml:trace>
  <inkml:trace contextRef="#ctx0" brushRef="#br0" timeOffset="18178.43">15542 6268 979 0,'0'0'43'0,"0"0"9"0,0 0-41 0,6 0-11 16,0-3 0-16,0 1 0 0,6-1 124 0,-3 0 22 16,6 1 5-16,0-1 1 0,3-2-63 0,6 2-12 15,-1-2-2-15,4 2-1 0,0-2-26 0,9 2-4 16,8-5-2-16,1 6 0 0,3-4-5 0,-1 1-1 0,7 0 0 16,8-3 0-16,1 3-20 0,-1 2-4 0,4-2 0 0,2-1-1 15,-8 4 2-15,2-1 1 0,10-2 0 0,-4 2 0 16,-5-2-2-16,2 2-1 0,1 1 0 0,2-1 0 15,-8 0 3-15,-1 1 1 0,4-1 0 0,2 0 0 16,1 3-15-16,-10-2-12 0,-5 2 3 0,2 0 0 16,1 0 9-16,-6 0 0 0,-10 0 8 0,4 0-8 15,-3-3 15-15,-1 3-2 0,-5 0 0 0,-3 0 0 16,-9 0-4-16,0 0-1 0,2 0 0 0,-5 0 0 0,-3 0 6 16,-3 3 1-16,0-3 0 0,0 0 0 0,-6 2 21 0,-6-2 4 15,0 0 0-15,0 0 1 0,9 0-20 0,-9 0-4 16,0 0-1-16,0 0 0 0,0 0-16 0,0 0 0 15,0 0 0-15,0 0 0 0,0 0-8 0,0 0-6 16,0 0-1-16,0 0-738 16,0 0-148-16</inkml:trace>
  <inkml:trace contextRef="#ctx0" brushRef="#br0" timeOffset="21361.74">15659 6514 1094 0,'0'0'97'0,"0"0"-77"0,-3-3-20 0,-3 1 0 0,0 2 140 0,-3-3 25 15,0 0 5-15,-3 3 1 0,0 3-79 0,0 0-15 16,0-1-3-16,-3 4-1 0,3 2-20 0,-2 0-4 16,-1 2-1-16,0 3 0 0,0 1-28 0,3 1-7 15,0 1-1-15,0 3 0 0,6-3-12 0,0 0 0 16,3 0 0-16,3-1 0 16,3-1-34-16,6-4 0 0,0 1 0 0,3-6 0 15,3-2-32-15,3-3-6 0,-3-3-2 0,3 0 0 0,-1-2 47 0,1-3 10 16,0-2 1-16,0-4 1 0,-3 1 46 0,0 0 9 15,0 0 1-15,-1 2 1 0,1-2 22 0,-3 5 5 16,-3-3 1-16,0 6 0 0,0 0-20 0,-3 2-4 16,0 3-1-16,-3 0 0 0,3 5-12 0,-6 1-2 15,0 2-1-15,0 5 0 0,0 3-7 0,-3 0-2 16,0 5 0-16,0 3 0 0,0 2-12 0,0 3-9 16,0 6 12-16,-3-1-12 0,0-2 0 0,3-1 0 15,-3 1-12-15,3 0 3 0,-6-3 9 0,0 0 11 0,3-2-3 16,-3-1 0-16,-2-2-17 0,-1 0-4 0,0-6-1 0,-3 1 0 15,3-3 14-15,-3-6-12 0,0 1 12 0,0-6-12 16,3 0 12-16,-2-5 0 0,-1-2 9 0,0-1-9 16,0-5 12-16,3-2-4 0,0-4-8 0,0 4 12 15,0-6-4-15,6 0 0 0,3 0-8 0,0 3 12 16,0-6-12-16,6 4 0 0,0-1 0 0,6 0 0 16,3 3-13-16,0-3 4 0,3 2 1 0,6 1 0 15,-3 3-7-15,0-1-1 0,2-2 0 0,4 2 0 16,-3 1 2-16,6-1 0 0,-3 0 0 0,2 1 0 0,-2-3 14 15,3 2-11-15,0 0 11 0,-3 1-10 0,-4-3 10 16,1 2 0-16,0 1 8 0,0-1-8 0,-6 0 9 0,0 1-9 16,-3 2 12-16,0-3-12 0,-4-2 0 0,-2 2 0 15,0 1 0-15,0-1 0 16,-6 1 32-16,0-1 0 0,0-2 0 0,-3 2 0 0,0-2-19 0,0 0-4 16,-3 2-1-16,3 1 0 0,-3 2-8 0,1-3 8 15,-4 3-8-15,3 0 8 0,-3 3-8 0,-3 2 12 16,3 1-12-16,0 4 12 0,-3-2-12 0,0 6 0 15,3-1 0-15,-3 5 0 0,3 1 0 0,0 2-9 16,1 3 9-16,5-3-10 0,0 1 10 0,3 2-10 16,0-1 10-16,6-1-10 0,2-1 10 0,1 0-13 15,3-5 5-15,0 0 8 16,3-3-36-16,3 1 1 0,-3-6 0 0,3-3 0 0,0 0 35 0,-4 1 0 16,1-6 0-16,0 0 0 0,0 0 27 0,-3-5 2 15,0 2 1-15,0-2 0 0,-3 2-5 0,3-2-1 16,-3 2 0-16,-1 1 0 0,4-1 15 0,-3 1 2 0,-3 2 1 15,0 0 0-15,3 0-34 0,-3 2-8 0,0 4 0 0,0-1 0 16,-3 1 8-16,6 2 0 0,-6 2 0 0,3 3 0 16,-3 3-8-16,0 0 0 15,0 0 0-15,0 3 0 0,-3 2 0 0,3 0 0 0,-3 1 0 0,0-4 0 16,0 3 0-16,0 1 0 0,0-4 0 0,0 1 0 16,-3-1-12-16,3-2 12 0,0 0-10 0,0-2 10 15,0-6-34-15,0 0-1 0,0 0 0 0,0 0 0 16,0 0 35-16,0 0 0 0,0 0 0 0,0-6 0 15,0-4 0-15,6-1 0 0,-3 0 0 0,0-2 9 0,6 0-9 16,0-3 0-16,2 3 0 0,4-3-11 0,0 0 11 0,0 3-13 16,0 0 5-16,0 2 8 0,0 3-11 0,3 0 11 15,-1 3-8-15,-2 2 8 0,-3 1 0 0,3 2 0 16,-3 2 0-16,0 4-8 0,-3-4 8 0,0 6 0 16,0-3 0-16,-3 6 8 0,0 0-8 0,3-1 0 15,-6 3 8-15,2-2-8 0,4 2 11 0,-3-2-3 16,0 2 0-16,0 0 0 0,3-2-8 0,0-1 0 15,3-2 0-15,-3 3 0 0,3-6 0 0,0 1 0 16,3-4 0-16,0-2 0 0,-7 0 0 0,7 0 0 16,3-5 0-16,0 2 0 0,-6-2 23 0,3-3 9 15,-3 3 1-15,0-3 1 0,6 0-22 0,-7-3-4 16,-5 3 0-16,3-5-8 0,0 5 9 0,-3-2-9 16,-6-4 0-16,-3 4 9 0,0-3-9 0,0 2 0 15,0 3 0-15,-6-3 8 0,-3-2-8 0,4 5 0 16,2 0 0-16,0 0 0 15,-9 3-25-15,3 3-4 0,3 2-1 0,0 0 0 0,-6 0 30 0,3 5 0 0,3 3 0 0,0 0 0 16,0 2 0-16,6 1 18 0,-3-1-2 0,3 4-1 16,6 2-15-16,0-3 0 0,0 3 0 0,3-3-10 15,6 3 10-15,0-3 11 0,3 0-3 0,0 0 0 16,-3-2-34-16,6 0-7 16,6-3-2-16,-4-3 0 0,-5 0 35 0,3-2 19 0,9-3-3 0,-3-3 0 15,-6 0-16-15,2-4 0 0,-2 1 0 0,3-4 0 16,0-1 22-16,-3-2 1 0,-9 2 0 0,3-2 0 15,3-3-13-15,-7 3-2 0,-2-3-8 0,-3 0 12 16,0 0-12-16,0 3 0 0,-3 0-12 0,-6 0 12 0,0 2-27 16,0 3 2-16,1 0 0 0,-4 3 0 0,-9 2 3 15,3 3 1-15,6 3 0 0,0 0 0 0,-3 4 13 16,0-1 8-16,0-1-10 0,9 3 10 0,6 0-8 0,-3 2 8 16,0-2 0-16,3 0-9 0,9 0-1 0,0 0 0 15,-6-2 0-15,3 1 0 0,6-1-2 0,0-4 0 16,-6 4 0-16,0-1 0 0,-1-2 12 0,4 5 0 15,0-3 0-15,0 0 0 0,-6 3 8 0,0-3 6 16,6 3 2-16,-3-2 0 0,-3 2 0 0,3-3 0 16,0 0 0-16,3 0 0 0,3 1 19 0,-4-4 4 15,1 1 1-15,3 0 0 16,6-1-58-16,3-4-11 0,-9-1-3 0,6 0 0 16,8-2-168-16,-5-3-35 0,-3 3-6 0,-3-3-2 0</inkml:trace>
  <inkml:trace contextRef="#ctx0" brushRef="#br0" timeOffset="22175.29">17346 6591 1911 0,'-12'-6'84'0,"6"4"19"0,0-1-83 0,3 1-20 0,-2-4 0 0,-4 4 0 15,-6-1 55-15,6 0 6 0,0 1 2 0,-3-1 0 16,-6 3 23-16,6-3 5 0,12 3 1 0,-6 0 0 16,-3 3-44-16,-3 0-9 0,3-1-2 0,-2 4 0 15,-1-1-37-15,3 0 0 0,0 6 0 0,3-3 0 16,0 5 0-16,3-2 0 0,-3 2 0 0,0 0 8 15,6-2-8-15,6 2 0 0,-3 0 0 0,0 0 0 16,0-2-20-16,3-1-6 0,6 1-1 0,-3-3 0 16,0-3-9-16,0 1-3 0,2-4 0 0,-2 1 0 0,-3-3 39 15,3-3 16-15,0-2 0 0,0 0-1 0,3-3-15 0,-3-3 0 16,0 0 0-16,0 1 0 0,6-1 54 0,-9-2 8 16,-6 3 2-16,6-4 0 0,0 4-64 0,-6-1-8 15,-3-2-4-15,-3 5-1 0,0-3 21 0,3 6 4 16,0-3 0-16,3 5 1 0,-3-2 7 0,0 3 2 15,-3 2 0-15,0 0 0 0,-9 2-35 0,9 3-7 16,6-5-2-16,0 8 0 0,3 0 38 0,-3 3 7 16,0 0 1-16,6-1 1 0,9 3-25 0,-3-2-11 15,-6-3 1-15,3 2 0 16,6-2-30-16,2 0-7 0,1-2-1 0,0-1 0 16,0-2 14-16,3-3 2 0,-3 0 1 0,2-3 0 0,-8 0 12 0,6-2 3 15,0-3 0-15,0 0 0 0,-6-5 25 0,3 2 6 16,-3 1 1-16,3-4 0 0,-1-1 23 0,1-4 5 0,-6 1 0 15,6-6 1-15,3 0-21 0,-3 0-4 16,-12-2 0-16,3 2-1 0,-3 3-19 0,0 0 0 0,3-1 0 0,-3 6 0 16,-3 3 0-16,0 3 0 0,3-1 0 0,-6 3 0 15,-6 5 54-15,3 3 7 0,6 0 2 0,0 0 0 16,-12 6-47-16,6 2-16 0,6 0 9 0,0 5-9 16,0-3 0-16,-3 4 0 0,0 2 0 0,6 2 0 15,0 3 0-15,3 0 0 0,-6 1 0 0,0-1 0 16,6 0 0-16,0-3 0 0,0 1 0 0,0-1 0 15,3-2 0-15,0-2 0 0,2-1 0 0,1 0 0 16,-3-5-17-16,6 0 4 0,3-3 1 0,0 1 0 16,-3-4 12-16,0-2 0 0,3 0 0 0,-1 0-9 15,1-5 9-15,-3 0 0 0,0-1 0 0,0-2 0 16,-3 3 30-16,0-3 2 0,0-2 0 0,0-1 0 0,-1-2-32 0,1-1 0 16,-3-1 0-16,3-4 0 0,-3 3-10 0,-3-2-8 15,0 2-2-15,-3 0 0 0,0 0 20 0,-3 3-10 16,0 0 10-16,-6 5-8 0,-3 0 8 0,0 2 0 15,0 4 10-15,0 2-10 0,-3 5 0 0,3 0 0 16,1 3 0-16,2 6 0 0,-3-1 0 0,3 5 0 16,-3-2 0-16,3 5 0 0,3-2 0 0,0 2-13 15,0-2 1-15,3-1 0 0,0 1 12 0,3-1 0 16,0 1 0-16,3-1 0 0,0-5 0 0,0 1 0 16,0-1 0-16,3-3 0 0,2-2 0 0,-2 0 0 15,3-5 0-15,3 0 0 0,-3-3 0 0,3-3 0 16,3-5 0-16,0 0 0 0,3 0 0 0,-1-5 0 15,-2 0-8-15,0-3 8 16,0 0-37-16,-3 0-5 0,0-2-1 0,-3-1-769 0,-3 0-155 16</inkml:trace>
  <inkml:trace contextRef="#ctx0" brushRef="#br0" timeOffset="22322.73">17626 6411 403 0,'24'-3'36'0,"-15"3"-36"0,3-2 0 0,-3-1 0 16,0 3 352-16,5-3 64 0,10-2 13 0,0 0 3 16,-6-3-347-16,3 0-69 0,0 0-16 0,-1-3-867 15</inkml:trace>
  <inkml:trace contextRef="#ctx0" brushRef="#br0" timeOffset="22998.78">15578 5548 1422 0,'0'0'63'0,"0"0"13"0,0 0-61 0,0 0-15 16,0 0 0-16,0 0 0 0,0 0 61 0,0 0 10 16,6 8 1-16,-6-8 1 0,3 3 0 0,3 5 0 15,-3 0 0-15,0 2 0 0,0 1-25 0,-6 0-4 16,3 2-2-16,0 3 0 0,-3 2 0 0,0-2 0 15,3 0 0-15,-6 5 0 0,3-2-18 0,0 2-4 16,0 0-1-16,0 0 0 0,3 0 0 0,-3 3 0 16,3-3 0-16,0 3 0 0,0-3-9 0,0 0-2 15,3-2 0-15,-3-1 0 0,3-2-8 0,0-2 0 16,-3 1 0-16,3-4 0 16,-3 0-31-16,3-3-1 0,-3 2-1 0,0-5 0 15,0-5-120-15,-3 6-24 0,3-1-5 0,0-5-1 0</inkml:trace>
  <inkml:trace contextRef="#ctx0" brushRef="#br0" timeOffset="23558.64">15665 5432 1094 0,'0'0'48'0,"0"0"11"0,0 0-47 0,0 0-12 16,5 0 0-16,4-3 0 0,0 1 187 0,6-4 35 15,0 4 7-15,3 2 2 0,3 0-105 0,3 0-21 16,2-3-4-16,4 3-1 0,0-3-36 0,3 3-7 16,-1-2-1-16,7-1-1 0,0-2-34 0,-3 2-6 15,2-2-2-15,4 0 0 0,0 2-13 0,2-2 0 16,1-1 0-16,0 4-10 0,-4-4 10 0,-2 4 0 16,-3 4 8-16,2-4-8 0,-2 2 0 0,0 0 0 15,-7 0 0-15,4 0-8 0,3 2 8 0,-6 1 0 16,-9-3 0-16,-1 3 0 0,1-1 0 0,-3 1 0 15,0 0 0-15,-6-1 0 0,-12-2 28 0,12 6 7 16,3-4 1-16,-6 4 1 0,-9-6-29 0,0 7-8 16,6-1 0-16,-3-1 0 0,-1 3 0 0,1 0 0 0,-3 0 0 15,3 0 0-15,3 0 0 0,-3 2 0 0,-3 1 0 0,0 5 0 16,6-3 0-16,0 3 0 0,-9 0 0 0,6 2 0 16,3 1 29-16,0 2 5 0,0-3 1 0,0 6 0 15,-6-5-27-15,6-1-8 0,3 3 0 0,-3 1 0 16,-6-1 0-16,6-3 0 0,3 4 0 15,0-1 0-15,-6 0 28 0,3-3 0 0,0 4-1 0,3-4 0 16,-1 1-27-16,-5-1 0 0,-3-2 0 0,3 0 0 16,3-3 0-16,-3-2 0 0,-6-1 0 0,0-2 0 15,0 0 0-15,-3 0 0 0,-2-3 0 0,-10 1 0 16,-3-1 56-16,0-2 7 0,3-3 1 0,-6 0 0 16,-11 0-103-16,2 0-20 15,0-6-4-15,-6 4-1 0,-2-4 44 0,-4 4 9 0,-3-1 2 0,-2 0 0 16,-4 1-22-16,-5 2-4 0,-4 5-1 0,-5 0 0 15,5 1-11-15,1 2-2 0,2 0-1 0,-5-1 0 16,11 1-74-16,4 3-16 0</inkml:trace>
  <inkml:trace contextRef="#ctx0" brushRef="#br0" timeOffset="25701.41">15968 6231 968 0,'27'-3'43'0,"-12"3"9"0,9-2-42 0,-1-1-10 0,4 0 0 16,9-2 0-16,0 0 0 0,5-1 10 0,7 4-10 0,3-3 10 16,-4-1 18-16,-2 1 4 0,2 0 1 0,7-1 0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7:59:58.1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8298 14134 1357 0,'0'0'60'0,"0"0"12"0,0 0-57 0,-3-5-15 0,3 5 0 0,0 0 0 15,0-6 22-15,0 6 2 0,3-5 0 0,2 0 0 16,1 0 40-16,0 2 8 0,3 0 1 0,3 1 1 16,0 2 5-16,0-3 1 0,6 3 0 0,3 0 0 15,6 0-29-15,-1 3-6 0,4-1-1 0,6-2 0 0,5 0-8 0,1 3-3 16,3-3 0-16,2 0 0 0,1 0-18 0,0 0-4 15,2-3-1-15,4 3 0 0,2-2-10 0,-2-1 0 16,0 0 9-16,-4 3-9 0,1-5 0 0,-1 2 8 16,-2 1-8-16,-3-4 0 0,-1 1 0 0,4 0 9 15,-3 0-9-15,-7 2 0 0,-2-2 0 0,-3-1 0 16,-4 4 0-16,-5-1 0 16,-3 0-25-16,-3 1-3 0,-3-1 0 0,-3 1 0 15,-6-1-116-15,-6 3-23 0</inkml:trace>
  <inkml:trace contextRef="#ctx0" brushRef="#br0" timeOffset="3026.74">10780 13801 1418 0,'0'0'63'0,"0"0"13"0,6-6-61 0,-3 1-15 0,0-3 0 0,0 3 0 15,6 0 66-15,-3-3 10 0,0 0 3 0,0 0 0 16,3 0-8-16,-3-3-2 0,2 3 0 0,1 0 0 16,-3-2-38-16,3 2-8 0,3-3-2 0,0 6 0 15,0-3-21-15,0 3-15 0,0-3 3 0,0 3 0 16,-3 2 12-16,3 0-12 0,-1-2 12 0,-2 2-12 15,3 3 12-15,-3 0 0 0,0 0 0 0,3 0-9 16,-3 0 9-16,3 0 0 0,-6 0 0 0,0 6 0 16,3-1 0-16,-3 3 14 0,0-3-3 0,-3 3-1 15,3 0 24-15,-3 3 5 0,3-4 1 0,-4 1 0 0,1 0 4 0,3 3 0 16,0-3 1-16,3 2 0 0,-3-2-14 0,3 0-3 16,3 0-1-16,0 0 0 15,3-2-11-15,0-4-1 0,0 1-1 0,5-3 0 0,1-3-14 0,3 1 11 16,0-6-11-16,3 0 10 15,0-6-137-15,-4-1-27 0</inkml:trace>
  <inkml:trace contextRef="#ctx0" brushRef="#br0" timeOffset="3659.97">11539 13602 1036 0,'0'0'92'0,"0"0"-73"15,0 0-19-15,0 0 0 0,-6 6 91 0,6-6 14 16,-3 5 3-16,0 3 1 0,0 0-21 0,0 0-5 16,0 2-1-16,0 1 0 0,0-1-6 0,0 4-2 15,3 1 0-15,0-1 0 0,0-1-30 0,0 0-7 16,3 3-1-16,3 0 0 0,-3 0-13 0,3-3-3 0,0 0-1 15,3 0 0-15,0-2-10 0,3 0-1 0,3-1-8 0,0-2 12 16,2-3-12-16,4-2 9 0,-3 0-9 0,6-6 8 16,0-2 0-16,3 0 0 0,-1-3 0 0,1 0 0 15,-3-3-18-15,0-2-4 0,-3-3-1 0,-1 0 0 16,-2 0-6-16,-3-2-2 0,-3-3 0 0,-3-3 0 31,0 0-10-31,-3-3-3 0,-3 1 0 0,-3 2 0 0,-3 3 15 0,0 2 2 0,-3 6 1 0,0 0 0 16,0 2 9-16,-3 6 9 0,0 0-13 0,0 5 5 15,0 0-39 1,0 3-7-16,3-1-2 0</inkml:trace>
  <inkml:trace contextRef="#ctx0" brushRef="#br0" timeOffset="4044.79">12113 13539 921 0,'0'0'40'0,"0"0"10"0,0 0-40 0,0 0-10 16,0 0 0-16,0 0 0 0,0 0 143 0,0 0 26 0,0 0 6 0,0 0 1 15,0 0-89-15,0 0-18 0,0 0-3 0,0 0-1 16,0 0 23-16,-2 8 5 16,-4 2 1-16,0 1 0 0,3 2-23 0,-6 0-5 0,3 3-1 15,-3 0 0-15,3 0-17 0,-3 2-4 0,3 4-1 16,3-1 0-16,-3-3-18 0,0 3-3 0,6 1-1 0,-3-1 0 16,3 0-21-16,3-3 9 0,0 1-9 15,0 0 0-15,3-1 0 0,3 1-11 0,0-6 0 0,3-3 0 31,0 1-29-31,6-3-5 0,-4-3-2 0,1-5 0 16,6 0-105-16,3-5-22 0,0 0-4 0,0-3-1 0</inkml:trace>
  <inkml:trace contextRef="#ctx0" brushRef="#br0" timeOffset="4874.31">12539 13832 518 0,'0'0'23'0,"0"0"5"0,0 0-28 0,0 0 0 0,0 0 0 0,0 0 0 16,-3 6 243-16,3-1 43 0,3 0 9 0,0 1 1 16,-3 2-157-16,3-1-32 0,0 1-7 0,-3 0 0 15,3 0-33-15,0 3-7 0,0-3 0 0,-3 0-1 16,3-3-25-16,-3 3-5 0,-3-3-1 0,0 3 0 16,0 0-38-16,-3-3-8 0,-3 3-2 0,0-2-963 15</inkml:trace>
  <inkml:trace contextRef="#ctx0" brushRef="#br0" timeOffset="5121.47">12810 13539 1670 0,'-9'0'74'0,"9"0"15"0,0 0-71 0,0 0-18 16,0 8 0-16,3 2 0 0,0 1 105 0,3 2 18 0,0 3 3 0,3 0 1 16,-3 0-99-16,3 0-20 0,0-1-8 0,0 4 0 15,-3-1 32-15,2 1 0 0,-2 0 0 0,3-1 0 16,-6 1-7-16,3-1-1 0,-3 3 0 0,-3-2 0 16,0-1-9-16,0 1-3 0,-6-1 0 0,0 1-712 15,-3-1-144-15</inkml:trace>
  <inkml:trace contextRef="#ctx0" brushRef="#br0" timeOffset="5638.6">12185 13713 403 0,'-12'3'17'0,"9"-3"5"0,-6 3-22 0,0-1 0 0,0 1 0 0,3 0 0 15,-3 2 349-15,3 0 66 0,0 0 13 0,1 3 2 16,2 0-295-16,0 0-59 0,0 3-12 0,3-1-3 16,-3 4-24-16,6-1-5 15,0 0 0-15,0 0-1 0,5 3-23 0,-2 0-8 0,3 0 0 0,3-3 9 16,-3-2-9-16,0-1 0 0,3 1 0 0,3 0 0 15,-3-4 0-15,0-1 0 0,3-4 9 0,-3-2-9 16,-1 0 0-16,1-5 0 0,0 0 0 0,0 0 0 31,-3-6-30-31,0-2-1 0,-3 0 0 0,0-3 0 0,0 0-33 0,-3-3-6 16,-3 1-2-16,0-1 0 0,-3 3-1 0,0-2-1 16,-3 2 0-16,0 0 0 0,0 3 34 0,0 2 6 0,0 3 2 0,0 3 0 15,0 0 32-15,3 5 0 0,3 0 8 0,0 0-8 16,0 0-20-16,0 0-9 0,-3 5-3 0</inkml:trace>
  <inkml:trace contextRef="#ctx0" brushRef="#br0" timeOffset="5870.94">12715 13711 2052 0,'-21'-6'91'0,"12"4"18"0,0-1-87 0,3 0-22 16,0 3 0-16,0 0 0 0,0 0 46 0,6 0 5 0,0 0 1 16,0 0 0-16,0 0-22 0,0 8-4 0,0 0-1 0,0 3 0 15,3 2 3-15,-3 0 0 0,3 3 0 0,3 0 0 16,3 0-16-16,-3 3-2 0,0 2-1 0,0-3 0 16,0 3-27-16,0-2-6 0,3-1 0 0,-3 1-1046 15</inkml:trace>
  <inkml:trace contextRef="#ctx0" brushRef="#br0" timeOffset="6644.77">11515 14314 2041 0,'0'0'90'0,"0"0"19"0,0 0-87 0,0 8-22 0,-3 2 0 0,3 1 0 15,3 2 61-15,0 1 8 0,0-1 2 0,0 3 0 16,0 0-11-16,0 2-3 0,-3 1 0 0,0 2 0 16,0 0-26-16,-3-3-6 0,0 1-1 0,0 2 0 15,-3-2-15-15,0-1-9 0,0 1 10 0,-3-3-10 16,3 2 0-16,-3-2-12 0,1-5 1 0,-1 2 0 16,0 0-8-16,0-2-1 0,0-4-1 0,3-1 0 15,-3-4 3-15,0-2 1 0,3 0 0 0,0 0 0 16,0-5-9-16,3-3-2 15,0 0 0-15,6-2 0 0,0-4-16 0,6-1-3 0,0-1-1 0,0-5 0 16,0 2 5 0,6-5 1-16,-3 0 0 0,3 1 0 0,-4 1 20 0,1 4 4 0,3-1 1 0,-3 6 0 0,0 0 17 15,-3 5 12-15,3 0-1 0,-3 3-1 16,0-1 31-16,3 6 7 0,-3 6 0 0,0-1 1 0,-1 0 14 0,4 6 2 16,-3-1 1-16,3 4 0 0,0-1-18 0,3 3-4 15,-3 0-1-15,3 0 0 0,0-3-25 0,3 3-5 16,-1-3-1-16,4 0 0 0,3 0-12 0,-3-2 0 15,0-3 0-15,0 0 0 0,-1-6 8 0,-2 4-8 16,0-6 0-16,0-3 0 0,-3 0 0 0,-3-2 0 16,0 0 0-16,-3-3 0 0,-1-3 0 0,1 1 0 0,-6-3 8 0,0-1-8 15,-3-4 15-15,-3-3-3 0,3-1-1 0,-3 1 0 16,-3-3-11-16,1 1 10 0,-1 2-10 0,0 2 10 16,-3 3-10-16,3 0 0 0,0 6 0 0,0-1 0 31,0 3-23-31,0 0-6 0,3 6-2 0,3 2 0 15,0 0-147-15,0 0-30 0,0 0-5 0</inkml:trace>
  <inkml:trace contextRef="#ctx0" brushRef="#br0" timeOffset="6886.74">12188 14335 2055 0,'0'0'91'0,"-6"3"19"15,0-3-88-15,0 5-22 0,0-5 0 0,0 3 0 0,-3 2 47 0,0 0 5 16,0 3 0-16,3 0 1 0,-3 3 9 0,1-1 2 16,-1 4 0-16,0-1 0 0,-3 3-24 0,3 2-4 15,3 1 0-15,0 2-1 0,0-5-14 0,3 2-2 16,0 1-1-16,3-1 0 0,0 1-18 0,0 2 10 16,3-5-10-16,0 0 8 0,3-3-24 0,3 0-4 15,0 0-2-15,3 1 0 16,0-6-178-16,2-3-35 0</inkml:trace>
  <inkml:trace contextRef="#ctx0" brushRef="#br0" timeOffset="7276.73">12283 14512 1882 0,'-9'-2'84'0,"9"2"16"0,0 0-80 16,0 0-20-16,0 0 0 0,0-6 0 0,0 6 0 0,3-7 0 0,3 1-12 0,-6 6 4 16,0 0 8-16,0 0-10 0,0 0 10 0,0 0-10 15,0 0 24-15,0 0 5 0,0 0 1 0,0 0 0 16,-3 8 23-16,0 0 5 0,0 0 0 0,-3 3 1 16,3-1 3-16,-3 1 1 0,0 2 0 0,3-2 0 15,0 2-12-15,0 0-2 0,3-2-1 0,0 2 0 16,0-3-22-16,6 1-5 0,-3-3-1 0,6 3 0 15,-3-3-10-15,3-3 0 0,3-3-12 0,-3 1 12 16,3-3-20-16,0 0 4 0,3-3 1 0,-3 1 0 16,0-3 4-16,-4-3 1 0,4 0 0 0,-3 0 0 0,3-3 10 15,-3 1 0-15,-3-4 0 0,-3 4 0 0,0-4 0 16,0 1 0-16,-3 3 0 0,0-1 0 0,-3 3 0 0,-3 0 8 16,0 3-8-16,-3 0 11 0,3 2 1 0,-3 0 0 15,0 3 0-15,0 0 0 0,1 3-12 0,2 2-12 16,3 1 2-16,-3-1 1 15,6 3-122-15,0 0-24 0,0 0-5 0</inkml:trace>
  <inkml:trace contextRef="#ctx0" brushRef="#br0" timeOffset="7472.68">12497 14669 1843 0,'0'0'164'0,"0"0"-132"0,0 0-32 0,0 0 0 16,0 0 95-16,0 0 12 0,0 7 2 0,0-7 1 15,3 6-46-15,0-1-8 0,-3 3-3 0,0-3 0 16,0 3-18-16,-3 0-4 0,0-3-1 0,3 3 0 16,-5 0-20-16,2 0-10 0,-3-2 10 0,0 1-10 31,-3-1-36-31,3 2-14 0,-3-3-2 0,3 0-1 16,0-2-140-16,-3 0-28 0,3-1-6 0</inkml:trace>
  <inkml:trace contextRef="#ctx0" brushRef="#br0" timeOffset="7677.26">12667 14441 1951 0,'-15'3'86'0,"12"-3"18"0,0 0-83 0,3 0-21 16,-3 0 0-16,3 0 0 0,0 0 79 0,0 0 11 16,0 0 2-16,0 0 1 0,0 0-29 0,12 2-7 15,3 1-1-15,0-3 0 0,0-3-30 0,3 3-6 16,3-2-2-16,-1-1 0 0,-2 0-18 0,6 1-12 15,-6-4 1-15,3 4 1 16,0-4-97-16,-4 1-19 0,1 0-4 0,-6 0-537 16,3-1-107-16</inkml:trace>
  <inkml:trace contextRef="#ctx0" brushRef="#br0" timeOffset="7887.08">12804 14428 806 0,'0'0'36'0,"-6"0"7"0,0 2-35 0,6-2-8 0,0 0 0 0,0 0 0 16,-3 6 219-16,3-6 41 0,0 8 9 0,-3 0 2 15,6 2-161-15,-3-2-32 0,3 0-6 0,0 3-2 16,0-1-18-16,0 1-3 0,3-1-1 0,-3 4 0 16,3 1-20-16,-3-1-5 0,3-1-1 0,0 3 0 15,0-3-14-15,0 0-8 0,0 0 8 0,0-2-8 16,-3 0 0-16,3-1-15 0,-3 1 3 0,3-3 0 31,-4-3-28-31,-2-5-4 0,0 0-2 0,3 5 0 0,-3-5-114 16,0 0-24-16,0 0-4 0,0 0-552 0</inkml:trace>
  <inkml:trace contextRef="#ctx0" brushRef="#br0" timeOffset="8037.38">12658 14708 864 0,'-3'0'76'0,"3"0"-60"16,0 0-16-16,-6 3 0 0,0-1 230 0,6-2 43 16,0 0 9-16,6 3 2 0,3-3-192 0,6 0-39 15,0 0-7-15,3-3-2 0,3 1-14 0,-1-1-3 16,4-2-1-16,3 0 0 15,0-1-98-15,0-2-20 0,2-2-4 0,4-1-758 0</inkml:trace>
  <inkml:trace contextRef="#ctx0" brushRef="#br0" timeOffset="8237.73">13006 14248 1785 0,'-17'5'159'0,"11"0"-127"0,-3 1-32 0,3 2 0 15,0 0 110-15,3 0 16 0,0 2 3 0,6 3 1 16,0 6-103-16,6-3-27 0,0-3 0 0,3 3 8 16,-1 0-8-16,4 2 0 0,0 1 0 0,0 2 0 15,-3-3 0-15,-3 1 11 0,3-1-11 0,0-2 12 16,0-2-12-16,-6 1 0 0,0-1 0 0,-6-1 0 31,-3 0-81-31,-3-2-9 0,-6 2-2 0</inkml:trace>
  <inkml:trace contextRef="#ctx0" brushRef="#br0" timeOffset="10308.77">6744 11650 1209 0,'-9'10'108'0,"3"-2"-87"0,-3 0-21 0,-3 5 0 15,3 6 106-15,-6 2 17 0,0 3 3 0,0 5 1 16,-5 3-75-16,-4 2-14 0,3 3-3 0,-6 0-1 16,-3 0-10-16,1 6-1 0,-7 1-1 0,-3 1 0 15,-2 3-9-15,-1 0-1 0,-3-1-1 0,4 1 0 0,-1-3 19 0,3 0 4 16,1-3 1-16,2 1 0 0,3-4 17 0,0 1 3 15,1-6 1-15,5 1 0 0,3-3-31 0,0-3-5 16,9-6-2-16,6 1 0 16,3-5-107-16,6-6-22 0,0-2-4 0</inkml:trace>
  <inkml:trace contextRef="#ctx0" brushRef="#br0" timeOffset="11112.16">6782 11692 892 0,'0'0'40'0,"9"-3"8"0,0 1-39 0,3-1-9 0,6-2 0 0,0 2 0 16,-3-2 53-16,3-1 9 0,3 1 2 0,5 0 0 15,-2 0 11-15,3-3 2 0,6 2 1 0,2 4 0 16,10-4-18-16,-3 1-4 0,-1 0-1 0,10-3 0 15,3 5-33-15,-1 1-6 0,1-4-2 0,2 4 0 16,7-1-14-16,2 3 9 0,4-3-9 0,-1 1 8 16,-2-1-8-16,2 3 0 0,12 0 0 0,-2 0 0 15,-1-3 0-15,4 3 0 0,-1 0 9 0,3 0-9 16,7-2 8-16,-1-1-8 0,-6 3 8 0,7-5-8 16,-4 2 0-16,3-2 8 0,3 0-8 0,-2 2 0 15,-7-2 0-15,0-1-16 0,1 1 2 0,-4 2 1 0,-5 1 5 16,-1-1 8-16,-6 1-13 0,1 2 5 0,-7 0 8 0,4 0 0 15,-1 2 0-15,-2 1 0 0,-4-1 0 0,-2 1-12 16,-3 0 2-16,-4 2 0 16,1-2-13-16,-4 2-2 0,-2 0-1 0,3-2 0 15,-7 0-10-15,1-1-3 0,-3 1 0 0,-7 2 0 16,-2-5-18-16,-3 3-4 0,-3-1-1 0,-6-2 0 16,-3 3 13-16,-1 0 2 0,-2-3 1 0,-3 0-265 15,-3 0-53-15</inkml:trace>
  <inkml:trace contextRef="#ctx0" brushRef="#br0" timeOffset="11579.7">10456 11552 961 0,'0'0'42'0,"0"0"10"0,0 0-42 0,0 0-10 0,0 0 0 0,0 0 0 15,0 0 61-15,8 0 11 0,-8 0 1 0,6 2 1 16,3 4 35-16,0 2 7 0,0 2 2 0,3 1 0 0,0 5-35 16,3 0-7-16,-3 2-2 0,6 3 0 0,0 0-38 0,2 6-8 15,1-6-2-15,3 3 0 0,0 2-11 0,6-2-3 16,2-3 0-16,4 6 0 0,-3-1 3 0,5 1 0 16,-2-4 0-16,0 1 0 0,-3 3-2 0,2-3 0 15,-2 2 0-15,0 0 0 0,3-2 0 0,-4 3 0 16,1-3 0-16,3-1 0 0,-3 1 1 0,-4-3 0 15,1 3 0-15,-3-5 0 0,-3-1-14 0,-1 1 8 16,-5-3-8-16,0-3 0 0,-3 0 0 0,0 0 8 16,-6-2-8-16,-3-1 0 15,0-2-48-15,-3 3-12 0,-3-3-2 0,0-8-883 0</inkml:trace>
  <inkml:trace contextRef="#ctx0" brushRef="#br0" timeOffset="12081.99">11456 12539 806 0,'0'0'36'0,"-3"-3"7"0,0-2-35 0,3 2-8 15,0 3 0-15,0 0 0 0,3-5 140 0,0-1 27 16,3-1 5-16,0 1 0 16,-3-2-192-16,0 3-38 0,2 0-8 0,-5 5-2 0,0 0 53 15,0 0 15-15,0 0 0 0,0 0 0 0,0 0 27 0,0 0 13 16,0 0 2-16,0 0 1 0,0 0 5 0,0 0 2 15,0 0 0-15,3 5 0 0,-3-5-12 0,6 5-2 16,-3 3-1-16,0 3 0 0,3-3-3 0,-3 0-1 16,3 0 0-16,-3 2 0 0,3 1-16 0,0 2-3 15,0-5-1-15,0 3 0 0,0-1-11 0,0 1 10 16,0-3-10-16,0 2 10 0,-3-2 0 0,3-3 0 0,-3 3 0 0,0-2 0 16,0-1 6-16,0 0 0 0,0 1 1 0,-3-6 0 15,0 0 12-15,0 0 3 0,0 0 0 0,0 7 0 16,0-7-32-16,0 0 0 0,0 0-8 0,0 0 8 15,0 0 0-15,0 0 0 0,0 0 0 0,0 0 9 32,-6 3-32-32,0-6-6 0,-3 1-2 0,3 2 0 0,0-3 7 0,0 1 2 0,-3-1 0 0,-3 0-529 15,0 1-105-15</inkml:trace>
  <inkml:trace contextRef="#ctx0" brushRef="#br0" timeOffset="13198.79">12200 12009 633 0,'-9'-2'28'0,"9"2"6"0,-6-3-34 16,3 1 0-16,3 2 0 0,-6-3 0 0,3 0 213 0,-3 3 36 15,3-2 7-15,3 2 2 0,0 0-150 0,0 0-31 16,-6 0-5-16,0 0-2 0,6 0 4 0,-3 0 1 16,-6 2 0-16,3-2 0 0,0 6-29 0,-3-1-6 15,3 0 0-15,1 3-1 0,-7 0-12 0,0 5-3 16,0 0 0-16,0 3 0 0,-3 3 0 0,3 2 0 15,-3 0 0-15,3 6 0 0,-3-1 1 0,1 1 0 16,2-1 0-16,0 0 0 0,3 4-10 0,0-4-3 16,0 0 0-16,3-2 0 0,3 0-12 0,0 3 11 15,0-4-11-15,3-1 10 0,3-4-10 0,0 1 0 16,0 2 0-16,3 0 8 0,0-3-8 0,3-4 0 0,3 2 9 16,0-3-9-16,0 0 0 0,2 0 0 0,1-2 0 15,3-6 8-15,0 3-8 0,3-3 0 0,0-5 8 0,0 0-8 16,2 0 8-16,-2 0-8 0,3-5 8 0,0 0-8 15,0-1 8-15,-1-1-8 0,1-1 8 0,0 0-8 16,-3-3 9-16,0-2-9 0,-3 2 12 0,-4-2-12 16,1-3 11-16,-3 0-11 0,0 0 10 0,-3 1-10 15,0-4 12-15,0 0-4 0,-3 1-8 0,0 2 12 16,0-2-12-16,-3-1 11 0,0 1-11 0,-3-1 10 16,3 0-10-16,-3 1 0 0,0-3 0 0,0 0-11 15,0-1-3-15,0 1-1 0,-3-3 0 0,3 3 0 16,0 0-1-16,-3 3-1 0,0-1 0 0,-3 6 0 15,3 0 17-15,-6-1 0 0,3 4-8 0,-3 2 8 16,-3 0 0-16,0 3 0 0,0-3 0 0,0 5 0 16,-2 0 0-16,-1 3 0 0,-3 0-8 0,0 0 8 0,0 3 0 15,0 0 0-15,0 2 0 0,1 0 0 0,2 1 0 16,-3-1 0-16,-3 3 0 0,0 0-10 0,3 0 10 0,0 0 0 16,1 2-9-16,2 1 9 0,-3-1 0 0,6 4 0 15,-3-4 0-15,3 1 0 0,-3 2 0 0,3 0 0 16,3-2 0-16,0-1 0 0,1 1 0 0,2 2 0 15,3-5 0-15,-3 3 0 0,6-3 0 0,0 0 0 16,0 0 0-16,3-1 0 0,-3-7 0 0,3 6 0 16,-3-6 0-16,9 5 0 0,-1 0 0 0,1 1 0 15,0-4 0-15,3 1 0 0,0 0 0 0,6-1 0 16,-3-4 0-16,3 2 0 0,0 0 0 0,2 0 0 0,4 0 9 16,0-3-9-16,0 3 0 0,3 0 0 0,-1 0 0 15,-2 0 8-15,0-3-8 0,-3 1 8 0,0 2-8 0,0-3 8 16,-4 3-8-16,1 0 0 0,-6 0 0 0,3-3 0 15,-3 1 0-15,0 2 12 0,-3-3-4 0,0 0 0 16,-3 1-21-16,3-1-4 0,-3 0-1 0,-6 3 0 31,3-2-114-31,-3 2-22 0,3-3-5 0</inkml:trace>
  <inkml:trace contextRef="#ctx0" brushRef="#br0" timeOffset="13949.33">12721 12533 230 0,'0'0'10'0,"0"0"2"0,0 0-12 0,0 0 0 16,0 0 0-16,0 0 0 0,3-5 266 0,0 0 50 16,0-3 11-16,-3 3 1 0,0-3-186 0,-3 2-38 0,3 1-7 0,-3-3-1 15,0 3-24-15,0-1-4 0,-6-1 0 0,3 1-1 16,-3 1-17-16,0 0-3 0,-3 2-1 0,0 3 0 15,0-3-10-15,-3 6-1 0,3 0-1 0,-2-1 0 16,-1 1-20-16,0 2-4 0,0 3-1 0,3 3 0 16,-3-3-9-16,3 2 0 0,3-2 9 0,0 5-9 15,3-2 0-15,0 2 0 0,4-2 0 0,-1 2 8 16,3-2-8-16,0-3 0 0,3 2 0 0,-1-2-8 16,7 0 8-16,-3 0 0 0,3-5-9 0,0-1 9 15,6-2-9-15,-3 3 9 0,-3-6-12 0,3 1 12 16,3-4 0-16,-3 1-8 0,0 2 8 0,-1-5 0 15,1 3-11-15,0-3 2 0,0 0 0 0,-3 0 0 16,-3 3 9-16,0 0 0 0,-3-1 0 0,-3 6 8 16,6-5 7-16,-6 5 1 0,3-5 1 0,-3 5 0 15,0-8-1-15,0 8-1 0,0 0 0 0,0 0 0 0,0 0-4 0,0 0-1 16,0 0 0-16,0 0 0 0,-3 5-2 0,3 3 0 16,-3 0 0-16,3 0 0 0,-3 3 4 0,6 2 0 15,0 3 0-15,-3 0 0 0,0 5-12 0,3 3 0 16,-3-3 0-16,3 5 0 0,-3-2 0 0,3 0-17 15,0 0 4-15,0-1 1 0,0 1 12 0,-3 0 16 16,3 0-3-16,-3 0-1 0,0 0-12 0,0-1 0 16,-3-1 0-16,0-1 0 0,-3-3 0 0,0 1 0 15,-3-3 0-15,0-3 0 0,-3 0 0 0,-3 0 0 16,0-5 0-16,1 3 0 0,-4-6-14 0,0 3-6 16,-3-8 0-16,3 0-1 0,0 0 1 0,0-5 1 0,-2-3 0 15,2-3 0-15,0-2 11 0,0 0 8 16,0-6-12-16,3 1 12 0,3-1 0 0,0 1 0 0,0-1 0 0,4 1 0 15,2-1 0-15,3 3 17 0,3-2-1 16,3 2-1-16,0 3-15 0,8-3 8 0,1 0-8 0,6 0 0 16,0 0 0-16,9 0-10 0,3-2 0 0,8-1-691 15,1-5-139-15</inkml:trace>
  <inkml:trace contextRef="#ctx0" brushRef="#br0" timeOffset="15284.6">6345 9811 514 0,'0'0'23'0,"0"0"5"0,0 0-28 0,0 0 0 0,0-6 0 0,0 6 0 16,0 0 86-16,0-5 12 0,-3-3 2 0,3 8 1 15,0 0-19-15,3-5-4 0,-3 5-1 0,0 0 0 16,0 0-37-16,0 0-8 0,0 0-2 0,0 0 0 16,0 0-2-16,3 11 0 0,0-1 0 0,0 3 0 15,0 9 26-15,-3-1 5 0,3 5 1 0,0 3 0 16,0 6-1-16,0 2 0 0,0 0 0 0,0 0 0 15,0 2-23-15,0 1-5 0,-3 2-1 0,0 3 0 16,3-2-5-16,-3 2-1 0,0 2 0 0,3 1 0 16,-3-3-8-16,0 0-3 0,0-3 0 0,0 3 0 15,0-5 0-15,0 0 0 0,-3-1 0 0,3-2 0 16,-3 0-2-16,3 0-1 0,-3-2 0 0,0-3 0 0,0-1-2 0,3-2 0 16,-6-2 0-16,3-6 0 0,0 3-8 0,-3-3 12 15,3-2-12-15,-3-1 12 0,3-2-12 0,0 0 0 16,-3 0 9-16,6-6-9 15,0 1-26-15,3-3-10 0,-3-3-1 0,6 0-586 16,-6-5-117-16</inkml:trace>
  <inkml:trace contextRef="#ctx0" brushRef="#br0" timeOffset="16245.95">6336 9898 748 0,'9'-3'33'0,"0"1"7"0,0-4-32 0,6 1-8 0,0 0 0 0,-1 0 0 15,4 2 72-15,3-5 13 0,0-3 3 0,3 4 0 16,0-1-43-16,2 2-8 0,1-4-1 0,3-1-1 16,0 6-23-16,-1-6-12 0,4 3 12 0,0-2-12 15,0 2 34-15,-7 0 0 0,7 0 0 0,-3 3 0 16,-3-1-14-16,3 1-2 0,-4 2-1 0,1 1 0 0,-3-4 17 16,6 4 3-16,2-1 1 0,-2-2 0 15,-6 2-16-15,6 1-3 0,8-1-1 0,4-2 0 0,0 2-18 16,-6 0 10-16,-4 1-10 0,4-4 8 0,0 4-8 15,-4-1 0-15,1-2 0 0,6 0 8 0,3-1-8 0,-7 1 10 16,-5 0-10-16,3 2 10 0,0-2 6 0,-1-1 0 16,-5 4 1-16,0-1 0 0,-3 0-5 0,-1 3-2 15,1 0 0-15,-3-2 0 0,-3 2-10 0,0-3 12 16,3 1-12-16,-3-1 12 0,-4 0-12 0,1 3 0 16,0-2 9-16,0-1-9 0,3 3 11 0,-9-3-3 15,-9 3 0-15,9-2 0 0,3-1-8 0,-3 3 0 16,-9 0 0-16,0 0 0 0,3-3 16 0,-3 3-1 0,0 0-1 0,-6 3 0 15,-6-3 6-15,12 0 2 0,0 0 0 0,0 0 0 16,-9 0 3-16,9 0 1 0,0 0 0 0,0 0 0 16,0 0-26-16,0 0 0 0,0 0 0 0,0 0 0 15,0 0-13-15,0 0-2 0,-3 8 0 0,3 0 0 16,9 0 15-16,-6 0 0 0,-9 0-10 0,3 2 10 16,6 1 0-16,-6-1 0 0,0 4-9 0,0-1 9 15,-3 0 0-15,3 6 0 0,3-3 0 0,-6 2 0 16,0 1 20-16,0-1 0 0,3 3 1 0,0 3 0 15,-3 5-21-15,3-5-13 0,0 2 1 0,3-2 1 16,0 3 11-16,0-1 16 0,0 3-4 0,6-2-1 16,0-3-3-16,-3 2-8 0,-6 3 12 0,0 0-4 15,9 0-8-15,-6 3 0 0,0 2 0 0,0 1 0 16,-3-1 0-16,3 6 0 0,0-3 0 0,0-3 0 0,-6 3 20 16,3 0-2-16,6 1 0 0,-3-4 0 0,-3 3 14 15,0 0 2-15,6 0 1 0,0 3 0 0,-3-3-27 0,0 0-8 16,0 0 0-16,3-3 0 0,3-2 9 0,-6 0-1 15,-3-3-8-15,3-3 12 0,3 1-12 0,0-3 0 16,-6-3-9-16,0 0 9 0,0-5 0 0,0 0 12 16,3-3-1-16,-6 0 0 0,0-5 11 0,3 0 2 15,0 0 1-15,-3-3 0 0,-3-2-1 0,0 0-1 16,-2 2 0-16,2-5 0 0,0-3-11 0,-6 1-1 16,0-1-1-16,3-2 0 0,-3 2-10 0,-6-2-17 15,-2 2 4-15,-4 0 1 0,3 3-8 0,-6 0 0 16,-9 0-1-16,-2 3 0 0,2 2-3 0,-3 1 0 15,-2-4 0-15,-7 4 0 0,-8-1 6 0,-1 0 1 16,4 3 0-16,-7-3 0 0,1 1 17 0,-7-1 0 0,1 0 0 16,-1 3 0-16,-8-3 0 0,5 3 8 0,1-2 0 0,5-1 1 15,4 0 30-15,2-2 5 0,4-3 2 0,5 0 0 16,4 0-14-16,8 0-2 0,6 0-1 0,6-3 0 31,7 6-104-31,5-3-21 0,6 0-4 0,9 0-927 0</inkml:trace>
  <inkml:trace contextRef="#ctx0" brushRef="#br0" timeOffset="16790.48">8128 9665 576 0,'-15'0'25'0,"15"0"6"0,0 0-31 0,0 0 0 16,-9 0 0-16,0 0 0 0,-3 0 157 0,6 6 26 0,6-6 5 0,-9 5 0 15,-3 5-112-15,4 1-24 0,5 0-4 0,-3 7 0 16,-3 6 0-16,0 0 0 0,6 2 0 0,0 6 0 15,3 5 15-15,0 3 3 0,-3 2 1 0,6 0 0 16,0 3-8-16,3 0-2 0,-12 6 0 0,6-4 0 16,6 3-27-16,0 3-6 0,-6 0 0 0,0 0-1 15,3 0-15-15,0-3-8 0,6 3 8 0,-6-5-8 16,-6 0 0-16,0-3 8 0,9 0-8 0,-6-3 0 16,-6 0 9-16,3 1-9 0,3-6 12 0,3-3-12 15,0-2 10-15,-3-3-10 0,-3 0 8 0,3-3-8 0,3 1 0 16,0-6-14-16,-9 0 2 0,6-2 0 15,6-3-16-15,-1-3-4 0,-2 0 0 0,0-5-583 16,-3-8-117-16</inkml:trace>
  <inkml:trace contextRef="#ctx0" brushRef="#br0" timeOffset="17551.53">7961 9829 1346 0,'0'0'60'0,"0"0"12"0,6-2-58 0,3-4-14 0,3 1 0 0,3 2 0 16,6-2 0-16,0 0 0 0,2 0 0 0,1-3 0 16,3 0 9-16,3 0 9 0,2 2 2 0,1-2 0 15,3 3 22-15,0 0 5 0,-1-8 1 0,4 7 0 16,3-2-23-16,-1 3-4 0,7-3-1 0,-3 0 0 15,-1 3-6-15,-2 0-2 0,3-1 0 0,-4 1 0 16,1-3-12-16,-3 3 0 0,2 0 0 0,1-3 0 16,-3 0 0-16,2 2 8 0,1 1-8 0,0 2 0 15,-7-2 0-15,1 3 0 0,-6 2 0 0,-3 0 0 16,0 2 0-16,-7 1 0 0,1-3 0 0,-3 2 0 16,-3 4 0-16,0-1 0 0,-6-2 9 0,0 2-9 15,-3-2 17-15,3 2-1 0,-6-2-1 0,-3-3 0 16,5 5 13-16,-5-5 4 0,3 5 0 0,3 0 0 15,-6-5-20-15,6 6-3 0,-3-1-1 0,-3-5 0 0,3 5-8 0,-3-5 0 16,3 8 0-16,3-2 8 0,-3 2-8 0,-3-3 0 16,0-5 0-16,0 0 8 0,0 8-8 0,0 0 8 15,3-3-8-15,-6 3 8 0,3-3 16 0,-3 3 2 16,3-8 1-16,-3 8 0 0,0 0-2 0,3 3 0 16,-3-3 0-16,3 2 0 0,0 3-25 0,3 1 0 15,-3 1 0-15,0 4 0 0,0-1 0 0,0 6 12 16,0 5-4-16,0 3 0 0,-3 0-8 0,3 2 0 15,-3 3 0-15,3 0-11 0,-3 3 11 0,0 0 0 16,0-1 0-16,3 4 0 0,-6-1 29 0,6 0 2 16,-3 3 0-16,3-2 0 0,0-1-31 0,0 0 8 0,3-2-8 15,0 0 0-15,0-1 0 0,0 1 0 0,3 0 0 0,-3 0 0 16,0 2 8-16,3-5-8 0,0 0 11 0,0 0-11 16,3-3 8-16,0-4-8 0,-6-1 0 15,3 0 0-15,3-3 0 0,-3-2 0 0,-3-3 0 0,0 0 0 16,-3-2 10-16,0-3-10 0,-3-3 8 0,0 0-8 15,-6-5 17-15,-3 0-1 0,0-3-1 0,0 3 0 16,-6-2 1-16,0-6 1 0,-2 0 0 0,-4 0 0 16,-3 0-31-16,-3-6-6 0,0 1-2 0,-5 0 0 31,-10-1-18-31,3 4-4 0,-5-1-1 0,-1 0 0 0,1 1 9 0,-4 2 3 16,-6 2 0-16,-2 1 0 0,-7 2-32 0,-5 1-7 0,-3-1 0 15,-1 3-1-15,1 0-18 0,-7 0-3 0,-8 2-1 0,6 1 0 16,5 0 129-16,1-4 26 0,0-1 4 0,8-1 2 0,7 0 43 15,11-2 9-15,6 2 2 0,7-2 0 0,5 2-66 0,9-2-13 16,12 0-2-16,3-1-1019 16</inkml:trace>
  <inkml:trace contextRef="#ctx0" brushRef="#br0" timeOffset="18065.15">9274 9713 172 0,'0'0'16'0,"0"0"-16"0,0 0 0 0,9 0 0 16,0 0 209-16,3 0 39 0,0 0 8 0,2 0 2 31,-2 0-238-31,0 0-47 0,0 5-9 0,3-2-3 0,-9 2 123 0,3 3 24 0,0 3 4 0,0 2 2 16,-6 3 9-16,3 5 1 0,3 0 1 0,-3 6 0 15,2 2-51-15,-2 5-10 0,3 3-3 0,-3 5 0 16,0 1-25-16,0-1-6 0,0 3-1 0,0 3 0 0,-3 5-16 0,3-1-3 16,-3 1-1-16,-3 0 0 0,3 0-1 0,0 0-8 15,3-3 12-15,-3 1-4 0,-3-4 5 0,0 1 1 16,0-6 0-16,-3 1 0 0,3 2-14 0,0-6 0 16,-3 1 0-16,0-3 0 0,3-3 12 0,-3-2-3 15,3-3-1-15,-3 0 0 0,-3-5-8 0,6 0 0 16,-3 2 0-16,-3-4 8 0,6-1 0 0,-3-3 0 15,3 1 0-15,-3-6 0 0,3-2-20 0,3-3-5 16,-3 2-1-16,3-5 0 16,-3-5-53-16,0 0-10 0,0 0-3 0,0 0-835 0</inkml:trace>
  <inkml:trace contextRef="#ctx0" brushRef="#br0" timeOffset="18725.68">9342 9832 1962 0,'0'0'43'0,"0"0"9"0,-3-3 1 0,3 3 3 0,0 0-45 0,6-2-11 0,3-1 0 0,9 3 0 16,-3 0 0-16,9-3-17 0,0 3 4 0,5 0 1 15,4-2 12-15,6 2 13 0,-3-3-2 0,5 3-1 16,1-3 7-16,0-2 2 0,5 2 0 0,4 1 0 15,2-3-4-15,4-1-1 0,-4-2 0 0,1 3 0 0,-3 2-6 16,-1-2 0-16,1-3-8 0,-4 3 12 0,-2-3-4 16,3 3-8-16,-7-1 11 0,4 4-11 0,-3-4 0 0,-7 1 0 15,1 2 0-15,-3-2 0 0,-6 0 0 0,-3 2 0 16,-1 3 0-16,-2-2 0 0,-3 2 10 0,-3 0-2 16,0 0 0-16,-3 0 0 0,-3 5 4 0,0-2 0 15,-6-1 0-15,2 1 0 0,4 2 5 0,-6 3 2 16,-3-3 0-16,0 6 0 0,0 2 1 0,-3 3 0 15,0 3 0-15,0-4 0 0,-2 7-2 0,2 4 0 16,-3 0 0-16,3 4 0 0,-3 1-3 0,3 1-1 16,0 2 0-16,3 4 0 0,-3-4-14 0,3 3 0 15,0 3 8-15,3-1-8 0,0 1 9 0,0 5-1 16,0 0 0-16,0-3 0 0,3 1-8 0,0-1-11 16,-1 0 3-16,1 1 0 0,3-4 8 0,-3 1 11 0,3 0-3 0,-3-1 0 15,0-2-8-15,0 3 0 0,0-3 0 0,0 3 8 16,0 0-8-16,-3-3 0 0,3-6-12 0,0 1 12 15,3 0 0-15,-3-3 0 0,0-3 0 0,-3 1 12 16,0-1-12-16,0-2 0 0,0-3 0 0,0-2 0 16,-6-1 8-16,3-4 0 0,-3 1 0 0,3-1 0 15,-6-1-8-15,3-3 0 0,0-2 0 0,-3 0 0 16,0 0 12-16,3-2 1 0,-3-4 0 0,0 1 0 16,-3 2 3-16,3-5 1 0,-3-5 0 0,3 2 0 15,-3 1-4-15,0-1-1 0,0-2 0 0,-3-3 0 16,1 0-12-16,-7 2 0 0,0-4 8 0,-3-1-8 15,-6 1 0-15,-3 2 0 0,-8-3 0 0,-4 3-10 16,-6 3-21-16,1 2-4 0,-7-2-1 0,-5 5 0 16,-1 0-16-16,-8 3-3 0,-4 2-1 0,1 0 0 0,-4-2 29 15,4 2 6-15,3-2 1 0,5 2 0 0,0-2 4 0,7 2 0 16,2-5 1-16,7 5-645 16,5-2-128-16</inkml:trace>
  <inkml:trace contextRef="#ctx0" brushRef="#br0" timeOffset="22206.14">4368 11139 1440 0,'3'-5'128'0,"3"2"-103"0,-3 0-25 0,6 1 0 16,3-4 82-16,3 4 11 0,0-3 3 0,6 2 0 15,0 3-67-15,-1 0-13 0,7 0-2 0,-3 5-1 16,0 0 33-16,0 1 6 0,0-1 2 0,-1 3 0 16,-2 0-27-16,-3 2-6 0,-3 1-1 0,-3 0 0 15,0 2-7-15,-3 3-1 0,-6-3-1 0,0 0 0 0,-6 3 1 0,0 0 1 16,-6 2 0-16,-3-2 0 0,-6 3 1 15,0 2 0-15,-9-2 0 0,4-1 0 0,-4 1-14 0,-6-4 8 16,3 4-8-16,0-3 0 0,1-3 0 0,5 0-12 16,-3-2 1-16,6 0 0 15,0-4-37-15,4-1-8 0,2-4-2 0,3-4-865 16</inkml:trace>
  <inkml:trace contextRef="#ctx0" brushRef="#br0" timeOffset="22493.49">4741 11068 2109 0,'0'0'93'0,"0"0"20"0,0 0-90 0,0 0-23 0,0 0 0 16,-6 2 0-16,6-2 0 0,-6 5 8 0,0 3-8 0,0 0 0 16,0 0 20-16,0 0 0 0,3 3 0 0,0-1 0 15,0-2 11-15,0 6 1 0,0-1 1 0,3 0 0 16,3 0-23-16,-3 0-10 0,0 3 8 0,3 0-8 15,3-3 8-15,0 1-8 0,0-1 0 0,0-3 8 16,3 1-8-16,3-3 10 0,-1 0-10 0,1-3 10 16,3 1-2-16,0-4-8 0,3-2 12 0,3-2-4 15,0-1-8-15,-1-2 0 0,10-1 0 0,-3-2 0 16,0 0-38-16,3 0-13 16,-4 1-2-16,1-1-1 0,0-3-165 0,0-2-33 0,11-14-6 15,-8 9-2-15</inkml:trace>
  <inkml:trace contextRef="#ctx0" brushRef="#br0" timeOffset="22955.78">4226 11142 172 0,'0'0'8'0,"0"0"1"0,3-6-9 0,0 1 0 0,0 0 0 0,2-1 0 16,1-1 243-16,3-1 46 0,-3 0 10 0,3 0 1 15,0-3-195-15,0 1-39 16,-3-4-8-16,3 4-2 0,-3-4-7 0,3 1-1 0,-6 0-1 0,3 0 0 15,0 0-32-15,-3-3-7 0,3 0 0 0,-3 3-8 16,0-1 14-16,-3 4-4 0,3-1-1 0,0 3 0 16,0 0 28-16,0 3 6 0,-3 5 1 0,0 0 0 15,5-3-8-15,1 1 0 0,3 2-1 0,0 2 0 16,0 1-11-16,0 0-3 0,3 2 0 0,0 3 0 16,3-3 2-16,0 6 0 0,-3-3 0 0,3 0 0 15,2 2-15-15,-2 1-8 0,-3-3 8 0,3 2-8 16,-6 4 24-16,3-6 1 0,0 2 0 0,0 1 0 0,0-3-12 15,0 0-2-15,-1-1-1 0,1-1 0 0,0 2-1 0,3-6 0 16,3 1 0-16,0-3 0 0,-3 0-9 0,3 0 0 16,2-5 0-16,1-3-11 15,3 0-136-15,3-3-27 0,23-15-6 0,-2-1 0 0</inkml:trace>
  <inkml:trace contextRef="#ctx0" brushRef="#br0" timeOffset="26586.88">11887 9710 903 0,'0'0'40'0,"0"0"8"0,0 0-38 0,0 0-10 16,3 8 0-16,0 0 0 0,0 3 21 0,-3-3 3 16,0 5 0-16,3 0 0 0,-3 6 32 0,6-1 6 15,-3 1 2-15,3 2 0 0,-3 8-7 0,0 0-1 16,3 8 0-16,-3 0 0 0,3 3-32 0,-3-1-6 15,0 4-2-15,0 2 0 0,-3 0-16 0,0 2 0 0,0 6 8 16,-3-2-8-16,0-1 0 0,0-3 0 0,0 1-11 0,0-6 11 16,-3 1 0-16,3-1 0 0,-3 0 0 0,0-2 0 15,0 0 22-15,3-3-2 0,-3 0 0 0,3-3 0 16,3 1 1-16,-3-4 0 0,3 1 0 0,0-3 0 16,3-2-13-16,0-1-8 0,0 1 10 0,0-6-10 15,0 0 8-15,3 0-8 0,-3-2 0 0,3-3 0 16,-3-1 0-16,3-1 0 0,-3-4 0 0,3 1 0 15,-3-3 0-15,0 0 0 0,0 0 0 0,0 0 0 16,0-3 8-16,0 0-8 0,0 3 0 0,0-3 0 16,3 1 0-16,0-4 0 0,3 4 0 0,-4-4 0 15,4 6-12-15,-3-3-8 0,3-2-1 0,0 0-1 16,0 2-6-16,0-2-2 16,3-3 0-16,0 2 0 0,0-2 18 0,0-2 3 0,3 2 1 0,-1-3 0 0,1 3 8 0,0-5 0 15,0 5 0-15,3-3 0 0,0 0 0 0,0 3 0 16,0 0 0-16,2-2-8 0,1 2 8 0,0 0-10 15,0 0 10-15,0 0-10 0,0 2 10 0,5-2-12 16,-2 0 12-16,0 3-12 0,3-3 12 0,3 0 0 16,2 0 0-16,4 3-8 0,6-1 8 0,-1 1 16 15,7 0-4-15,-3-1-1 0,-1 1-11 0,4 2 12 16,0-2-12-16,2 0 12 0,4-1 13 0,2 4 3 16,-2-1 1-16,5 0 0 0,1 0-19 0,-1 1-10 15,1-6 10-15,5 2-10 0,1 4 25 0,5-1-1 16,-2-5 0-16,2 5 0 0,-2-2-24 0,5 0 8 15,4-1-8-15,-1 1 0 0,-3 2 0 0,7 0 0 0,-4-5 8 0,6 6-8 16,1-4 0-16,-1 1 0 0,0 0 0 0,1 2 8 16,8-5-8-16,0 3 0 0,1 2 0 0,-4-5 0 15,3 2 0-15,0 1 0 0,7 2 0 0,-4-2 0 16,0 0 0-16,-3-1 0 0,1 4 0 16,-1-4 0-16,0 4 0 0,-2-1 0 0,-4-2 0 0,3 2 0 15,3 0 0-15,-2 0 0 0,-7 1 0 0,3-1 0 16,7 0 9-16,-1 1 0 0,-3-4 0 0,-5 1 0 15,-4 0-9-15,6-3 0 0,7 2 0 0,-7 1 8 16,-6-3-8-16,1-3 0 0,-1 1 0 0,-3 2 8 16,1-8 9-16,-1 5 2 0,-2 0 0 0,-1-2 0 15,-6 0 5-15,1-1 0 0,-1 1 1 0,1 0 0 16,-4 2 18-16,-2 1 3 0,-4-4 1 0,-2 4 0 0,2-1-38 0,1-2-9 16,3 2 0-16,-1 0 0 0,-2 1 0 0,-1-1 0 15,-2 3 0-15,2-3 0 0,4 1 0 0,-1-1 8 16,4 0-8-16,-4 1 0 0,1 2 0 0,-4-3 0 15,4 1 0-15,-4-1 0 0,1 0 0 0,2-2-11 16,-2 0 11-16,-1 2-12 0,-2 0 12 0,-1-2 0 16,-2-3 0-16,0 3-8 0,5-3 8 0,-2 3 0 15,2-1 0-15,4 4 0 0,-4-4 0 0,-2 4 0 16,2-4 0-16,-2 4 0 0,2-3 0 0,1 2 0 16,0 0 0-16,-7 3 0 0,1 3 0 0,-4-3 0 15,1 0 0-15,-6 3 0 0,-1-3 8 0,-2 2 3 16,2-2 1-16,1 0 0 0,-6 3 0 0,0-1 1 15,-4-2 0-15,1 3 0 0,-3 0 3 0,-1-3 1 16,-2 0 0-16,0 0 0 0,0 0-7 0,0 0-2 0,-1 0 0 16,1 0 0-16,0 0-8 0,-3 0 0 0,-1-3 0 0,1 3 8 15,0-3-8-15,0 1 0 0,-3-1 9 0,2 3-9 16,-2-2 12-16,0-1-3 0,0 0 0 0,0-2 0 16,-4 2-9-16,1-2 12 0,0 0-12 0,0-3 12 15,-3 2-12-15,-3-1 12 0,6 1-12 0,-7-2 12 16,1 3 2-16,0-6 1 0,-3 1 0 0,0 2 0 15,0-3 7-15,0 1 2 0,-6-3 0 0,0-1 0 16,3-2-5-16,-3 1-1 0,-3-4 0 0,0-2 0 16,0 0-18-16,2-6 0 0,-2 1-13 0,3-9 5 15,0-4-35-15,3-4-6 0,-3-7-2 0,9-3 0 16,-6-2-20-16,3-9-4 0,0-2-1 0,0-5 0 16,-3-6-7-16,0 3-1 0,-3 2-1 0,-3 1 0 0,-3 5 108 15,-6 2 21-15,0 6 5 0,-6 5 1 0,0 3 47 16,3 2 10-16,-3 8 1 0,0 1 1 0,-6 4-37 0,12 6-7 15,-6 0-1-15,0 5-1 0,1-2-48 0,2 5-15 16,0-3 8-16,3 5-8 0,-3-2 0 0,0 5 0 16,3 3 0-16,0-3 0 0,-3 6 0 0,0-4 0 15,-3 1 0-15,0 3 0 0,-3 2 0 0,1 0 0 16,-4-3 0-16,0 3 0 0,-3 0 0 0,0 0 0 16,0-2 0-16,-2-3 0 0,-4-1 0 0,-3 4 0 15,0-1 0-15,-3-2 0 0,1 2 0 0,-4-2 0 16,3 3 0-16,1-4 0 0,-4-2 0 0,3 3 0 0,-3 0 0 15,1 2 0-15,-4-2 0 0,-3 0 0 0,-2 0 0 0,-4 2 0 16,-3 1-12-16,1 2 12 0,-7 0-13 0,-2 2 5 16,-4-2 8-16,-2 1 0 0,-4-1 0 0,-5 2-8 15,2 1-1-15,-5 2 0 0,-3-5 0 0,-7 6 0 16,-2-1 9-16,3 3 14 0,-4-3-3 0,-2 1-1 16,-3-1-26-16,-3 1-4 0,2 4-2 0,-2 1 0 15,0-6 9-15,0 3 1 0,-1 3 1 0,1-3 0 16,0 0 11-16,0 2 16 0,-3 1-4 0,2 0-1 15,4 2-11-15,-3-2 0 0,-3-1 0 0,2 1 0 16,4 0-20-16,0 2 3 0,0-5 1 0,-1 3 0 16,7-1 4-16,-3 1 0 0,0 0 1 0,-1-1 0 15,1-2 11-15,0 5-8 0,-3-2 8 0,2 2-8 16,1-5 8-16,3 3 0 0,-4 2 0 0,4-2 0 0,0 0-8 16,0-1 8-16,-4 1-8 0,4 2 8 0,3 0 0 0,-4 1 0 15,1-4 0-15,3 1 0 0,-4 2 0 16,4 1 0-16,0-1 0 0,-1 0-8 0,-2 1 8 0,3-1 0 15,3 0 10-15,-1 0-10 0,4 1 0 0,-4-1 0 16,-2 0 0-16,6 1 0 0,2-1 0 0,1 3 0 16,0 0 0-16,-1 0 0 0,1-3 0 0,-1 3 0 15,1-3 0-15,3 0 0 0,2 1 0 0,-2 2 0 16,-1-3 0-16,1 0 0 0,0 1 0 0,-1-1 0 16,1 0 0-16,-1 0 0 0,-5-2 0 0,3 0-8 15,-1-1 8-15,1 4 0 0,-1-4-9 0,-2 4 9 16,0-1-13-16,-1 0 5 0,1 1 8 0,0-4 0 15,-7 3 0-15,4-2 0 0,-6 2 8 0,8 1 3 16,1-1 1-16,-1 0 0 0,-2 3-4 0,3 0-8 0,2 3 12 0,7-1-4 16,2 1-8-16,1-1 0 0,5 1 0 0,4 2 0 31,-1-2-101-31,10-1-16 0,8 6-3 0</inkml:trace>
  <inkml:trace contextRef="#ctx0" brushRef="#br0" timeOffset="27575.6">22445 10149 2149 0,'6'-2'47'0,"-3"-4"9"0,3 1 3 0,3-3 2 0,-3 6-49 0,12-1-12 0,-3-2 0 0,3 2 0 16,5 3 17-16,4 0 1 0,-3 0 0 0,3 5 0 16,-3-2 1-16,2 5 0 0,-5 0 0 0,3 2 0 15,-3 4-11-15,-3-1-8 0,0 0 9 0,-7 3-9 16,4 0 0-16,-3 0 0 0,-6 0 0 0,0 5 0 16,-6-5 0-16,0 2 8 0,0-2-8 0,-9 3 0 15,0-4 8-15,-3-1-8 0,-3 2 0 0,-2-3 9 16,-4-3 2-16,-3 1 0 0,0 2 0 0,0-5 0 15,-2 3-11-15,-1-3 0 0,0-3 0 0,0 3 8 0,3-3-8 16,4 0 0-16,-1-2 9 0,3 2-9 16,3-2-38-16,0 0-12 15,6-3-2-15,3 0-952 0</inkml:trace>
  <inkml:trace contextRef="#ctx0" brushRef="#br0" timeOffset="27794.31">22844 10176 1785 0,'0'0'159'0,"0"0"-127"0,0 0-32 0,0 0 0 16,-6 0 24-16,6 0-2 0,0 0 0 0,-9 5 0 15,9 3 25-15,-6-3 5 0,3 3 0 0,0 3 1 16,3-3 9-16,0 2 2 0,0 4 0 0,3-1 0 16,0 0-44-16,3 0-9 0,0 1-2 0,6 1 0 15,0 1-1-15,0 0-8 0,3-3 12 0,0-2-4 16,5 0 1-16,-2-3 0 0,6-1 0 0,3-1 0 15,3-4-1-15,-1 1 0 0,4 0 0 0,3-3-716 16,0-3-144-16</inkml:trace>
  <inkml:trace contextRef="#ctx0" brushRef="#br0" timeOffset="28812.5">23276 10306 1209 0,'0'0'108'0,"0"0"-87"0,0 0-21 0,0 0 0 16,0 0 119-16,0 0 19 0,0 0 4 0,0 0 1 15,0-3-69-15,0-2-14 0,0-3-2 0,9 2-1 16,-9-2-26-16,8 0-6 0,-2 1-1 0,0-1 0 0,9-3-16 0,-3 3-8 15,0-2 0-15,0-1 8 16,0-2-8-16,-3 2 0 0,9 1 0 0,-6-1 8 16,-1 0-8-16,-2 3 0 0,0 0 0 0,3 1 8 0,-3 1 0 15,-3 1 0-15,0 2 0 0,-3 1 0 16,-3 2 7-16,0 0 1 0,6 2 0 0,-6 4 0 0,6 2-2 0,-3-1 0 16,-3 4 0-16,0 0 0 0,0-1-1 0,0 3 0 15,6 1 0-15,-3-1 0 0,3 0-1 0,0 0-1 16,3 1 0-16,0-1 0 0,3 0-3 0,2-2-8 15,1-1 12-15,-3-2-4 0,3 0 7 0,0-3 1 16,0-2 0-16,0-3 0 0,0 0-16 0,0 0-10 16,-4-3 2-16,4 1-683 0,-3-4-136 0</inkml:trace>
  <inkml:trace contextRef="#ctx0" brushRef="#br0" timeOffset="29323.48">23782 10171 1659 0,'0'0'73'0,"0"0"16"0,0 0-71 0,0 0-18 0,0 0 0 0,6 5 0 16,-3 3 11-16,5 0-2 0,-5 0 0 0,-3 2 0 15,6 1 15-15,-6 5 4 0,0 0 0 0,-6 2 0 16,6 1 15-16,0 2 3 0,-3 3 1 0,0-1 0 15,3 1-22-15,-5 0-4 0,5 0-1 0,0-3 0 16,0 3-5-16,-3-6-2 0,3 4 0 0,0-4 0 0,3-2-5 0,-3 0-8 16,0-3 11-16,5 0-11 0,-2 1 14 0,0-7-4 15,-3-1-1-15,0-6 0 0,9 5 3 0,-9-5 0 16,0 0 0-16,0 0 0 0,6-3 3 0,-3 1 1 16,0-6 0-16,0 0 0 0,-3-3-7 0,0-2-1 15,0 2 0-15,-3-4 0 0,0-4-8 0,-6 1 8 16,9-6-8-16,-9 0 8 0,6 0-8 0,-5-2 0 15,5-6 0-15,-3 3 0 0,0-3-10 0,3 0-1 16,-3 3 0-16,0 0 0 0,6 3 0 0,-3 2 0 16,-3 0 0-16,6 5 0 0,0 1 11 0,0 2-10 15,6 3 10-15,-3 2-10 0,-3 1 10 0,9 2-8 16,-3 0 8-16,0 3-8 0,3 5 0 0,2 0 0 0,-2 0 0 16,3 2 0-16,-3 1 8 0,0 5-13 0,3-3 5 15,-3 3 8-15,6 0-12 0,-9 3 12 0,3 2-10 16,3-3 10-16,-3 1 0 0,-9 2 0 0,9-2 0 0,-9 2 0 15,0 0 0-15,-3-2 0 0,-3-1 0 0,-3 1 0 16,-3 2-8-16,3-2 8 0,-3-1 0 0,0 1-9 31,-6-1-31-31,9 1-5 0,-3 2-2 0,3-2-831 0</inkml:trace>
  <inkml:trace contextRef="#ctx0" brushRef="#br0" timeOffset="29778.13">24073 10417 806 0,'0'0'36'0,"0"0"7"0,-3-3-35 0,3 3-8 16,0 0 0-16,-6-5 0 0,6-1 180 0,0 6 35 15,0 0 6-15,0 0 2 0,0 0-138 0,0-5-27 16,0 0-6-16,0 5 0 0,0 0 8 0,0 0 3 16,-3-8 0-16,3 8 0 0,0-3-36 0,-6-2-7 15,6 0-2-15,-5 2 0 0,5 3 0 0,-6-3 0 16,-3 1 0-16,3 2 0 0,0 0-9 0,-3 0-1 15,0 0-8-15,-3 2 12 0,0 4-12 0,0-1 0 16,-3 0 0-16,6 6 0 0,-3 2 0 0,3 0 0 16,-2 1 0-16,2-1 0 0,3 0 0 0,0 3 0 15,-3-3 0-15,9 0 0 0,0 1 0 0,0-1 0 16,0 0 0-16,0-2 0 0,6-3 0 0,-3-3 0 0,6 0 0 16,0-2 0-16,0-1 0 0,-1-2 0 0,4-2 0 0,0-1 0 15,0-5 0-15,3 0 0 0,-3-5 0 0,0 2 0 16,-9-4 0-16,6-1 0 0,3-3 0 0,-3-2 0 15,3 0 21-15,-4-3-1 0,-2 0-1 0,-3-2 0 16,9-1-19-16,-9 1 0 0,3-3 0 0,-6 5 0 16,9 0 0-16,-6 3 8 0,0 2-8 0,-3 6 0 15,3 0 15-15,-3 8-4 0,-3-3-1 0,3 8 0 16,0 0-10-16,0 0 0 0,0 0 0 0,0 0-11 16,0 10 11-16,-3 1-13 0,3-1 5 0,0 4 8 15,0 4 0-15,-3 1 0 0,3-1 0 0,3 1 0 16,-3 2-82-1,6 0-9-15,-3-2-1 0,-3 2-520 0,9-3-104 0</inkml:trace>
  <inkml:trace contextRef="#ctx0" brushRef="#br0" timeOffset="30421.49">24279 10398 403 0,'0'0'36'0,"0"-5"-36"16,0-3 0-16,0 3 0 0,0-1 300 0,0 1 54 16,-3-3 10-16,0 0 3 0,-3 0-230 0,6 3-45 15,-9 0-10-15,9-1-2 0,-6 1-9 0,3 0-3 16,-3-1 0-16,0 4 0 0,-3-3-44 0,-3 5-10 15,9-3-2-15,-9 3 0 0,-3 3-12 0,6 2 0 16,-2-3 0-16,2 4 0 0,-3 4 0 0,3-2 0 16,-3 0 0-16,3 0 0 0,0 3 0 0,3-1 0 15,0 1 0-15,-3 2 0 0,9 0 0 0,0 3 0 16,0-3 0-16,6 3-10 0,0-2 10 0,0-1 0 16,-3-3 0-16,6 1 0 0,3 0 0 0,-6-6 0 0,3 3 0 0,0-6 0 15,-3 1-8-15,3-3 0 0,0-3 0 0,-7 1 0 16,7-4 8-16,0-1 0 0,-3-1 8 0,0 0-8 15,0-3 11-15,-3 1-3 0,3-4 0 0,-3 4 0 16,0-4-8-16,3 4 0 0,-3-3 0 0,-3-1 0 16,0 6 0-16,0-2 0 0,0 2 0 0,0 0 0 15,0 3 8-15,0 5 0 0,0 0 0 0,0 0 0 16,0 0-8-16,0 0 0 0,0 0 0 0,0 5 0 16,-9 0 0-16,9 3-11 0,0 0 3 0,0 0 0 15,0 3 8-15,-3-3 0 0,6 2 0 0,-3 1 0 16,0-1 0-16,6 1-8 0,-3 0 8 0,-3-1-8 15,9-2-3-15,-3-3 0 0,0 1 0 0,3-4 0 16,0 4-13-16,0-6-2 0,0 0-1 16,0-3 0-16,-4 0 17 0,4-2 10 0,0 0-12 0,-6-3 12 15,6-3 0-15,0 1 0 0,-3-4 8 0,0 1-8 0,0 0 12 16,-3 0-4-16,6-3-8 0,-6-3 12 16,6 1 13-16,-9-1 3 0,9-2 0 0,-6 3 0 0,0-4-17 0,3 1-3 15,-6 0-8-15,6 3 12 0,-3 2-4 0,-3 0-8 16,0 3 11-16,0 2-11 0,0 6 12 0,0 5-12 15,0 0 12-15,0 0-12 0,0 0 0 0,0 0 0 16,0 8 0-16,0 5 0 0,0 0 0 0,-9 3 0 16,9 3 0-16,-6-1 0 0,3 3 0 0,0 0 0 15,0 1 0-15,-3 1 0 0,6 1 0 0,0 0 0 16,0 0 0-16,0-3 0 0,0 0 0 0,6-2 0 16,0-3 0-16,3-1 0 0,-3-1 0 0,3-1 0 0,-3-3 0 15,8-2-12-15,1 0-3 0,-6-5 0 0,3 0 0 0,-3-3 0 31,6-6-11-31,-3 1-2 0,-3-3-1 0,-3-3 0 16,9 4-23-16,-9-7-5 0,-3 1-1 0,-1 0-846 0</inkml:trace>
  <inkml:trace contextRef="#ctx0" brushRef="#br0" timeOffset="30553.81">24207 10253 864 0,'0'0'76'0,"0"0"-60"0,0-6-16 0,0 6 0 16,0 0 224-16,0 0 41 0,0 0 9 0,0 8 2 15,9-2-196-15,3-1-38 0,-3 0-8 0,9 0-2 16,-6 1-13-16,9-1-3 0,5 0-1 0,-2 1-609 16,12-1-122-16</inkml:trace>
  <inkml:trace contextRef="#ctx0" brushRef="#br0" timeOffset="30773.7">24755 10073 1324 0,'-12'-8'118'0,"9"8"-94"16,-3-3-24-16,-6 3 0 0,3 3 142 0,0-1 24 16,3 1 5-16,-3 2 1 0,-2 3-105 0,2 0-21 15,-6 3-4-15,9 2-1 0,-9 0 14 0,9 6 2 16,-3-3 1-16,3 5 0 0,-3 0-30 0,3 3-7 16,0 0-1-16,6-3 0 0,0 3-20 0,9 2 0 0,-3-2 0 15,0 2 8 1,9 1-28-16,0-6-4 0,6 0-2 0,0-2 0 15,-1-6-135-15,10-3-27 0</inkml:trace>
  <inkml:trace contextRef="#ctx0" brushRef="#br0" timeOffset="30974.71">24925 9983 1929 0,'-18'-3'85'0,"18"3"19"0,-3 5-84 0,0 6-20 0,-3 0 0 0,6 7 0 15,9 1 0-15,-6 4 0 0,12 1-10 0,0 5 10 16,-7 0-8-16,10 1 8 0,0-1 0 0,-3 2 0 16,3 1 0-16,-6 3 0 0,0-1 10 0,3 0-2 15,-9-2-8-15,2 0 9 0,-8 0-9 0,-8-1 10 16,-4-4-10-16,-9-1 0 0,-3 1 0 0,-12-1-862 16</inkml:trace>
  <inkml:trace contextRef="#ctx0" brushRef="#br0" timeOffset="32104.63">22526 11163 1944 0,'0'0'86'0,"0"0"18"0,0 8-84 0,-3 0-20 0,0 5 0 0,0 0 0 16,0 0 56-16,0 6 6 0,0 2 2 0,0 3 0 15,0 5-14-15,0 0-2 0,3 3-1 0,-3 0 0 16,3-1-27-16,0 4-4 0,0-4-2 0,0 4 0 16,0-1-14-16,0-2 9 0,0 2-9 0,0-2 8 15,0-5-8-15,3-1 0 0,-3 1 0 0,0-9-11 16,0 1-31-16,0-6-6 0,0-5-2 0,0-8-630 16,0 0-125-16</inkml:trace>
  <inkml:trace contextRef="#ctx0" brushRef="#br0" timeOffset="32372.38">22201 11049 1785 0,'0'0'159'0,"-3"-3"-127"16,3 3-32-16,0 0 0 0,0 0 120 0,6 6 17 16,3-1 4-16,3 3 1 0,9 2-127 0,3 4-26 15,2-1-5-15,1 5 0 0,12 1 16 0,-3 2 12 16,2 8-1-16,7 0-1 0,0 6-10 0,5 2 8 15,1 0-8-15,-4 3 8 0,1 2 0 0,-3-2-8 0,-4-1 12 0,-5-2-4 16,0 3-8-16,-7-3 12 0,-2 0-12 0,-3-3 12 16,-9-2-1-16,-9-3 0 0,3-2 0 0,-12-1 0 15,-3-2-11-15,-12-3 8 0,-3 3-8 0,-9-3 8 16,-5-2-21-16,-13 2-5 0,-2-3-1 0,-4 1 0 31,-6-3-44-31,1-3-9 0,2 0-1 0,1-2-883 0</inkml:trace>
  <inkml:trace contextRef="#ctx0" brushRef="#br0" timeOffset="36355.01">8429 8308 230 0,'0'0'20'0,"0"0"-20"0,0-5 0 0,0 5 0 16,0 0 117-16,0 0 19 0,0 0 4 0,0 0 1 16,0-6-105-16,0 6-22 0,0 0-4 0,0 0-1 15,0 0 43-15,0 0 9 0,0 0 2 0,0 0 0 16,2 8 24-16,1 3 5 0,0-1 0 0,-3 6 1 16,0 0-16-16,-3 5-3 0,3 1-1 0,0 1 0 15,-3 1-41-15,1 5-9 0,-1 0-2 0,0 3 0 16,-3 0-5-16,3 2 0 0,-3 1-1 0,3-1 0 15,-3 0-7-15,3-2 0 0,-3-3-8 0,3 0 12 16,3 1-12-16,-6-4 9 0,3-2-9 0,-3 2 8 16,3-5 6-16,0 1 1 0,0-7 0 0,0-1 0 0,0-1-15 15,0-3 0-15,0-2 0 0,3-2 0 16,0-6-56-16,0 0-15 16,0 0-2-16</inkml:trace>
  <inkml:trace contextRef="#ctx0" brushRef="#br0" timeOffset="37611.69">8434 8300 230 0,'9'-3'20'0,"3"-2"-20"0,0 0 0 0,3-1 0 16,0 4 148-16,3-3 26 0,6-3 5 0,-1 2 1 15,4 1-94-15,0 0-18 0,3-1-4 0,-3-2-1 16,2 3-35-16,1 3-6 0,0-1-2 0,3 0 0 16,2 1-4-16,1-1-2 0,0 3 0 0,2 0 0 15,1 3-14-15,3-1 9 0,2 4-9 0,-2 1 8 16,0-1-8-16,0-1 12 0,5-2-12 0,-2 2 12 16,2-2 4-16,4 2 2 0,0 0 0 0,2-2 0 15,-2 2 4-15,2-2 1 0,4-3 0 0,2 0 0 16,4-3-7-16,-1 1 0 0,7-1-1 0,-4-2 0 15,4-1-5-15,-4-2-1 0,1 0 0 0,2-2 0 16,1 2-9-16,-1 0 8 0,-2 0-8 0,-1 0 8 16,1 0-8-16,-1 0 0 0,1 0 0 0,-1 3 8 15,1 2-8-15,-4 1 0 0,-2-1 0 0,2 0 8 16,-5 1 8-16,5-1 2 0,1 0 0 0,-1 1 0 0,1 2 5 16,-1 0 1-16,-2 0 0 0,-1 0 0 0,4 0-5 0,-1 2-1 15,-2 4 0-15,2-4 0 0,-2 1-6 0,2 0 0 16,-5-3-1-16,2 2 0 0,4 1 2 0,-3 0 1 15,2-1 0-15,-2 4 0 0,-4-4-3 0,-2 1-1 16,2 0 0-16,-2-3 0 0,-1 2-2 0,4 1-8 16,0-1 12-16,-1 1-4 0,-5 2-8 0,2-2 0 15,-5-3 0-15,2 0 8 0,-2 0-8 0,6 0 0 16,-7 0 9-16,4 0-9 0,0 5 0 0,-4-2 8 16,1 2-8-16,-4-2 0 0,-2 0 0 0,6-1 8 15,-4-2-8-15,1 3 0 0,3-1 0 0,-4 4 0 16,1-4 0-16,0 4 8 0,-4-4-8 0,1 1 0 15,-3 0 0-15,2-3 0 0,1 0 0 0,0-3 0 0,-1 3 0 16,4-3 8-16,0 1-8 0,2 2 0 16,-2 0 0-16,-3-3 0 0,2 0 0 0,-2 3 0 0,-3-5-10 0,2 2 10 15,-2 1-14-15,-3-1 4 0,-1 1 1 0,-2-1 0 16,0 0 9-16,-3 3 0 0,-1 0 0 0,-2-2 0 16,0 2 0-16,-3 0 0 0,0 0 0 0,-1 0 0 15,-2 0 0-15,0-3 0 0,0 3 0 0,3 0 0 16,-3-3 0-16,2 3 0 0,-2 0 0 0,0 0 0 15,0-2 0-15,0 2 0 0,3-3 0 0,-7 3 0 16,1 0 0-16,0 0 0 0,0 0 0 0,-3 3 0 16,0-3 0-16,0 0 0 0,-3 0 0 0,-1 2 0 15,1-2 0-15,-6 0 0 0,3 0 0 0,-3 0 0 16,-6 0 0-16,0 0 8 0,0 0-8 0,0 0 0 16,0 0 0-16,0 0 8 0,0 0-8 0,0 0 0 0,0 0 0 15,0 0 9-15,0 0-9 0,0 0 0 0,0 6 0 0,0 2 0 16,-3 5 0-16,0-8 8 0,0 0-8 15,-3 1 0-15,3-1 0 0,-3 6 0 0,3-4 0 16,-3 4 0-16,0 0-9 0,-2-1 9 0,-1 1-8 16,3 2 8-16,-3 0-8 0,0 0 8 0,0 3 0 15,0 0 0-15,-3 3 0 0,6-3 0 0,-6 5 0 16,3 0 0-16,-3-3 8 0,3 4-8 0,-2-1 0 16,-1 5 0-16,3 1 0 0,-3-1 0 0,3 3 0 15,-3-2 0-15,3-1 0 0,-3 1 0 0,3-1 0 16,3-2 0-16,0 0-8 0,-3 0 8 0,3-3 0 15,3 0 0-15,-3 0 0 0,3-2 0 0,0 2 14 0,1 5-3 0,2-5-1 16,0-2 5-16,0 2 1 0,0-2 0 0,0-1 0 16,2 3-4-16,1-2-1 0,0-3 0 0,0 0 0 15,0-3-3-15,0-3 0 0,0-2 0 0,0 0 0 16,-3-8 4-16,0 0 0 0,0 0 0 0,0 0 0 16,0 0 20-16,-6 3 5 0,0-6 1 0,0 1 0 15,-5-4-10-15,-4 1-1 0,0 0-1 0,-3-3 0 16,-3-3-18-16,-3 3-8 0,-3-5 8 0,-5 5-8 15,-1 3 8-15,-3-3-8 0,-5 3 8 0,-7-1-8 16,0 6 0-16,-8 0 0 0,-4 0 0 0,-8-2-11 16,-10 2-5-16,-2 0 0 0,-3 2-1 0,-7-2 0 15,-8 0-5-15,-3 0-1 0,-3 0 0 0,-6 3 0 16,-6 0 23-16,-6-3 0 0,-3 5-9 0,-6-2 9 0,-9-1 9 16,-3-2 6-16,-3 0 1 0,0 0 0 0,0 0-16 0,-6 3 11 15,-2-3-11-15,-4 2 10 0,3-2 0 0,0 6 0 16,1 2 0-16,-1 2 0 0,-3 1-10 0,3-1 0 15,0-2 9-15,7 0-9 0,5 0 0 0,6-2 8 16,-3-1-8-16,9 0 0 0,6-2 9 0,6-3-9 16,0 5 12-16,6-5-12 0,12 0 8 0,-1-3-8 15,7-2 0-15,6 2 0 0,5 1-9 0,10-3-6 16,9-1-1-16,8-2 0 16,6 0-115-16,4-2-23 0,5-1-5 0,9 1-1 0</inkml:trace>
  <inkml:trace contextRef="#ctx0" brushRef="#br0" timeOffset="38211.91">9173 8266 1407 0,'0'0'31'0,"0"0"6"0,-6 5 2 0,0-2 1 0,0-1-32 0,0 1-8 0,0-1 0 0,0 1 0 16,-3 2 47-16,0-2 8 16,3 2 1-16,-3 1 1 0,-6 2 2 0,0 2 0 0,-2 1 0 0,-4 5 0 15,-3-1-28-15,-3 4-6 0,-3 2-1 0,-5 6 0 16,-1 2-24-16,-3 0 8 0,-8 3-8 0,2-1 0 15,-6 6 0-15,-2 0-17 0,-1-2 2 0,1-1 1 16,5-2 2-16,0 0 0 0,1-6 0 0,5-5 0 16,6 1 12-16,1-4 0 0,-1 1 0 0,6-6 0 15,3-3-108 1,12-2-20-16,-2 3-3 0,17-11-1 0</inkml:trace>
  <inkml:trace contextRef="#ctx0" brushRef="#br0" timeOffset="38812.33">9140 8234 1450 0,'0'0'64'0,"0"0"14"0,6-5-62 0,0-1-16 16,6 1 0-16,3-3 0 15,2 3-78-15,1-3-18 0,6 0-4 0,0-3-1 0,0 3 65 0,0 3 12 16,5-3 4-16,1 3 0 0,0-3 100 0,6 3 21 16,-4-3 4-16,7 2 1 0,0 1-42 0,-1 0-9 15,4-1-2-15,3 4 0 0,-1-1-28 0,7 1-5 0,3-1-2 0,8 0 0 16,1 1 0-16,-1-1 0 0,4 0 0 0,2 1 0 16,3-4 2-16,4 4 1 0,2-1 0 0,1 0 0 15,2 1-21-15,0 2-8 0,4-3 0 0,-1 3 0 16,0-2 8-16,4-1 12 0,-1 0-2 0,3-2-1 15,4 2-1-15,-4 1 0 0,3-4 0 0,0 4 0 16,4-4-8-16,-1 4 0 0,0-4 0 0,-2 1 0 16,5-3 0-16,-6 3 0 0,6-3 0 0,-8 3 0 15,-1-3 0-15,0 2 0 0,3-1 0 0,-2-1 0 16,-7 2 0-16,-6 1 0 0,-2 0 0 0,-4-3 0 16,4 3 18-16,-4-1 2 0,-5 1 0 0,-4 2 0 15,-2-5 16-15,-1 3 3 0,-2 0 1 0,-1-1 0 16,4 1-12-16,-4 0-1 0,-2 0-1 0,0 2 0 0,-7 0-14 15,4 3-2-15,-4-2-1 0,-2-1 0 16,3 0-9-16,-4 3 10 0,-5-2-10 0,-3-1 10 0,-1 3 6 0,-2 0 0 16,0 0 1-16,-6 0 0 0,0 0-17 0,-4 3 8 15,-2-3-8-15,0 2 0 0,-3 1 0 0,-3-3 0 16,0 3-15-16,-1-3 5 0,1 2 10 0,-3-2 0 16,0 0 10-16,3 3-10 0,-6 0 8 0,3-3-8 15,0 0 0-15,0 0 9 0,-3 5-9 0,3-2 12 16,-4-3-12-16,1 0 12 0,-6 0-12 0,-3 0 0 15,0 0-10-15,0 0 10 16,0 0-35-16,0 0-1 0,0 0 0 0,-6 2 0 16,-2 1-106-16,-1-1-22 0,-9 1-4 0,3 0-608 0</inkml:trace>
  <inkml:trace contextRef="#ctx0" brushRef="#br0" timeOffset="39098.11">14173 7924 1378 0,'0'0'30'0,"0"0"6"0,0 0 2 0,0 0 2 0,0 0-32 0,0 0-8 0,0 0 0 0,0 0 0 16,6 8 52-16,0 3 10 0,0-3 2 0,0 5 0 15,3 0-4-15,0 3 0 0,0 0 0 0,0 2 0 16,3 6-4-16,3 0-2 0,-4 0 0 0,4 2 0 16,3 3-32-16,3 3-6 0,-3 0-2 0,3 0 0 15,3-1 1-15,-1 1 0 0,1-3 0 0,0-2 0 0,0 2-15 0,3 0 0 16,-1-5 0-16,1 0 0 0,0-1 0 0,-3 1 9 15,-3-3-9-15,2 1 12 0,-2-4 15 0,0 1 3 16,-3-4 1-16,0 1 0 0,-3-2-18 0,0-4-3 16,-3 1-1-16,-1 2 0 0,1-5-9 0,-6 3 0 15,0-4 0-15,-3-1 8 16,-3-6-139-16,-3 8-28 0,-12 5-5 0,-3-8-2 0</inkml:trace>
  <inkml:trace contextRef="#ctx0" brushRef="#br0" timeOffset="40479.39">15834 8004 784 0,'0'0'35'0,"0"0"7"0,0 0-34 0,0 0-8 0,0 0 0 0,0 0 0 16,0 0 20-16,0 0 1 0,3-6 1 0,3-2 0 16,0 0 38-16,-6 3 8 0,3-3 2 0,0 3 0 15,0-3 20-15,0 3 4 0,-3-1 1 0,0 1 0 16,0 0-1-16,0 5 0 0,-3-5 0 0,0-1 0 16,3 6-38-16,-6-2-8 0,3-1-2 0,-3 3 0 15,-3-3-27-15,-3 3-6 0,3 3-1 0,-3 2 0 16,1 1-4-16,-4-1-8 0,0 3 11 0,0 0-11 0,0 2 0 0,-3 4 0 15,0-1 0-15,3 0 0 16,-2 3 10-16,2 0-10 0,-3 2 8 0,3 3-8 0,3 1 22 0,0 1-1 16,0-1 0-16,3 4 0 0,0 1-5 0,3-1-2 15,0 0 0-15,3 1 0 0,1-3-14 0,2 2 11 16,2-2-11-16,4 0 10 0,0-3 7 0,3 3 2 16,0-3 0-16,0 3 0 0,3-6-19 0,0 3-17 15,3 1 3-15,0-4 1 0,3 1 13 0,-3-1 0 16,2-2 9-16,-2 0-9 0,3 0 12 0,0-3-3 15,0-2-1-15,3-3 0 0,-3 2 1 0,2-5 0 16,1-2 0-16,0 0 0 0,0-3 8 0,3-3 2 16,-1 3 0-16,1-5 0 0,0-3-3 0,3-3-1 15,-6 3 0-15,3-5 0 0,-1 0-7 0,-2-3 0 0,-3 0-8 0,0-2 12 16,0-1-1-16,-6 1-1 0,-3-1 0 0,3 0 0 16,-4-4-1-16,-2 2 0 0,0-3 0 0,-3 3 0 15,0-1-9-15,-3 4 12 0,-3-3-12 0,0-3 12 16,3 3-12-16,-3 0 8 0,0-3-8 0,-3 0 8 15,0 3-8-15,1 2 0 0,2 1 0 0,-3-1 0 16,-3 1 0-16,0-1 0 0,-3 3 0 0,0 0 0 16,-3 1-16-16,3 1 2 0,-3 1 0 0,-6 0 0 15,4 2 14-15,-7 1 0 0,0 2 0 0,0 0 0 16,-3-3 0-16,4 6 0 0,-1 0 0 0,-3 2 0 16,0 0-12-16,3 1-7 0,1 2-1 0,-1 2 0 15,-3 1 20-15,3 0-12 0,3-1 12 0,3 1-10 16,-2 2 10-16,-1 0-12 0,3 3 12 0,0-2-12 15,0 2 12-15,0 0-13 0,0 0 5 0,4-1 8 16,2 4 0-16,0 0 0 0,0-3 0 0,0 2 0 0,6 1-10 16,-3-1 10-16,3 1-13 0,-3-1 5 0,6-2 8 0,-3 0 0 15,3 0 0-15,0 0-8 0,0-2 8 0,3 1 0 16,0 4-9-16,3-3 9 0,-3 0 0 0,3 0 0 16,3 0 0-16,-3 2 0 0,0-2 0 0,6 0 0 15,-3 3 0-15,0-1 0 0,3-2 0 0,0 3 0 16,3-3 0-16,0 2 0 0,0-2 0 0,2 0 8 15,-2-2-8-15,6-1 8 0,-3 3-8 0,3-3 0 16,3-2 9-16,0-1-9 0,-3 1 8 0,5-3-8 16,1 0 10-16,0 0-10 0,-3 0 8 0,3 0-8 15,2 0 0-15,1-3 9 0,0 1-1 0,-3-1-8 16,0 1 12-16,2-1-4 0,-5 0 13 0,0 1 3 16,0-1 0-16,-3-2 0 0,0 2-24 0,-1 0-13 15,-2 1 1-15,0-4 1 0,0 4 11 0,-3-1 14 16,0-5-3-16,0 6-1 0,0-1-10 0,0-2 0 0,0 2 0 15,-1-2 0-15,-2-1 0 0,3-2 0 0,0 3 0 0,-3-3 0 16,3 3 0-16,-3 0 10 0,0-1-10 0,0 1 10 16,-3 0-10-16,-3-1 0 0,-3 6 0 0,0 0 0 31,0 0-43-31,0 0-1 0,0 0 0 0,-9 0 0 0,-3 3-136 16,0 2-27-16,-12 6-5 0,3-6-2 0</inkml:trace>
  <inkml:trace contextRef="#ctx0" brushRef="#br0" timeOffset="41509.64">16537 8525 345 0,'0'0'31'0,"0"0"-31"16,0 0 0-16,0 0 0 0,0 0 196 0,0-3 32 16,-3-2 8-16,-3 2 0 0,3 1-112 0,-3-4-24 15,0 4-4-15,3-4 0 0,-3 4-27 0,-3-4-5 16,3 1 0-16,0 3-1 0,-6-1-25 0,3 0-5 15,0 1-1-15,-3-1 0 0,1 3-12 0,-1-3-2 16,-3 3-1-16,3 0 0 0,-3 3 5 0,0 2 1 16,0-2 0-16,0 2 0 0,0-2-12 0,1 2-3 15,-4 3 0-15,3 0 0 0,0 0 1 0,3 0 0 16,-3 2 0-16,0-2 0 0,6 3-9 0,-3 0 0 16,0 2 9-16,4 0-9 0,-1 0 0 0,3 0 0 15,0 3 0-15,0-2 0 0,3 1 0 0,0 4 0 16,3-6 0-16,0 3 0 0,0 0 8 0,3 0-8 0,3-3 10 0,0 0-10 15,0 1 10-15,3-4-10 0,2 3 10 0,1-2-10 16,0 0 9-16,0-4-9 0,3-1 8 0,0-1-8 16,0 0 9-16,0 1-9 0,0-4 10 0,-1-2-10 15,1 0 8-15,0 0-8 0,-3-2 0 0,3-1 9 16,0 0-9-16,-3 1 0 0,0-4 0 0,0 1 8 16,0 0-8-16,-4 0 0 0,4-3 9 0,-3-3-9 15,0 0 8-15,0-2-8 0,-3 0 10 0,3 0-10 16,-3-3 9-16,3 0-9 0,-3-3 8 0,3 1-8 15,-6-3 0-15,3 0 8 0,-3-3-8 0,3-3 0 16,0 6 0-16,-3-3 0 0,-3 1 0 0,3-1 0 16,-3 3-8-16,0-1 8 0,0 1-10 0,0 0 10 15,-3 3 0-15,0-1 0 0,0 0 0 0,0 4 0 0,-3-4 0 0,3 6 0 16,-3 0 0-16,3-1 0 0,-3 1 0 16,0 5 16-16,0-2-1 0,0 2-1 0,0 2-14 0,3 4 9 15,-3-4-9-15,6 6 8 0,0 0-8 0,-6 6 8 16,0-4-8-16,3 4 8 0,-3 2 4 0,3 2 0 15,0 3 0-15,0 1 0 0,0 2-1 0,3-1 0 16,0 4 0-16,3-1 0 0,0 4 17 0,3-1 4 16,-3 0 1-16,3 0 0 0,3 3-33 0,0 2 0 15,0-4 0-15,0 1-12 0,0-1 12 0,0-1 12 16,3 0-3-16,3-3 0 0,-4 1 0 0,1-1 0 0,3 1 0 0,0 0 0 16,3-4-9-16,0 1 0 0,3-3 0 0,0 1 0 31,8-4-107-31,-5-2-23 0,-3 0-5 0</inkml:trace>
  <inkml:trace contextRef="#ctx0" brushRef="#br0" timeOffset="44720.24">9851 7591 932 0,'0'0'41'0,"0"0"9"0,0 0-40 0,9 3-10 0,-9-3 0 0,6 0 0 15,-6 0 101-15,9 0 19 0,0 0 3 0,-3 0 1 16,-6 0-28-16,9 0-6 0,3 0-1 0,-3 0 0 15,3-3-24-15,0 3-5 0,-1 0 0 0,1 0-1 0,3 0-16 0,0 0-3 16,0 0-1-16,3 0 0 0,0 0-15 0,3 0-2 16,-1 0-1-16,4 0 0 0,-3 0-8 0,6 3-1 15,3-3-1-15,2 0 0 0,1 0-11 0,3-3 0 16,3 0 0-16,2 1 8 0,1 2-8 0,0-3 0 16,2-2 0-16,1 5 0 0,-1-3 0 0,4 3 0 15,0-3 0-15,2 3 0 0,1-5 0 0,0 2 0 16,-4 1 0-16,7-1 0 0,-4 3 0 0,1 0 0 15,0-2 0-15,5-1 0 0,-5 0 0 0,-1 1 0 16,1-1 0-16,2 0 0 0,-8 3 0 0,0-2 0 16,2-1 9-16,1 3-9 0,3-3 0 0,-4 1-16 15,4-1 2-15,2-2 1 0,-8 5 13 0,0-6 0 16,-4 4 0-16,4-1 0 0,-6-2 0 0,-1 2 0 16,-2 1 0-16,3-1 0 0,-3 0 0 0,-4-2 13 15,1 2-1-15,0 1 0 0,-3-1-12 0,-4 0 0 16,-2 1 0-16,0-4-10 0,-3 4 10 0,-3-1-8 0,3 1 8 0,-4 2-8 15,-5-3 8-15,3 0 0 0,-3 3-9 0,-3-2 9 16,0-1 0-16,0 3-9 0,-3-3 9 0,-3 3 0 16,-3 0-21-16,0 0 2 0,0 0 1 0,0 0 0 15,0 0-19 1,0 0-4-16,0 0-1 0,0 0 0 0,-9 0-156 0,0 3-31 0</inkml:trace>
  <inkml:trace contextRef="#ctx0" brushRef="#br0" timeOffset="45977.76">10173 6683 691 0,'0'0'30'0,"0"0"7"0,0 0-29 16,0 0-8-16,0 0 0 0,0 0 0 0,6 0 212 0,0-2 40 15,-6 2 9-15,6-3 2 0,0-2-131 0,3 0-25 16,-1 2-6-16,1-2-1 0,0-3-52 0,0 2-12 15,0-2-1-15,3 0-1 0,-3-2-21 0,0-1-4 16,0 1-1-16,0 2 0 0,0-5 0 0,0 2 0 16,0-2 0-16,2 0 0 0,-5 2 10 0,0 0 2 15,-3 1 0-15,3-1 0 0,0 1-6 0,0 2-1 16,0 0 0-16,-3 2 0 0,-3 1 7 0,0 0 0 16,6 0 1-16,-6 5 0 0,0 0 15 0,0 0 4 15,3-8 0-15,-3 8 0 0,0 0-20 0,0 0-4 16,0 0-1-16,0 0 0 0,0 0-5 0,0 0-1 15,0 0 0-15,0 0 0 0,0 0 25 0,0 0 5 16,3 8 1-16,-3-3 0 0,3 0-23 0,-6 3-4 0,0 3-1 16,3-3 0-16,-3 2 0 0,3 1 0 0,-3 2 0 15,0 0 0-15,0 0-3 0,3 3-1 0,0-2 0 0,0-1 0 16,-3 3-8-16,0-3 0 0,3 0 9 0,0 0-9 16,0 1 8-16,-3-1-8 0,0 0 10 0,3-2-10 15,3 2 19-15,0-3-3 0,-3 1 0 0,0 0 0 16,0-1-16-16,0 1 0 0,0-3-8 0,0 2 8 15,-3 1 0-15,3-3 13 0,3-3-1 0,-3 3 0 16,-3 0-12-16,0 0 0 0,3-8 0 0,0 5 0 0,0 3 0 16,0-3-12-16,0-5 1 0,-3 3 0 15,3-3-30-15,0 0-7 0,-3 5 0 0,3-5-1 16,0 0-118-16,0 0-23 0,0 0-5 0,0 0-836 16</inkml:trace>
  <inkml:trace contextRef="#ctx0" brushRef="#br0" timeOffset="46202.45">10206 6908 115 0,'0'0'0'0,"0"0"10"0,0 0-10 0,0 0 0 16,0 0 0-16,5-2 0 0,1-4 344 0,3 4 66 15,-3-4 14-15,3 4 2 0,0-1-238 0,0 0-47 16,0 1-9-16,3-1-3 0,3 3-30 0,-3-5-7 15,0 2 0-15,3 1-1 0,-1-1-38 0,1 3-7 0,-3-5-2 0,3 5 0 16,0-3-9-16,-3 0-3 0,3 3 0 0,0-2 0 31,-3-1-58-31,-1 0-12 0,4 3-2 0,0-5-1128 0</inkml:trace>
  <inkml:trace contextRef="#ctx0" brushRef="#br0" timeOffset="48152.2">12262 6525 1407 0,'0'0'62'0,"0"0"14"0,0 0-61 0,-3 2-15 15,-6-2 0-15,0 3 0 0,9-3 73 0,0 0 12 16,-8 3 3-16,-1 2 0 0,3 0 11 0,0 0 2 16,0 1 1-16,0 4 0 0,0-2-52 0,3 0-10 15,-3 5-3-15,3 1 0 0,-3-1-17 0,3 3-4 16,0 0-1-16,3 0 0 0,0-1-15 0,0 1 8 16,3 3-8-16,6-3 0 0,-3 0 0 0,3-3 0 15,3 0 0-15,0-2 0 0,0-3 0 0,5-1 0 16,-2-1 8-16,0-4-8 0,3 1 0 0,0-3 0 15,0-3 8-15,0 1-8 0,-4-4 12 0,4 1 0 16,0-3 0-16,0 0 0 0,-6 0 23 0,3-2 4 16,0-1 1-16,0-2 0 0,-3 2-13 0,-1-2-3 15,1-3 0-15,0-2 0 0,-3-1-14 0,0 1-10 16,-3-3 12-16,0-3-12 0,-3 3 0 0,-3-3-12 0,-3 3 0 16,0-1 0-16,-3 7-6 0,-3 1-1 0,-3 1 0 0,-6 8 0 31,1-1-27-31,-4 4-6 0,-3 4 0 0,-6 4-1 0,0 4-1 0,-2-2 0 15,2 6 0-15,0-1-911 0</inkml:trace>
  <inkml:trace contextRef="#ctx0" brushRef="#br0" timeOffset="49923.7">15364 6599 403 0,'0'0'17'0,"0"0"5"0,0 0-22 0,0 0 0 0,0 0 0 0,0 0 0 16,-3-3 232-16,3 3 41 0,0 0 9 0,0 0 2 16,-6-3-140-16,6 3-28 0,0 0-6 0,0 0-1 15,-3 3-18-15,-3 2-4 0,3 3-1 0,0 3 0 16,0-1-16-16,0 1-3 0,0 5-1 0,0 0 0 15,3 2-8-15,-3 1-2 0,0 2 0 0,0 3 0 0,0-3-8 0,0 5-3 16,3-2 0-16,-3 0 0 0,0 0-8 16,0 2-1-16,0-4-1 0,3 1 0 0,-3-4-8 0,3-1-2 15,0 1 0-15,0-3 0 0,0-3-10 0,0 0-3 16,3 0 0-16,-3-2 0 0,0-3-12 0,0-3 0 16,0 3 8-16,0-8-8 0,0 0 0 0,0 0 0 15,0 0 0-15,0 0 0 16,0 0-30-16,0 0-6 0,0 0 0 0,-3 0-1 15,-6-5-99-15,4 2-20 0,-1-2-4 0,0-3-1 16,0 3-25-16,0-3-5 0,0-3-1 0,3 3-628 0</inkml:trace>
  <inkml:trace contextRef="#ctx0" brushRef="#br0" timeOffset="50306.6">15307 6601 1418 0,'0'0'63'0,"-3"-8"13"0,3 3-61 0,-3 0-15 0,0-3 0 0,0 0 0 16,0 3 58-16,0-3 9 0,-2-3 1 0,5 3 1 15,-3 0 24-15,0-2 5 0,3 2 1 0,0 0 0 16,0 3-35-16,0-3-6 0,3 2-2 0,0-2 0 16,0 3-26-16,2 0-6 0,-2-1 0 0,3 4-1 15,3-1-11-15,0 1-1 0,0-6-1 0,3 5 0 16,0 0-2-16,0 3 0 0,3 0 0 0,0 0 0 15,-3 3-8-15,2 0 0 0,4-3 0 0,0 5 0 0,-3 0 20 0,3 0 11 16,-3 6 2-16,3-3 1 0,-6 0-20 0,2 3-4 16,-2-4-1-16,0 4 0 0,0 0-9 0,-3-1 8 15,-3 1-8-15,0-1 8 0,3 1 4 0,-6-3 0 16,0 2 0-16,0-2 0 0,-3 0-3 0,0 0 0 16,-3 0 0-16,-3 0 0 0,-3 3 8 0,0-3 2 15,-3 0 0-15,0 2 0 0,-6 1-2 0,-2-1 0 16,-1 1 0-16,0 0 0 0,-3-1-9 0,0 1-8 15,-3-1 9-15,4 1-9 0,-1-1-11 0,0 1-8 16,3-3-1-16,3-3-1 16,3 3-129-16,7-5-26 0</inkml:trace>
  <inkml:trace contextRef="#ctx0" brushRef="#br0" timeOffset="51666.72">15947 6506 172 0,'0'0'16'0,"0"0"-16"15,0 0 0-15,0 0 0 0,-3 3 127 0,3-3 22 16,0 0 5-16,0 0 1 0,0 0-92 0,0 0-19 15,0 0-3-15,0 0-1 0,0 0-40 0,0 0-14 16,0 0 0-16,0 0 0 0,6 0 14 0,-6 0 0 16,0 0 0-16,0 0 0 0,0 0 20 0,0 0 0 15,6-6 0-15,-6 6 0 0,0 0 36 0,0 0 8 16,0 0 2-16,0 0 0 0,0 0 13 0,0 0 2 16,0 0 1-16,0 0 0 0,0 0-2 0,0 0 0 15,-6-2 0-15,6 2 0 0,0 0-22 0,0 0-5 16,-6 0-1-16,6 0 0 0,-6 5 0 0,-3 0 0 15,1 3 0-15,-1 3 0 0,-3 0-2 0,0 2-1 16,0 0 0-16,0 5 0 0,0-2-19 0,0 6-4 16,3-1-1-16,0 3 0 0,-3-1 7 0,3 1 2 0,1 5 0 0,2 0 0 15,-3 0-22-15,6 1-12 0,-6-1 12 0,6 2-12 16,3-4 0-16,0 2 0 0,0-3 0 0,3 1 0 16,3-3 8-16,0-3-8 0,3 0 12 0,-1 0-12 15,1-2 16-15,0-3-3 0,3-1-1 0,3-1 0 16,0-6-12-16,3 0 11 0,0 0-11 0,0-6 10 15,-1-4-76-15,4-1-15 0,-3-2-3 0,3-3-1 16</inkml:trace>
  <inkml:trace contextRef="#ctx0" brushRef="#br0" timeOffset="54141.91">16099 7146 288 0,'0'0'12'0,"0"0"4"0,6-2-16 0,0-1 0 16,0-2 0-16,3 0 0 0,0-1 350 0,0-2 67 15,3-2 14-15,3-1 2 0,-4-2-281 0,1 0-57 16,3-1-11-16,0 1-3 0,0-5-25 0,0 2-4 16,0-3-2-16,0 1 0 0,-9-1-31 0,3 1-7 15,2-1 0-15,-2 3-1 0,0-2-3 0,-3 2-8 16,-3 3 12-16,3-1-4 0,-3 4-8 0,-3-1 0 16,0 1 0-16,0 2 0 15,0 3-20-15,-3-1-7 0,-3 4-1 0,6 2 0 16,-3 2-16-16,-6 1-3 0,3 0-1 0,-3 4 0 15,1 4-6-15,2-3-2 0,-3 3 0 0,6-1 0 0,-3-2 32 0,3 3 7 16,0-3 1-16,3 2 0 0,-3-2-1 0,6-3 0 16,0 3 0-16,0 0 0 0,3-2 17 0,0-1 0 15,-3-2 0-15,3 2 0 0,2-3 0 0,1 1 0 16,0 0 0-16,0-1 0 0,0 1 24 0,0 0 4 16,0-1 2-16,-3 1 0 0,3 0 13 0,0 2 2 0,0 0 1 0,0-2 0 15,0 2-21-15,3 0-4 0,-1-2-1 0,1 0 0 16,0-1 10-16,0 1 2 0,0-3 0 0,0 3 0 15,3-3-20-15,-3 0-3 0,3 0-1 0,-3-3 0 16,2 3-8-16,-2-5 0 0,0 2 0 0,3-2 0 16,0-1 0-16,-3 1-11 0,-3-3 3 0,3 0 0 15,-3 3 8-15,3-6 0 0,-3 4 0 0,-1-4 0 16,-2 0 0-16,0 1 0 0,6-1 0 0,-3 1-8 16,-6-1-18-16,0 3-3 0,3 0-1 0,0-2 0 15,-12 2 30-15,6 0 8 0,0 0 1 0,0 2 0 16,0 6-9-16,-3-2 0 0,-6-1 0 0,3 3 0 0,6 0-16 0,-9 0 5 15,-3 5 1-15,1 1 0 0,-1-1 10 0,3 3 0 16,3 0 0-16,-3 2 0 0,0-2 0 0,0 3 0 16,6 5 8-16,-3-3-8 0,0 0 0 0,3 1 0 15,3-1 0-15,0 0 0 0,0-2 30 0,6 2 2 16,-3-5 0-16,6 2 0 0,3-2-32 0,3 0 0 16,-3-2 0-16,5-4 0 15,7 3-16-15,-3-5-10 0,3 0-2 0,0-2 0 16,0-3-37-16,2-1-8 0,1-2-2 0,-3 0-809 0</inkml:trace>
  <inkml:trace contextRef="#ctx0" brushRef="#br0" timeOffset="54804.43">17129 6789 864 0,'0'-2'76'0,"0"-1"-60"16,-3 0-16-16,0-2 0 0,-3 2 194 0,0-2 36 15,3 0 7-15,-3 2 2 0,-3 0-99 0,0 1-19 16,3 2-4-16,-3-3-1 0,-2 3-44 0,-1 0-8 0,0 3-3 0,0-1 0 15,0 1-36-15,0 2-7 0,-3 3-2 0,3 0 0 16,-3 3-16-16,3-1 0 0,1 1 0 0,-1 0 0 16,3-1 20-16,3 3 0 0,-3 1 0 0,3-1 0 15,0-3-32-15,3 1-7 0,3-3-1 0,3 3 0 16,-3-6-31-16,3 3-6 0,6-3-2 0,0-2 0 16,-3-1 26-16,3-2 5 0,0 0 0 0,-1-2 1 0,4-4 18 15,0-1 9-15,-3-1-10 0,3 0 10 0,0 0 0 0,-3-3 0 16,3 3 0-16,-3-2 0 0,0-1 9 15,0 0 2-15,-6-2 0 0,3 3 0 0,-3-1-1 0,3 0 0 16,-1 1 0-16,1 2 0 0,-6 0-10 0,3 0 8 16,3 0-8-16,-3 3 8 0,-3 5 11 0,0 0 1 15,0 0 1-15,0 0 0 0,0 0-33 0,0 0-8 16,0 0 0-16,3 5-1 0,0 3 21 0,0 3 0 16,-3-1 0-16,3 1 0 0,0-1 17 0,0 1 8 15,0 0 2-15,3 2 0 0,-3 3-27 0,6-3 0 16,0-3 0-16,0 1 0 0,-3 0 0 0,3-3 0 15,9 0 0-15,-3-3 0 0,-4 0 0 0,4-5 0 16,6 0 0-16,-3 0 0 0,0 0 11 0,0-5-3 16,-3 0-8-16,-1-3 12 0,4-3 12 0,0 0 1 15,-3-2 1-15,0-3 0 0,0 0-18 0,0 1-8 16,-3-7 8-16,0 4-8 0,-1-3 30 0,-2 0 1 16,3-6 0-16,-3 1 0 0,-3-1-20 0,3-2-11 0,3-3 12 15,-6 1-12-15,0 1 8 0,-3 1-8 0,3 6 0 0,-3-1 0 16,-3 5 24-16,0 3 2 0,-3 3 0 0,-3 3 0 15,3 2-26-15,-6 2 0 0,-6 4 0 0,3 2 0 16,-3 5-30 0,3 3-11-16,-5 0-3 0,-1 5 0 0,6 6 36 0,0-1 8 0,0 3 0 0,-3 3 0 15,6 0 0-15,0 2 0 0,6 1 0 0,0-1 0 16,0 3 38-16,3-2 3 0,3-1 1 0,3 1 0 16,0-1-42-16,3-2-17 0,0 0 1 0,3-3 0 15,0 0 16-15,0-2 14 0,3-3-2 0,3-1-1 16,-1-1-11-16,4-4 0 0,-6-2 0 0,6-3 8 15,0-2-55-15,3-3-11 0,-7 0-2 0,4 0-1 16,-3-3-87-16,0-2-18 0,3 0-3 0,-3-3-1 0</inkml:trace>
  <inkml:trace contextRef="#ctx0" brushRef="#br0" timeOffset="55051.24">17965 6384 1267 0,'0'0'56'0,"0"0"12"0,0 0-55 0,-6 6-13 15,3-1 0-15,-2 3 0 0,2 3 247 0,-3 2 46 16,0 3 10-16,3-1 1 0,0 7-173 0,0-1-35 16,0 3-8-16,0 5 0 0,0-3-40 0,3 6-7 0,-3-3-1 15,3 5-1-15,-3 1-18 0,0-1-3 16,0 3-1-16,3-2 0 0,0-6-7 0,3 0-2 0,0-3 0 0,0-2 0 15,0-3-8-15,3-5 0 0,-3 0-10 0,3-3 10 16,0-2-162 0,0-3-26-16,0-6-6 0</inkml:trace>
  <inkml:trace contextRef="#ctx0" brushRef="#br0" timeOffset="55388.78">18207 6662 748 0,'0'0'67'0,"0"0"-54"0,5 0-13 0,1-2 0 0,0 2 317 0,3 0 61 16,0 0 12-16,3 0 2 0,3 0-274 0,0 0-55 15,3-3-11-15,3 6-3 0,-1-3-21 0,1 2-5 16,0 1-1-16,-3 2 0 0,-3 3-22 0,0-3 0 15,0 6 0-15,-1-3 0 0,-2 2 15 0,0 1-2 16,-3 2 0-16,-3-2 0 0,-6 2-13 0,0-2-18 16,0 2 4-16,-3 3 1 0,-3-3 61 0,-3 3 13 15,-3-3 3-15,1 3 0 0,-7 0-48 0,3-3-8 16,-6 0-8-16,3 3 9 0,-6-5-9 0,3 2 0 16,-2-5-10-16,-1 3 10 15,0-4-34-15,0 1-1 0,3 0 0 0,1-2 0 16,5-4-169-16,3-2-35 0,-3-2-6 0,15 2-2 0</inkml:trace>
  <inkml:trace contextRef="#ctx0" brushRef="#br0" timeOffset="55634.09">18617 6612 230 0,'-15'8'10'0,"6"-3"2"0,-2 0-12 16,-4 3 0-16,0 3 0 0,-3 0 0 15,3 2 367-15,0 3 70 0,0 0 15 0,0-1 2 0,6 4-262 0,1-1-53 16,2 1-11-16,0 2-1 0,0 0-29 0,6-2-6 16,-3-1 0-16,9-2-1 0,-3 0-43 0,0 0-8 15,3-3-1-15,2 0-1 0,1-2-11 0,3 0-3 16,3-6 0-16,3 0 0 0,3-2-12 0,-3-1-2 16,3-2-1-16,2-2 0 0,1-1-9 0,3-2-17 15,0-3 4-15,-3 0-841 16,2-3-168-16</inkml:trace>
  <inkml:trace contextRef="#ctx0" brushRef="#br0" timeOffset="56357.76">18775 6268 864 0,'0'0'76'0,"0"0"-60"16,6 5-16-16,0 1 0 0,-3-1 195 0,6 3 36 0,0 0 7 0,6 5 2 15,0 0-143-15,2 0-28 0,1 6-5 0,6-1-2 16,3 4-8-16,0 1-2 0,2 1 0 0,1 3 0 15,0-1-30-15,-3 1-6 0,-3 2-2 0,-1 0 0 0,1 0 45 0,-6-3 9 16,-3 4 1-16,-3-1 1 0,-6 2-10 0,0-4-3 16,-6-1 0-16,-3 1 0 0,-3-1-21 0,-6 1-4 15,-3-4 0-15,-3 1-1 0,-6 0-31 0,-5-5 0 16,-10 2-8-16,0-3-806 16,-2 1-161-16</inkml:trace>
  <inkml:trace contextRef="#ctx0" brushRef="#br0" timeOffset="59698.12">15385 7027 910 0,'0'0'40'0,"0"0"9"0,0 0-39 0,0 0-10 16,0 0 0-16,0 0 0 0,-3-2 101 0,3 2 19 16,0-3 3-16,0 3 1 0,0 0-30 0,0 0-6 15,-3-3 0-15,3 3-1 0,-3-2-13 0,0 2-2 16,0 0-1-16,0 0 0 0,0 2-21 0,0 1-4 15,-6 0-1-15,6-1 0 0,-6 1-1 0,3 5 0 16,0-3 0-16,0 1 0 0,3 1-27 0,-3 4-5 16,3-3-2-16,-3 5 0 0,0-2-10 0,0 2 0 15,1 3 0-15,2-3 0 0,0 0 0 0,0 3 0 16,-3-3-8-16,6 3 8 0,-3-2 0 0,3-1 0 16,0 0 0-16,0 0 0 0,3 0 0 0,-3 1 0 0,3-6 0 0,0 2 0 15,0-2 0-15,3 0 0 0,-1 0 0 0,4-3 12 16,-3 3-12-16,3-5 0 0,0 2 0 0,0 0 0 15,0-2 0-15,0-3 0 0,3 3 0 0,-3-3 0 16,3 0 0-16,-3-3 0 0,3 0 0 0,2 1 0 16,-2-1 8-16,0-2 7 0,-3 2 1 0,3-2 0 15,0 0-5-15,0-3-1 0,-3 0 0 0,3 0 0 16,0 0 18-16,-3 0 3 0,-3-3 1 0,2 1 0 16,-5-1-32-16,3 3 0 0,0-2 0 0,0 2 0 0,-6-3 12 15,6 3-3-15,-3-2-1 0,-3-1 0 0,0 3-8 0,0 0 0 16,0 0 0-16,0 0 0 0,0-2 0 15,-3 2 0-15,3-3 0 0,-3 1 0 0,0 2 0 0,0 0 0 16,-3-3 0-16,0 3 0 0,0 0 0 16,-2 0 0-16,2 3 0 0,-3 0 0 0,0 0 0 0,-3-1 0 15,3 1 0-15,-6 2 0 0,0 1-10 0,0-1 10 16,3 0-13-16,-3 3 5 0,1 0 8 0,-1 0 0 16,3-2 0-16,0 4 0 0,-3-2 0 0,3 3 0 15,0-3 0-15,-3 0 0 16,6 3-28-16,-3 2-4 0,1-2-1 0,2-1 0 0,0 4 33 0,0 1 0 15,3-1 0-15,-3-1 0 0,3 3 0 0,0 0 0 16,3-3 8-16,-3 3-8 0,3-3 0 0,0 3 0 16,3 0 0-16,0 0 0 0,0 0 0 0,0-3 0 15,3 1 0-15,0 2 0 0,3-3 0 0,0 0 0 0,-3 1 0 16,3-1 0-16,0 0 19 0,3-2 10 0,-3 2 3 16,3-2 0-16,0-1-32 0,0 1 0 0,-1-3 0 15,4 0 0-15,0 0 14 0,0-3-3 0,3 3-1 0,0-5 0 16,-3 2 0-16,3 1 0 0,3-3 0 0,-1-1 0 15,-2 1 12-15,0 0 2 0,3-3 1 0,-6 2 0 32,3 1-71-32,-3 2-14 0,-3 1-4 0,0-1 0 15,0 1-122-15,-4-1-25 0,-2-10-5 0,-3 13 0 0</inkml:trace>
  <inkml:trace contextRef="#ctx0" brushRef="#br0" timeOffset="60917.23">15650 7340 633 0,'0'0'56'0,"0"0"-44"16,0 0-12-16,0 0 0 0,0 0 180 0,0 0 35 16,0 0 6-16,0 0 2 0,0 0-91 0,-3-3-17 15,0-2-4-15,-3 2-1 0,0 0-32 0,3 1-6 16,3 2-2-16,-6 0 0 0,-3 0-12 0,3 0-2 0,0 0-1 15,-3 2 0-15,3 4-31 0,-3-1-5 0,3-2-2 16,-3 2 0-16,0 3-7 0,3 0-2 0,-2 0 0 0,-1 2 0 16,0-2 20-16,3 3 3 0,-3-1 1 0,3 1 0 15,0 0-32-15,3-1 0 0,-3-2 0 0,6 3 0 16,-3-3 0-16,3 2 0 0,0-5 0 0,0-5 0 16,3 8-20-16,-3-8-9 15,6 8-3-15,0 0 0 0,-6-8 32 0,6 3 8 0,3 0 1 0,-3-1 0 16,0-2-9-16,3 0-12 0,-9 0 2 0,6 0 1 0,2 0 33 0,-2 0 6 15,3 0 2-15,0-2 0 0,-3 2-20 0,3-3-3 16,-3-2-1-16,0 2 0 0,0-2-8 0,0-1 8 16,0 4-8-16,0-4 8 0,0 1-8 0,0 0 0 15,-3 0 0-15,3-3 0 0,0 2 8 0,-3-2 0 16,0 0 0-16,3 1 0 0,-3-1-8 0,0-3 0 16,-3 0 0-16,2 1 0 0,1-3 0 0,0-1 0 15,-3-2 0-15,0 3 0 0,3 0 0 0,-3-3 8 16,0 3-8-16,0 0 8 0,0 2-8 0,0 1 0 15,-3 2 0-15,3 0 0 0,-3 0 0 0,3-3 0 16,-3 3 0-16,1 3 0 0,-1 0 0 0,3-1 0 16,0 6 0-16,-6 0 0 0,3-5 8 0,3 5 0 15,-3 0 0-15,3 0 0 0,0 0-8 0,0 0 0 16,-6-3 0-16,6 3 0 0,0 0 0 0,0 0 0 16,0 0 0-16,-3 3 0 0,3-3 0 0,-3 5 0 0,3-5 0 15,-3 8 0-15,0-2 28 0,0 1 3 0,0 1 1 0,3 0 0 16,0 3-32-16,0 0 0 0,0 2 0 0,0-3 0 15,0 1 16-15,0 2-4 0,0-2 0 0,0 2 0 16,3-2-3-16,0 2-1 0,-3 0 0 0,6 0 0 16,-3 0 4-16,0-2 0 0,3 0 0 0,-3-1 0 15,0 1 16-15,3-1 3 0,-1 1 1 0,1 0 0 16,-3-4-20-16,0 4-3 0,3-6-1 0,0 6 0 16,0-3 6-16,-3 0 1 0,3-3 0 0,3 3 0 15,-3-3-7-15,0-2-8 0,0 2 11 0,0-2-11 16,3 0 8-16,0-3-8 0,0 0 0 0,0-3 0 15,3-2-43-15,-4 2-12 16,-2-2-2-16,6-3-814 0,-3 0-162 0</inkml:trace>
  <inkml:trace contextRef="#ctx0" brushRef="#br0" timeOffset="64305.68">15245 6384 345 0,'0'0'31'0,"9"-2"-31"0,0-1 0 0,0-2 0 0,3 2 107 0,-1-2 15 15,4 2 3-15,0-2 1 0,-3 0-62 0,3-1-12 16,3 1-2-16,-3 0-1 0,3-1-20 0,2 4-4 15,-2-1-1-15,0 1 0 0,3-4-4 0,0 4 0 16,0-1-1-16,-1-2 0 0,1 2-8 0,3 0-2 16,0 1 0-16,3 2 0 0,0 0 1 0,2 0 0 15,1 0 0-15,3-3 0 0,0 0-10 0,5 3 12 16,4-2-12-16,0 2 12 0,-1-5-12 0,4 2 0 16,0 0 0-16,5-5 8 0,4 6-8 0,2-4 0 0,4 1 0 0,-4 0 8 15,1-3-8-15,2 0 8 0,4 3-8 16,5-3 8-16,-5 2 15 0,2-2 2 0,-2 3 1 15,-1 0 0-15,1-3 2 0,-1 3 0 0,-2 2 0 16,8 0 0-16,4 1 3 0,-7 2 1 0,-8 0 0 0,2 0 0 16,1 0-16-16,0 0-4 0,-1 2 0 0,-2 1 0 15,5 0-12-15,-2-3 0 0,-1 2 8 0,4 1-8 16,-4-3 0-16,4 3 0 0,2-3 0 0,1 2 0 16,2-2 0-16,-2 0-8 0,-1 0 8 0,-2 0 0 15,2 0-21-15,1 0-1 0,-1-2 0 0,-5-1 0 16,2 3 0-16,-5-3 0 0,-4 1 0 0,1 2 0 15,-4-3 12-15,1 0 10 0,-3 1-13 0,-1-1 5 16,-2 0 8-16,-3 3 9 0,-7 0-1 0,-2 0-8 16,-3 0 0-16,-3-2 0 0,-4 2 0 0,1 0 0 0,-3 0 0 15,0-3 0-15,-3 3 0 0,0 0 0 0,-1 0 0 0,1-3 0 16,-3 3 0-16,0 0 0 0,-3 0 8 0,-3 0-8 16,3 0 0-16,0 0 0 0,0 0 8 0,0-2-8 15,-3 2 0-15,-1-3 0 0,1 3 8 0,-3 0-8 16,0 0 0-16,0 0 0 0,0 0 8 0,-6 0-8 15,0 0 0-15,6 0 0 0,-6 0 14 0,3 0-4 16,-3 0-1-16,6 3 0 0,-6-3 8 0,6 0 2 16,3 2 0-16,-3 1 0 0,-6-3-10 0,6 0-1 15,-6 0-8-15,9 3 12 0,-3-3 1 0,3 2 0 16,-3 1 0-16,3 0 0 0,-4-1-1 0,4 4-1 16,-9-6 0-16,6 5 0 0,0 3 1 0,-3 0 1 15,0 2 0-15,0 1 0 0,-3 5 7 0,0 0 0 16,0 2 1-16,0 3 0 0,-3 3-8 0,3 3-1 15,-3-1-1-15,3 6 0 0,-3 0-11 0,3 2 0 0,-3 3 0 0,0 0 0 16,3 5 0-16,-3-2 0 0,0 5 0 0,0 0 0 16,0 0 0-16,3 3 0 0,-3-6 0 0,3 0 0 15,0-2 0-15,-2 0 0 0,2-3 0 0,-3 0 0 16,6-3 8-16,-3-2-8 0,0-3 8 0,0 0-8 16,0 0 12-16,2-2-4 0,-2-3 0 0,0-3 0 15,0-5 1-15,0-1 0 0,0-4 0 0,0 0 0 16,0-3 1-16,0-1 0 0,0-7 0 0,0 6 0 15,-5-4 6-15,2 4 0 0,-6-4 1 0,0-2 0 16,0 0-1-16,-3 0-1 0,-3 0 0 0,0 0 0 16,0 0-15-16,-6 0 8 0,-2-2-8 0,-1 2 0 0,-3 0 8 15,3 0-8-15,-6-3 0 0,1 0 0 0,-1 3 0 16,-3-2 0-16,0-1 0 0,-2 3 0 0,-7 0-13 0,0 0 4 16,-5 0 1-16,-1 3 0 0,0-1 8 0,-2-2 0 15,-1 3-9-15,-2 0 9 0,-4-1 0 16,-2 1 0-16,-7 2 0 0,7 3 0 0,-4-2 0 0,4 1 0 15,-4 1 0-15,1 0 0 0,-4 0 0 0,-2 0 8 16,2 0-8-16,4 3 0 0,-1-3 0 0,1 2 0 16,-4 1 0-16,1-1 0 0,2-2 0 0,1 0 0 15,-7 0 0-15,7 0 0 0,-1 0 0 0,-5 3 0 16,-4-3 0-16,-2 0 0 0,-1 0 9 0,7-1-9 16,2 1 10-16,-2-2-10 0,-9 4 20 0,2-2-1 0,7-3-1 15,2 3 0-15,1-2-2 0,-1-1-1 16,1 6 0-16,-1-6 0 0,1 0-6 0,2 0-1 0,4-2 0 0,2 2 0 15,4 1 8-15,-4-1 0 0,3-2 1 0,1 2 0 16,-1 3 1-16,1 0 0 0,2 0 0 0,1-3 0 16,5 0-18-16,-3 3 0 0,4-5 8 0,-1 2-8 15,3 0 0-15,-2 1 0 0,-4-4 0 0,6 4 0 16,-2-4 0-16,5 1 0 0,0 0 0 0,4 2 0 16,2-2 8-16,0-1-8 0,0 1 0 0,4-3 0 15,-1 0 14-15,0 3-4 0,3-1-1 0,0-2 0 16,-2 0 4-16,5 3 1 0,6-1 0 0,0-2 0 15,0 3 1-15,3 0 0 0,1-3 0 0,2 2 0 16,0 1-6-16,0 0-1 0,3-3 0 0,0 0 0 16,0 0-8-16,3 0 8 0,0 0-8 0,-3 0 8 15,3-3-8-15,6 3 0 0,-3-3 0 0,3 3 8 16,0 0-8-16,-6 0 0 0,6 0 0 0,-3-5 8 0,0 0-8 0,0 0 0 16,3-1 9-16,0 1-9 0,0-6 0 0,0 1 0 15,0-1 0-15,0-2 8 0,3 0-8 0,0-3 0 16,-3-3-8-16,-3 1 8 0,3-3 0 0,0-3 0 15,-3-5 0-15,0-3-8 0,3 0 8 0,-3-2 0 16,0-6 0-16,1-2 0 0,2-1 0 0,0 1 0 16,0-3 0-16,0 3 0 0,-3 0 0 0,3 2 0 15,3 3 0-15,-3-3 0 0,0 3 0 0,0 0 0 16,2 3 0-16,1 2 0 0,-3-3 0 0,3 4 0 16,0-1 0-16,0 0 0 0,0 3 0 0,0 0 0 15,0 3 0-15,0-1 0 0,-3 3 0 0,3 3 0 16,0 0 0-16,0 2 8 0,-3 4 0 0,3 1 0 15,-3 4 0-15,0-1 0 0,-3 3-8 0,3 3 9 0,0-3-9 0,0 8 10 16,0 0-10-16,0 0 0 0,0 0 0 0,0 0 0 16,0 0 0-16,0 0 0 0,0 0 0 0,9 0 0 15,-3-3 0-15,3 1 0 0,-3-1-9 0,3 3 9 16,3 0 0-16,-3-3 0 0,3 1 0 0,0 2 0 16,-1-6 0-16,7 4-8 0,3-3 8 0,0-3 0 15,3 2 0-15,3-2 0 0,2-2-8 0,1-3 8 16,3-1 0-16,6 1-12 0,-1-3 12 0,10 0-10 15,3 3-5-15,2-5-1 0,1 2 0 0,5 0 0 16,-2 5-125-16,5-2-26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8:01:22.91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6184 10168 115 0,'0'0'10'0,"0"0"-10"0,0 0 0 0,0 0 0 16,0 0 223-16,0 0 42 0,0 0 9 0,0 0 2 15,0 0-156-15,6 5-30 0,-6-5-6 0,9 3-2 16,-3-3-9-16,0 3-1 0,3-3-1 0,-3 2 0 0,0-2-2 0,0 0 0 16,0 0 0-16,3 0 0 0,-3 3-2 0,3-3-1 15,-1 0 0-15,1 0 0 0,0 0-16 0,3 2-3 16,3-2-1-16,-3 3 0 0,-3-6-13 0,6 6-2 16,0-3-1-16,0 0 0 0,-1 0-9 0,4 0-1 15,-3 0-1-15,6 0 0 0,-3 0-7 16,0 0 0-16,0 0-1 0,2 0 0 0,1-3-3 0,3 3-8 15,-3-2 12-15,0 2-4 0,0 0-8 0,2 2 8 16,4-2-8-16,0 3 8 0,0-3 2 0,0 0 0 16,-4 0 0-16,4 0 0 0,-6 0-2 0,3 0 0 15,-3 0 0-15,2 3 0 0,-2-3-8 0,0 0 12 16,3 2-12-16,-3-2 12 0,3-2-2 0,-1 2 0 16,-2 0 0-16,3 0 0 0,-3 2 2 0,3 1 0 15,-3 0 0-15,-1-1 0 0,4 4-4 0,0-4 0 16,0 1 0-16,-3 2 0 0,0-2 2 0,-1 0 0 15,1-1 0-15,0-2 0 0,-3 0-10 0,0 0 8 0,6-2-8 0,-1-1 8 16,-5 3-8-16,3-3 8 0,3-2-8 0,0 2 8 16,-1-2-8-16,-2 2 8 0,3 1-8 0,3-1 8 15,-3 0-8-15,0 1 0 0,-4-1 0 0,-2 3 8 16,6-3-8-16,-3 1 0 0,-3-1 0 0,0 3 0 16,-1 0 0-16,1 0 0 0,-3-2 8 0,-3 2-8 15,3 0 0-15,0 0 0 0,0 0 0 0,3-3 0 16,-6 3 8-16,2 0-8 0,4 0 0 0,-3 0 8 15,3 0-8-15,-3 0 0 0,0-3 0 0,3 1 8 16,-3 2 10-16,-1 0 2 0,1 0 0 0,0 0 0 16,3 0-20-16,-3 0 0 0,-3-3 0 0,-6 3 0 15,3 0 0-15,0 0 0 0,0 0 0 0,-3 0-9 0,-6 0 9 0,5 3 16 16,4-1-4-16,-9-2-1 0,0 0-11 0,0 0 0 16,0 0 0-16,0 0 0 0,0 0 0 0,0 0 0 15,0 0 0-15,0 0 0 0,0 0-11 0,0 0 3 16,0 0 0-16,0 0 0 15,9-8-196-15,-6 0-40 0</inkml:trace>
  <inkml:trace contextRef="#ctx0" brushRef="#br0" timeOffset="1601.62">12920 10184 691 0,'0'0'61'0,"0"0"-49"16,0 0-12-16,0 0 0 0,0 0 181 0,0 0 34 15,0 0 6-15,6 5 2 0,-6-5-112 0,9 0-23 16,-3 0-4-16,3 3 0 0,0-3-8 0,3 0 0 15,0-3-1-15,3 3 0 0,-1-5-29 0,4 2-6 16,0-2 0-16,3 0-1 0,0-1-12 0,0 1-3 16,-4 0 0-16,4-1 0 0,3 1-3 0,-3 2-1 15,0-2 0-15,0 3 0 0,-1-1 0 0,1 0 0 16,-3 1 0-16,3-1 0 0,0 3 0 0,0-3-1 16,3 1 0-16,2-1 0 0,4-2-5 0,-3 2-1 15,3-2 0-15,2 0 0 0,7-3-5 0,3 0-8 0,-1-3 11 0,1 3-11 16,-3-2 8-16,-1 2-8 0,1 0 0 0,3-3 0 15,-6 3 0-15,2 0 10 0,-2 0-10 0,0 3 8 16,-4 2-8-16,-2 1 8 0,0-1-8 0,0 3 8 16,-3 0-8-16,-4 5 0 0,4-5 0 0,-3 3 0 15,0-3 0-15,0 3 0 0,-7-3 0 0,7 0 0 16,-3 0 0-16,0 0 0 0,0 0 0 0,3 0 0 0,-1 2 0 0,-2-2 0 16,-3 0 0-16,3 0 0 0,-3 0 8 0,0 3 5 15,-1-3 2-15,-2 3 0 0,3-3-15 0,-3 2 0 16,0 1 0-16,3 2 0 0,-6-5 0 0,0 3 0 15,0-1 0-15,-1 1 0 0,1-3 37 0,0 0 5 16,-3 0 1-16,0 3 0 0,0-1-28 0,0-2-6 16,-3 0-1-16,3 0 0 0,-3 0-8 0,0 0 0 15,-6 0 0-15,0 0 0 0,6 0 0 0,-6 0 0 16,0 0 0-16,0 0 0 0,0 0 0 0,0 0 8 16,3-5-8-16,-3 5 8 15,0 0-163-15,0 0-33 0,0-5-6 0,0-1-2 0</inkml:trace>
  <inkml:trace contextRef="#ctx0" brushRef="#br0" timeOffset="18813.78">6220 9538 1062 0,'0'0'47'0,"0"0"9"0,0 0-44 0,0 0-12 0,0 0 0 0,0 0 0 16,0 0 85-16,0 0 15 0,6 0 4 0,0 0 0 16,-6 0-11-16,6 3-1 0,3-3-1 15,-3 0 0-15,-6 0-33 0,9-3-6 0,-1 3-2 0,4 0 0 16,0-2-15-16,0-1-3 0,3 3-1 0,-3-5 0 15,0 2-5-15,3 0-1 0,-3 3 0 0,3 0 0 16,2-5-5-16,-5 0 0 0,3 2-1 0,0 0 0 16,3-2-4-16,0 0-1 0,-3 0 0 0,3 2 0 15,-4 0-6-15,4-2-8 0,-3 2 11 0,0 1-11 16,6-4 9-16,-3 4-9 0,3-3 0 0,-1-1 9 0,1 6-9 0,0-5 0 16,0 5 0-16,3-3 0 0,-6-2 0 0,2 5 0 15,1 0 0-15,-3 0 0 0,3 0 0 0,0-3 0 16,-3 1 0-16,3 2 0 0,-4 0 0 0,4-3 0 15,-3 0 0-15,0 1 0 0,0 2 0 0,3-3 0 16,-1 0 0-16,1 3 0 0,-3-2 0 0,3 2 8 16,-3 0-8-16,3 0 0 0,-6-3 0 0,-1 3 0 15,7-2 0-15,-3 2 0 0,3 0 0 0,-6 2 0 16,3 1 8-16,0-3-8 0,-4 0 0 0,4 2 10 16,-3-2-10-16,3 6 10 0,-3-4-10 0,0 1 0 15,0 0 0-15,-3-1 0 0,3 1 0 0,-4 0 0 16,4-1 0-16,-3-2 0 0,0 0 0 0,0 3 0 15,0-3 0-15,0 5 0 0,0-5 0 0,0 3 0 16,3-3 0-16,-4 0 0 0,1 3 0 0,0-3 0 16,0 2 0-16,6-2 0 0,-3 0 0 0,0 0 0 0,-6 0 0 15,6 3 0-15,-3-3 0 0,2 0 8 0,-5 0-8 0,3 2 8 16,0-2-8-16,3 3 0 0,-6 0 0 0,3-1 0 16,-3 1 0-16,0 0 0 0,3-3 0 0,-3 0 0 15,-1 0 0-15,1 2 0 0,0-2 0 0,3 0 0 16,-3-2 0-16,3 2 0 0,-3 2 0 0,0-4 0 15,3-1 0-15,-3 0 0 0,0 3 0 0,0 0 0 16,3 0 0-16,-4-2 0 0,1 2 0 0,0 0 0 16,3 0 0-16,-3-3 0 0,-3 3 0 0,3 3 0 15,0-1 0-15,3-2 8 0,-3 0-8 0,3 0 8 0,-3 0-8 16,0-2 0-16,0 2 0 0,-1 0 0 0,1-3 0 16,0 3-9-16,-3-3 9 0,3 3 0 15,0 0 11-15,3-2 9 0,-3-1 1 0,0 3 1 16,0 0-22-16,0 0 0 0,0 0 0 0,0 0 0 0,-9 0 0 0,9 0 0 15,-9 0 0-15,5 3 0 0,-5-3 0 0,9 2-10 16,-9-2 1-16,0 0 0 0,9 0 9 0,-9 0 12 16,9 3-2-16,-3-3-1 0,-6 0-9 0,9 0 0 15,0 0 0-15,0-3 0 0,0 3 0 0,0 0 0 16,-3-2 0-16,3 2 0 0,-3-3 0 0,0 1 0 16,-6 2 0-16,0 0 0 0,9-3 0 0,-3 3 0 15,-6 0 0-15,8 5 0 0,-8-5 0 0,6 0 0 16,0 0 0-16,-6 0 0 0,0 0 0 0,6 3 0 15,-6-3 0-15,6 0 0 0,-6 0 0 0,9 0 0 16,-9 0 0-16,6 2 0 0,-6-2-8 0,0 0-4 16,0 0-1-16,0 0 0 0,6 3 13 0,-6-3 0 15,0 0 0-15,0 0 0 0,0 0 0 0,0 0 0 16,0 5 0-16,3 3 0 0,-3-2 0 0,0-1 0 0,0-5 0 16,0 0 0-16,0 0 0 0,0 0 0 15,0 8 0-15,0-3 0 0,0-5 0 0,3 5 0 0,-3 1 0 0,3 2 0 16,-3-3 23-16,0-5 7 0,0 0 2 0,0 5 0 15,0 3-32-15,0 0 0 0,0 3 0 0,0-1 0 16,0 4 12-16,0-4-3 0,0 1-1 0,0-1 0 16,3 1-8-16,-3 2 0 0,0-2 0 0,-3-1 0 15,3 3 0-15,0-2 8 0,0 2-8 0,3-2 8 16,-6 2 0-16,3-2 0 0,3 2 0 0,-3 0 0 16,0 0-8-16,0-2 0 0,3 2 0 0,0-2 0 0,-3 2 0 15,3 0 8-15,-3 0-8 0,0 1 8 0,0 2 0 0,3-3 0 16,-3 0 0-16,0 0 0 0,3 3 20 0,-3-3 3 15,0 3 1-15,0-3 0 0,0 3-32 0,0-5 0 16,3 2 0-16,-3-2 0 0,0-1 0 0,3 1 0 16,-3-3 0-16,3 2 0 0,-3-4 0 0,3-1 0 15,-3 3 0-15,0 0 0 0,0 0 0 0,0-3 0 16,0-5 9-16,3 8-9 0,-3-3 9 0,0 1-9 16,0-6 10-16,0 8-10 0,3-3 10 0,-3-5-10 15,0 0 10-15,0 0-10 0,0 5 11 0,0 3-11 16,0-8 12-16,0 0-12 0,0 5 13 0,0-5-4 15,0 6-1-15,0-6 0 0,0 0-8 0,0 0 12 16,-3 5-12-16,3-5 12 0,0 0-12 0,-3 5 8 16,3-5-8-16,-3 6 8 0,3-6-8 0,-6 2 0 15,0 3 9-15,0-2-9 0,-3 0 0 0,0-1-10 16,0-2 1-16,0 3 0 0,-3-3 9 0,0 3 0 0,1-3 0 0,-1 0 0 16,-6 2 0-16,0 1 0 0,-6-3 0 0,0 3 0 15,0-3 0-15,1 2-12 0,-7 1 2 0,0-3 0 16,-3 3-7-16,4 2-2 0,-10-2 0 0,3-1 0 15,6 1 19-15,-5-1-8 0,-4 1 8 0,-3 0 0 16,1-1-25-16,-1-2 1 0,0 3 1 0,-2 0 0 16,2-3 15-16,3 2 8 0,4-2-10 0,-7 0 10 15,0 0 0-15,1 0 0 0,-1 0 0 0,0 0 0 16,4-2 0-16,-1-1 0 0,0 0 0 0,0-2 0 16,7 2 0-16,-4-2 0 0,3 0 0 0,3 2 0 0,1-2 0 15,-1 2 0-15,-3 1 0 0,3-1 0 16,-2 3 0-16,-1 0 0 0,-3 0 0 0,1 3 0 0,-1-3-14 0,3 2 3 15,3 1 1-15,-2 0 0 0,-1 2-10 0,3 0-3 16,3 3 0-16,0 0 0 16,-2-3-12-16,2 6-2 0,-3-3-1 0,3 2 0 15,1-2-4-15,5 3-1 0,0-3 0 0,0 0 0 16,9-3-85-16,-3-2-16 0,3-1-4 0</inkml:trace>
  <inkml:trace contextRef="#ctx0" brushRef="#br0" timeOffset="19473.09">6113 9551 1177 0,'0'0'52'0,"0"0"11"0,0 0-51 0,0 0-12 16,0 0 0-16,0 0 0 0,0 0 94 0,0 0 16 16,0 0 3-16,0 0 1 0,0 0-12 0,0 0-2 15,0 0-1-15,0 0 0 0,0 0-39 0,0 0-7 16,0 0-1-16,0 0-1 0,0 0-14 0,0 0-2 16,0 6-1-16,0 2 0 0,3-3-10 0,0 3-1 0,-3-3-1 0,0 6 0 15,3-1-2-15,0 1-1 0,-3 2 0 0,3 3 0 16,0 0-1-16,-3 0 0 0,0 0 0 0,0 5 0 15,0 0-2-15,0 0-1 0,3 0 0 0,-3 3 0 16,-3-3 0-16,3 1 0 0,0-4 0 0,0 6 0 16,-3-3-3-16,3 3-1 0,0 0 0 0,-3-6 0 15,3 3-11-15,0-5 0 0,0 3 0 0,0-3 8 16,0-3-17-16,0-3-4 0,-3 1-1 0,3 0 0 16,0-1-37-16,0-2-7 15,0 0-2-15,0-8-664 0,0 0-134 0</inkml:trace>
  <inkml:trace contextRef="#ctx0" brushRef="#br0" timeOffset="20087.83">6187 10081 115 0,'0'0'10'0,"6"2"-10"16,3 1 0-16,-3 0 0 0,3-1 282 0,0-2 54 15,0-2 12-15,3 2 1 0,3 0-226 0,-4 0-46 16,4 0-9-16,0-3-1 0,3 0-32 0,-3 1-7 16,3-1 0-16,-3-2-772 0</inkml:trace>
  <inkml:trace contextRef="#ctx0" brushRef="#br0" timeOffset="20677.93">7163 10179 172 0,'0'0'8'0,"9"0"1"0,0-3-9 0,0 3 0 0,-3 0 0 0,3-3 0 16,6 1 283-16,0-1 54 0,-3-2 11 0,3-1 3 15,3 1-236-15,-1 0-47 0,1-3-10 0,3 3-2 16,3-1-10-16,0 1-2 0,0-3-1 0,2 3 0 16,-2-1-11-16,6 4-1 0,3-3-1 0,-1-1 0 15,-2 1 3-15,6 2 1 0,0 1 0 0,2-1 0 16,-2-2-20-16,-3 2-4 0,-1-2-1 0,1 2 0 15,-3 0 3-15,0-2 0 0,-3 3 0 0,-4 2 0 0,4-3-2 0,-6 0 0 16,0 1 0-16,-3 2 0 0,0 0-10 0,-4 0 0 16,-2-3 9-16,0 0-642 15,-6 3-129-15</inkml:trace>
  <inkml:trace contextRef="#ctx0" brushRef="#br0" timeOffset="23214.75">10063 8292 1267 0,'-6'-3'56'0,"6"3"12"0,0 0-55 0,0 0-13 15,0 0 0-15,-3 6 0 0,3 2 156 0,-3 0 28 16,3 0 5-16,0 2 2 0,-6 3-70 0,3 1-13 16,-3 4-4-16,3 1 0 0,-3 2-38 0,0 3-8 15,-3-1-2-15,0 1 0 0,3 3-36 0,0-1-7 0,-3 1-1 16,3-4-1-16,0 1-11 0,0 0 0 0,3-3 0 0,-3 0 0 31,4-2-139-31,-1-3-29 0,0 0-7 0</inkml:trace>
  <inkml:trace contextRef="#ctx0" brushRef="#br0" timeOffset="23431.53">10331 8319 1440 0,'0'0'128'16,"-3"2"-103"-16,-3 6-25 0,3 0 0 0,0 3 196 0,0 2 35 15,-3 5 6-15,0 1 2 0,0-1-99 0,0 6-19 16,0 0-4-16,-3 2-1 0,3 1-36 0,-3 5-7 16,3-1-1-16,0 1-1 0,0-3-57 0,-3-2-14 15,3-1 0-15,0-2-878 16,3-3-178-16</inkml:trace>
  <inkml:trace contextRef="#ctx0" brushRef="#br0" timeOffset="24633.69">9970 6900 1209 0,'0'0'108'15,"0"0"-87"-15,0 0-21 0,0 6 0 0,0-6 135 0,3 8 22 16,-3-3 5-16,3 5 1 0,-3 1-39 0,3 2-8 16,-3 3-2-16,3 0 0 0,3 3-29 0,-3 2-5 15,-3 3-2-15,3 2 0 0,-3-2-43 0,3 2-9 16,-3 3-2-16,-3-2 0 0,6 2-13 0,-3 0-3 16,0 0-8-16,0-2 12 0,0-1-12 0,0-2 0 15,0 0 0-15,3-3 0 0,-6-3 0 0,0-2-15 16,3-3 3-16,-3 1 1 15,3-4-84-15,0 3-17 0,0-7-3 0,-3-1-573 16,3-5-116-16</inkml:trace>
  <inkml:trace contextRef="#ctx0" brushRef="#br0" timeOffset="24947.96">9816 6839 1324 0,'0'0'118'0,"0"0"-94"0,0-5-24 0,3 0 0 16,3 0 108-16,-1-3 18 0,4-3 3 0,0 3 1 16,3-2-40-16,3-1-8 0,3-2-2 0,0 0 0 15,0 5-24-15,3 0-6 0,-1 0-1 0,1 0 0 16,3 2-29-16,-3 1-7 0,0 3-1 0,0-1 0 16,-1 6-3-16,-2-3-1 0,3 5 0 0,-3 0 0 15,-3 3-8-15,0 0 8 0,3 0-8 0,-7 5 8 0,1 0 0 16,-3 1 0-16,0 2 0 0,-6-1 0 0,0 1 20 15,-3 5 3-15,-3-2 1 0,0 2 0 16,-6 0 0-16,0 0 0 0,-3 1 0 0,1-1 0 0,-1-3 0 16,-3 1 0-16,-3-1 0 0,0 1 0 0,-3-3-20 0,3 2-3 15,-3-2-1-15,-2 0 0 16,2 0-39-16,0 0-8 0,0-3-1 0,0 0-749 16,6-2-150-16</inkml:trace>
  <inkml:trace contextRef="#ctx0" brushRef="#br0" timeOffset="25351.9">10509 6628 1267 0,'0'0'56'0,"0"0"12"0,0 0-55 0,-3 0-13 0,-3-3 0 0,0 3 0 16,0 3 105-16,-3-1 19 0,3 4 3 0,-3-1 1 15,-5 3 0-15,5 3 0 0,-3-1 0 0,3 9 0 0,-6-1-52 16,3 3-9-16,3 1-3 0,0 7 0 0,-3 0-9 0,3 5-3 15,0 1 0-15,3 2 0 0,1-3-7 0,-1 3-1 16,0-3-1-16,6 3 0 0,-3-2-15 0,9-3-4 16,-3 2 0-16,3-2 0 0,2-6-6 0,4 1-2 15,-3-1 0-15,9-2 0 0,0 0-3 0,3-6-1 16,3-2 0-16,-1-3 0 0,1 1-12 0,0-9 0 16,3-2 0-16,0-3 0 15,-1-3-182-15,1-8-36 0,33-18-7 0,-16 5-2 0</inkml:trace>
  <inkml:trace contextRef="#ctx0" brushRef="#br0" timeOffset="27426.84">10637 7324 288 0,'6'-6'25'0,"0"1"-25"16,3 0 0-16,0-6 0 0,0 1 315 0,3-1 57 15,0 0 12-15,0-2 3 0,-4 0-233 0,4-3-46 16,-3 0-10-16,3 0-2 0,0-2-43 0,-3-1-9 0,0-2-1 0,0 0-1 15,-3-3-16-15,0 6-3 0,-6-3-1 0,3 2 0 16,0 0-22-16,-3 6 0 0,0 0 0 0,-6 2 0 31,3 3-24-31,0 6-5 0,-3-3-2 0,-3 2 0 0,6 3 11 0,-6 0 3 0,3 3 0 0,0 2 0 16,-3 3 8-16,3 0 9 0,3 0-13 0,-3 2 5 16,0 3 0-16,3-2 0 0,0 0 0 0,0-1 0 15,3 1-30 1,0-3-6-16,0 0 0 0,0 2-1 0,6-4 25 0,0-1 6 0,0 0 1 0,0 0 0 15,0 1 13-15,3-4 0 0,0 1 0 0,-3 0 10 16,3-3 11-16,3 2 3 0,-3 1 0 0,3 0 0 16,-3-1 11-16,3 1 2 0,2-3 1 0,1 3 0 0,-6-3-18 0,6 2-3 15,-3-2-1-15,0 0 0 0,3 3-6 0,-3-1-2 16,3 1 0-16,-3-3 0 0,2-3-8 0,-2 1 0 16,0 2 0-16,0-5 0 0,0-1 0 0,0 1 0 15,0-3 0-15,-3 0 0 0,3 0 28 0,-3 0 3 16,0 0 1-16,2-2 0 0,-5-4-41 0,3-1-8 15,-3-1-2-15,0 0 0 0,0-3 19 0,0 1 0 16,-3-3 0-16,0 7 0 0,0 1 0 0,0 3 0 16,-6-1 0-16,3 3 0 0,0 3 0 0,0 5 0 15,0 0 0-15,-6 0 0 0,0 2 0 0,0 4 0 16,-3-1 0-16,0 6 0 0,3-3 33 0,0 5 11 16,-2 0 1-16,2 3 1 0,0 2-32 0,0-2-6 15,3 3-8-15,0 2 11 0,3-8 8 0,-3 6 1 16,6-6 1-16,0 3 0 0,3 0-2 0,0-3-1 15,3-5 0-15,-1 2 0 0,4-2-18 0,3-2 0 16,3-4 0-16,3-2 0 16,3 0-47-16,0-2-13 0,-1-6-2 0,4-3-1 15,0 3-102-15,0-5-21 0,0 0-4 0,-4-1-374 0,4 1-74 0</inkml:trace>
  <inkml:trace contextRef="#ctx0" brushRef="#br0" timeOffset="28040.65">11554 6914 1206 0,'3'-14'53'0,"-3"14"11"0,0-8-51 0,-3 3-13 0,0-3 0 0,0 0 0 16,-3 0 160-16,3 3 28 0,-3-3 7 0,-3 5 1 15,3-2-96-15,-3 2-18 0,-3 1-4 0,3-1-1 16,-5 3-10-16,2 0-3 0,0 3 0 0,-3-1 0 16,0 4 0-16,3-1 0 0,-3 0 0 0,0 6 0 0,0-3-51 0,3 0-13 15,-2 5 0-15,5-2 0 0,0 2 0 0,0 0 0 16,0 0 0-16,0 1 0 0,6-1 19 0,0 0 1 16,0 0 0-16,0-2 0 0,3-3-32 0,0 2-5 15,6-2-2-15,-3 0 0 16,3-2-12-16,0-4-2 0,3 3-1 0,0-5 0 0,0 0 7 0,0 0 2 15,3-5 0-15,-4 3 0 0,1-4 25 0,0 1-10 16,-3 0 10-16,3-3 0 0,0 0-9 0,0-3 9 16,-3 3 0-16,3 0-9 0,-3-2 9 0,0 2 8 15,-3 0-8-15,0-3 11 0,3 3-11 0,-3 0 0 16,-3 3-12-16,0 5 12 0,3-5 8 0,-3 5 8 16,0 0 3-16,0 0 0 0,0 0 21 0,0 0 4 15,0 0 0-15,0 8 1 16,0 0-63-16,0 0-13 0,0 2-2 0,3 1-1 0,0-3 54 0,3 2 12 15,0 1 1-15,2-3 1 16,4 0-55-16,0 0-11 0,0-3-3 0,3 0 0 16,0 1 5-16,3-4 1 0,0-2 0 0,3 0 0 0,-4-5 47 0,4 0 10 0,0-1 1 15,3-4 1-15,-3-1 3 0,0 1 1 0,-4-4 0 0,-2-2 0 32,0-2-52-32,0-1-10 0,-3-2-3 0,3 0 0 0,-6-5 31 0,3-1 15 0,-3-2-2 0,0-5 0 15,-4-1-13-15,1-2 0 0,-3-2 0 0,0-4 0 16,0-2 9-16,-3 6-9 0,0-1 8 0,0 3-8 15,-6 5 16-15,3 3-3 0,-3 5 0 0,1 6 0 16,-4 2-13-16,-3 5-8 0,0 6 8 0,0 2-13 16,0 6 21-16,-3 2 5 0,0 6 1 0,3 2 0 0,0 6-14 15,0-1-8-15,4 6 8 0,-1 2-13 0,3 1 28 16,0 2 5-16,3 0 2 0,3 3 0 0,0-3-4 0,3 0-1 16,6 3 0-16,0-1 0 0,-3-1-17 0,5-4 0 15,4 3 8-15,3-2-8 0,0-4 22 0,0 1 1 16,0 0 0-16,3-3 0 0,-1-5-23 0,4 0-15 15,-3-5 3-15,3-1 0 0,0-5-5 0,2-2-1 16,-2-3 0-16,6-5 0 16,-3-3-193-16,3-5-38 0,26-22-8 0,-11 6-2 0</inkml:trace>
  <inkml:trace contextRef="#ctx0" brushRef="#br0" timeOffset="28537.52">12304 6300 1728 0,'-3'2'76'0,"3"4"16"0,0-1-73 0,0 6-19 15,0-4 0-15,0 7 0 0,3 2 106 0,-3 5 18 16,0 0 3-16,3 5 1 0,0 1-20 0,-3-1-3 16,0 1-1-16,0 5 0 0,3-6-64 0,-3 3-12 15,0 0-4-15,3 0 0 0,0-2 32 0,0 2 5 16,-3-3 2-16,3 1 0 0,0-1-38 0,0-5-7 15,0-2-2-15,3 2 0 16,-3-5-59-16,3 0-12 0,0-3-2 0,3-5-778 16,-4 0-155-16</inkml:trace>
  <inkml:trace contextRef="#ctx0" brushRef="#br0" timeOffset="28804.19">12527 6541 1555 0,'0'0'138'15,"0"0"-110"-15,0 0-28 0,6 2 0 16,6-2 139-16,0 3 22 0,3-1 5 0,0-2 1 0,3 3-107 0,2 2-20 16,1 1-5-16,0-1-1 0,0 0-4 0,0 3-1 15,-3 0 0-15,0 0 0 0,-4 3-15 0,1-1-3 16,-3 1-1-16,-3-1 0 0,-3 1-10 0,-3 2 0 15,0 0 0-15,-3 1 0 0,-3-1 0 0,-3 0 0 16,-3 0 0-16,-3 1 0 0,-6-4-10 0,4 3-4 16,-10-2-1-16,3 2 0 15,-3 0-114-15,0 1-23 0,0-6-5 0,7 2-1 0</inkml:trace>
  <inkml:trace contextRef="#ctx0" brushRef="#br0" timeOffset="29030.38">12813 6490 1958 0,'-15'11'87'0,"9"-3"17"0,0 0-83 0,0 5-21 0,-3 0 0 0,0 6 0 16,-3-3 107-16,4 5 17 0,-4 0 3 0,3 0 1 16,6 3-52-16,-3 2-9 0,3 1-3 0,0-1 0 15,9-2 0-15,0 0 0 0,3-3 0 0,6 0 0 16,-1-5-51-16,7 0-13 0,0-3 0 0,0-5 0 15,6-3-48-15,-3-2-13 0,5-6-3 0,1-2 0 16,0-5-153-16,3-4-31 0,29-23-7 16,-17 3-666-16</inkml:trace>
  <inkml:trace contextRef="#ctx0" brushRef="#br0" timeOffset="29263.31">12864 6173 576 0,'0'0'51'16,"0"0"-41"-16,6 10-10 0,-1 1 0 0,4 2 336 0,3-2 66 15,3 2 13-15,3 3 2 0,0 0-318 0,6 5-64 16,0-3-13-16,2 6-2 0,1 0 36 0,-3 0 8 16,0 2 2-16,3 3 0 0,-7-2-46 0,1 2-8 15,-3 0-3-15,0 0 0 0,-6-2 44 0,-6-1 9 16,0 3 2-16,-6-2 0 0,-6-1-52 0,-6 3-12 15,0 0 0-15,-9 3-784 16,-3-3-156-16</inkml:trace>
  <inkml:trace contextRef="#ctx0" brushRef="#br0" timeOffset="31217.33">10060 7398 633 0,'0'0'56'0,"0"0"-44"16,0 0-12-16,0 0 0 0,0 0 132 0,0 0 25 15,0 0 5-15,0 0 1 0,0 0-44 0,0 0-9 16,0 0-2-16,0 8 0 0,-3-3-25 0,0 3-6 16,3-8-1-16,0 8 0 0,-3 0-22 0,-3 0-5 15,3 0-1-15,-3 2 0 0,3 1 4 0,0-1 1 16,-3 4 0-16,3-4 0 0,0 1-34 0,0 2-7 0,0-2-2 0,0 2 0 15,3 0-10-15,0-2 0 0,0 2 0 0,0 0 0 16,3 0 0-16,-3-2 0 0,6 0 0 0,0-1 0 16,-3-2 0-16,3 0 0 0,3 0 0 0,0-3 0 15,0 1 0-15,0-1 0 0,2-3 0 0,-2-2 0 16,3 0 12-16,0-2-2 0,0-1-1 0,0-2 0 16,0 0 5-16,0-1 1 0,0-2 0 0,-3 0 0 15,3-2 6-15,0 2 2 0,-4-3 0 0,1 1 0 16,0-1 0-16,-3-2 0 0,0 0 0 0,-3 2 0 15,3 1-9-15,-6-1-2 0,0 0 0 0,0 1 0 0,-3-1-4 16,0 3-8-16,0 0 11 0,-6 0-11 0,3 0 0 0,0 3 0 16,-3 2 0-16,1-2 0 0,-1 3 0 15,-3-4 0-15,0 4-10 0,0-4 10 0,0 6-22 0,0-2 3 16,-3-1 1-16,-3 0 0 0,3 3-3 0,-2 0-1 16,-1 0 0-16,3 0 0 0,0 3 0 0,0-3 0 15,6 3 0-15,-3-1 0 0,3 4 6 0,0-1 0 16,3-2 1-16,0 2 0 0,6-5 15 0,-3 5-11 15,1 3 11-15,2-8-10 0,2 8 10 0,1 0-13 16,3-3 5-16,0 1 8 0,3-1 0 0,-3 0 0 16,3 0 9-16,0-2-1 0,0 0-8 0,3-1 0 15,0-2-8-15,3 3 8 0,-3-6 0 0,0 1 8 16,2-1 0-16,1-2 0 0,-3-1-8 0,3 1 0 16,-3-3 8-16,3 0-8 15,0-2-105-15,0-1-26 0</inkml:trace>
  <inkml:trace contextRef="#ctx0" brushRef="#br0" timeOffset="31885.31">10351 7660 806 0,'0'0'72'0,"0"0"-58"16,0 0-14-16,0 0 0 0,-3-6 141 0,3 6 26 15,-3-5 5-15,0 0 0 0,3 5-56 0,-3-5-12 16,3 5-3-16,-3-3 0 0,1-2-22 0,2 5-5 16,-3-6-1-16,0 1 0 0,3 5-29 0,0 0-7 15,0 0-1-15,0 0 0 0,-6-3-8 0,6 3-1 16,0 0-1-16,-6 0 0 0,-3 3-11 0,3 0-3 0,0-1 0 0,-3 4 0 15,3-1-2-15,-3 3-1 0,3 0 0 0,-3 2 0 16,0 4-9-16,3-4 0 0,-3 3 0 0,3 1 0 16,3-1 0-16,-3 3 0 0,6-6-14 0,0 1 5 15,0-1-3-15,3-2 0 0,0 0 0 0,3-2 0 16,0-1-30 0,3-5-6-16,-3 0-2 0,6 0 0 0,-3-3 30 0,3 1 7 0,-3-6 1 0,3 0 0 15,0 0 12-15,-3 0 0 0,0-3 0 0,-4 1 0 16,1-4 0-16,-3 1 0 0,3-3 9 0,-3 1-9 15,3 1 13-15,-3-2-3 0,-3 3-1 0,3-5 0 16,3-1-1-16,-6 1 0 0,-9-1 0 0,9 1 0 16,0-1 4-16,3 3 0 0,-3 3 0 0,-3 2 0 15,0 1 3-15,3 4 1 0,-3 1 0 0,3 5 0 16,0 0-4-16,-6 0 0 0,6 0 0 0,-3 5 0 0,0 3-1 16,3 3-1-16,-3 0 0 0,3 2 0 0,3 3 4 0,3 0 1 15,-3-1 0-15,3 4 0 0,0-1 13 0,6 1 2 16,-3 0 1-16,3-1 0 0,3-2-31 0,3 0-13 15,3-3 1-15,2 0-718 16,1-5-143-16</inkml:trace>
  <inkml:trace contextRef="#ctx0" brushRef="#br0" timeOffset="33671.55">9446 10181 115 0,'0'0'10'0,"0"0"-10"16,0 0 0-16,0 0 0 16,0 0 195-16,0 0 37 0,0 0 7 0,0 0 1 0,6 5-108 0,-6-5-21 15,6 3-5-15,3 0-1 0,0-1-21 0,0-2-4 16,0 3 0-16,0 0-1 0,3-1-12 0,0 1-3 15,0-3 0-15,3 0 0 0,0 3-21 0,-1-3-5 16,7 2-1-16,-3 1 0 0,0-3-8 0,6 3-1 16,-3-1-1-16,2 1 0 0,4 2-11 0,-3-2-1 15,6-1-1-15,3 1 0 0,-1 0-5 0,7-1-1 16,-3 1 0-16,2-3 0 0,1 0 10 0,0 0 2 16,2-3 0-16,4 1 0 0,0-4-10 0,2 1-2 15,4 0 0-15,0 0 0 0,-1-1-8 0,-2 4 0 16,2-4 0-16,-2 4 0 0,0-4 0 0,-7 6 0 15,4-2 0-15,0 2 0 16,-4 0-20-16,-2 2-5 0,0-2-2 0,-4 3 0 0,1 0 43 0,-3-1 9 0,-3 1 2 16,-4 2 0-16,1-2-27 0,0 5 0 0,-3-5 0 15,0 4 0-15,-4-1 0 0,4-1 0 0,0 0 0 0,0-2 0 16,0 0 0-16,-3-3 0 0,2 2 0 0,1-2 0 16,0-2-21-16,0 2-3 0,0 0-1 0,-1-3 0 15,1 0 39-15,-3-2 8 0,-3 2 2 0,0 1 0 16,3-4-14-16,-6 4-2 0,-1-1-8 0,1-2 12 15,-3 5-12-15,-3-3 0 0,3 1 0 0,-6-1 0 16,-3 3 9-16,3 0-1 0,-6 0 0 0,0 0 0 16,0 0-8-16,0 0 0 0,0 0 0 0,-9 3-688 15,3-3-140-15</inkml:trace>
  <inkml:trace contextRef="#ctx0" brushRef="#br0" timeOffset="35763.24">12494 7117 230 0,'0'0'20'0,"0"0"-20"0,0 0 0 0,0 0 0 15,0 0 196-15,0 0 36 0,0 0 6 0,0 0 2 16,0 0-127-16,0 0-25 0,0 0-4 0,0 0-2 16,0 0 18-16,0 0 3 0,0 0 1 0,0 0 0 15,0 0-32-15,0 0-5 0,0 0-2 0,9 3 0 16,3 0-9-16,3-3-3 0,0-3 0 0,3-2 0 16,3-1-25-16,0 1-4 0,5-3-2 0,-2 3 0 0,-3-3-11 15,3 3-3-15,-3-1 0 0,3 4 0 16,-4-4-8-16,-2 4 0 0,0-4 9 0,0 6-9 0,0-2 0 15,-6-1 0-15,0 3 0 0,0 0 0 0,-4-2 0 0,-2 2 0 16,-6 0 0-16,9 0 8 0,-9 0-8 0,0 0 0 16,0 0 0-16,0 0 8 0,0 0-8 15,0 0 8-15,0 0-8 0,0 0 8 0,0 0-8 0,-6 2 9 16,0 1-9-16,-3-1 10 0,1-2-10 0,-4 3 0 16,0 0 9-16,-3-1-9 0,-3 1 0 0,0 0 0 15,-3-1 0-15,0 1 8 0,1 0-8 0,-4 2 0 16,-3-2 0-16,3 2 8 0,0 0-8 0,4-2 0 15,-1-1 0-15,3 4 0 0,0-4 0 0,3 1 0 16,3 0 0-16,0 2 0 0,0-2 0 0,3-3 0 16,9 0 0-16,0 0 11 0,0 0-11 0,0 0 12 0,0 0-12 15,0 0 12-15,0 0 0 0,0 0 1 0,9 0 0 0,0-3 0 16,6-2-1-16,3 2-1 0,0-5 0 0,3 3 0 16,6-3-11-16,-1 3 12 0,-2-1-12 0,3-2 12 15,0 0-12-15,0 0 0 0,-1 1 0 0,1 1-11 16,-6-2 11-16,3 0 0 0,0 3 0 15,-4 0 0-15,-5-1 0 0,3 1 0 0,-3 3 0 0,0-4 0 16,-6 4 0-16,-3-1 8 0,3 3-8 0,-9 0 8 16,0 0-8-16,0 0 0 0,0 0 0 0,0 0-8 15,-9 3 8-15,0 2-10 0,-3-2 10 0,-3 4-10 16,0-1-4-16,-3-1-1 0,0 0 0 0,1 1 0 16,-7 2 15-16,3 0-9 0,0-3 9 0,-3 0-8 0,3 3 8 15,1-3 0-15,-1 1 0 0,3-1 0 0,6 0 0 0,-3-2 0 16,3-1 0-16,3 1-8 0,3 0 8 0,0-1 0 15,0-2 0-15,6 0 0 0,0 0 0 0,9-2 12 16,0-1-4-16,3-2 0 0,3 0 4 0,3-1 0 16,-3 1 1-16,6 0 0 0,0-3-13 0,2 0-12 15,-2 0 3-15,0 0 0 0,0-3 9 0,-3 3 0 16,3 3 0-16,-7 0 0 0,4 0 0 0,-3-1 0 16,-3 4 0-16,0-4 0 0,-6 6 0 0,0-2 0 15,-6 2 0-15,0 0 0 0,0 0 0 0,0 0 0 16,0 0 0-16,-3 5 0 0,-6 0-16 0,0 1 3 15,-3-1 0-15,-3 0 0 16,0 0-84-16,-2 1-17 0,2-4-3 0</inkml:trace>
  <inkml:trace contextRef="#ctx0" brushRef="#br0" timeOffset="37006.01">12581 7136 172 0,'0'0'16'0,"0"0"-16"15,0 0 0-15,0 0 0 0,0 0 208 0,0 0 38 16,0 0 8-16,0 0 2 0,0 0-148 0,0 0-30 16,0 0-6-16,-6 0 0 0,0 0 11 0,0 0 2 0,6 0 1 0,-6 0 0 15,6 0-9-15,0 0-1 0,0 0-1 0,0 0 0 16,0 0-32-16,0 5-7 0,0 0 0 0,0-5-1 15,6 6-16-15,6-4-3 0,0 1-1 0,6 0 0 16,2-6-2-16,1 0 0 0,6-2 0 0,0 0 0 16,0-1-13-16,2 1 8 0,-5 0-8 0,3-3 0 15,-3 3 8-15,-3-1-8 0,2 1 0 0,-5 2 0 16,-3 1 0-16,0-1 0 0,0 0 0 0,0 1 0 16,-6-1 0-16,0 1-12 0,-3-1 1 0,0 3 0 15,-6 0 20-15,0 0 4 0,0 0 1 0,0 0 0 16,0 0 2-16,0 0 1 0,-3 0 0 0,-6 3 0 15,0-1-26-15,0 1-6 0,-3 2-1 0,-3 0 0 0,0 3 16 16,-3 0 0-16,-2 0 0 0,-1 3 0 0,-3-6 0 16,-3 3 0-16,3 3 0 0,-6-3 0 0,4 0 10 0,-1-1 8 15,3 4 2-15,3-6 0 0,0 1-20 0,10-1 0 16,-1-2 0-16,3-1-9 0,9-2 9 0,0 0 9 16,0 0-1-16,0 0-8 0,9 0 20 0,3-2-2 15,5-1-1-15,1-2 0 0,3-1-17 0,3-2 0 16,-3 0 0-16,6 1 0 0,-7-1 0 0,4 0 0 15,-3-3 0-15,0 3 0 0,0 0 0 0,0-2 0 16,-1 2 0-16,-2 2 0 0,0-2 0 0,0 3 0 16,-3 0 0-16,-3 2 0 0,-3-2 0 0,0 2 0 15,0-2 0-15,-7 5 0 0,-2 0 11 0,0 0-11 16,0 0 10-16,0 0-10 0,-5 0 12 0,-4 3-4 16,-3-1-8-16,3 1 12 0,-9 2-12 0,3 3 8 0,-3-3-8 15,0 3 0-15,0-2 0 0,-2 2 0 0,2-3 0 16,-3 5 0-16,6-4 0 0,0-1 0 0,3 3 0 0,0-3-708 15,6 1-137-15</inkml:trace>
  <inkml:trace contextRef="#ctx0" brushRef="#br0" timeOffset="39228.91">12694 7144 172 0,'0'0'16'0,"0"0"-16"0,0 0 0 0,0 0 0 16,0 0 156-16,0 0 29 0,0 0 6 0,0 0 1 15,0 0-122-15,6-3-24 0,0 3-5 16,-3-5-1-16,3 2-4 0,0 1-2 0,3-4 0 0,0 1 0 15,-1 0-15-15,1-3-3 0,3 2-1 0,0-2 0 16,-3 1 4-16,3-1 1 0,-3 0 0 0,0 2 0 16,-3 4 7-16,0-4 1 0,-6 6 1 0,0 0 0 15,0 0-5-15,0 0 0 0,0 0-1 0,0 0 0 16,-6 3-8-16,0 0-2 0,-3-1 0 0,-6 4 0 0,0-1-13 0,0 3-12 16,-3-3 3-16,1 3 0 0,-4 0 9 0,0 0 0 15,0 3 0-15,3-3-8 0,0 2 8 0,1-2 0 16,-1 3 0-16,6-3-8 0,0-3 8 0,0 0 0 15,0 0 0-15,6 1 0 0,6-6 0 0,0 0 8 16,0 0-8-16,0 0 0 0,0 0 13 0,0 0-1 16,6-3-1-16,3 3 0 0,0-5-11 0,3 2 8 15,0-5-8-15,0 3 8 0,3-3 5 0,-1 3 1 16,1-3 0-16,3 2 0 0,-3-1-14 0,3 1 0 16,-6-2 0-16,0 3 0 0,-3 2 0 0,0-2 0 15,-1 2 9-15,-8 3-9 0,6 0 0 0,-6 0-19 16,0 0 3-16</inkml:trace>
  <inkml:trace contextRef="#ctx0" brushRef="#br0" timeOffset="41328.44">9244 6903 748 0,'0'0'67'0,"0"0"-54"15,0 0-13-15,0 0 0 0,0 0 159 0,0 0 29 16,0 0 5-16,0 0 2 0,0 0-80 0,0 0-16 16,0 0-3-16,0 0-1 0,0 0-24 0,0 0-5 15,3 8-1-15,0 3 0 0,0 2-36 0,3 3-7 16,-3 5-2-16,6 0 0 0,-3 3-6 0,0 2-2 16,3 6 0-16,0 2 0 0,-3-2 15 0,0 5 2 15,-1 0 1-15,1 6 0 0,0-4-13 0,-3 1-2 0,0-3-1 16,0 3 0-16,0-6-2 0,0 0 0 0,-3 3 0 15,0-5 0-15,0-3-2 0,3 0-1 0,-3-2 0 0,0-1 0 16,-3-4 0-16,3-1 0 0,3-3 0 0,0-2 0 16,-6-3-9-16,3-2 12 0,0-1-12 0,3-2 12 15,-3-8-2-15,0 0 0 0,0 0 0 0,0 0 0 16,0 0-86-16,-6-13-18 0,3-3-3 16,0-2-575-16,0-6-114 0</inkml:trace>
  <inkml:trace contextRef="#ctx0" brushRef="#br0" timeOffset="41815.54">9003 7191 1497 0,'0'0'32'0,"0"0"8"0,0 0 0 0,0 0 4 0,0 0-36 0,0 0-8 0,0 0 0 0,0 0 0 15,6 0 104-15,3 0 18 0,-9 0 4 0,6-2 1 16,0-1-38-16,3 0-7 0,-3-2-2 0,3 0 0 15,-3-3-43-15,2 0-9 0,1-3-1 0,0 1-1 16,-6-1-10-16,3 1-1 0,0-4-1 0,-3-1 0 16,3 1-14-16,-3-2 0 0,0-2 0 0,0-1-10 15,0 4 22-15,0-4 4 0,0 0 0 0,-3 4 1 16,3-1-4-16,-3 3-1 0,3-1 0 0,0 6 0 16,-3 0 1-16,0 8 0 0,0 0 0 0,3-5 0 15,-3 5-13-15,0 0 0 0,0 0 8 0,9 0-8 16,-3 0 0-16,0 5 0 0,3 1 0 0,0 2 0 15,-3 0 0-15,2 0 11 0,1-1-11 0,0 4 10 0,3 0-10 0,-3-1 12 16,0 1-12-16,3-1 12 0,0 1 4 0,3 0 2 16,-3-4 0-16,0 1 0 0,2 3-18 0,1-3 0 15,-3-3 0-15,6 1 0 16,-3 1-20-16,3-4-12 0,0 0-1 0</inkml:trace>
  <inkml:trace contextRef="#ctx0" brushRef="#br0" timeOffset="44034.91">8485 10247 799 0,'0'0'35'0,"0"0"8"0,0 0-35 0,0 0-8 16,0 0 0-16,0 0 0 0,0 0 64 0,0 0 10 16,9 0 2-16,-3-2 1 0,-6 2 3 0,6 0 1 15,0-3 0-15,-6 3 0 0,0 0-1 0,0 0-1 0,12 0 0 0,3 0 0 16,0 0-12-16,-1 3-3 15,4-3 0-15,0 0 0 0,9 0-23 0,-3 0-5 16,0 0 0-16,2-3-1 0,1 0-18 0,6 3-3 0,0-2-1 16,-1-1 0-16,4 0-13 0,3 1 9 0,2-1-9 15,1-2 8-15,0 2-8 0,-1 1 0 0,-2-1 0 0,-3-2 0 16,0 2 0-16,-1 0 0 0,-2 1 9 0,0-1-9 16,0 0 8-16,-4 1-8 0,4-1 10 0,-3-2-10 15,-3 2 11-15,-1 3-11 0,-5-2 12 0,3-1-12 16,-6 3 12-16,0-3-4 0,-3 1 0 0,-3 2-8 15,-1 0 11-15,-2 0-11 0,0 0 10 0,0-3-10 16,-9 3 0-16,0 0 0 0,0 0 0 0,0 0 0 16,0 0-29-16,0 0-12 0,0 0-3 0</inkml:trace>
  <inkml:trace contextRef="#ctx0" brushRef="#br0" timeOffset="48511.71">6247 10181 115 0,'0'0'10'0,"0"0"-10"0,0 0 0 0,0 0 0 16,-3 5 187-16,0-2 35 16,3-3 7-16,-6 5 2 0,0 1-126 0,6-6-25 0,0 0-4 0,0 0-2 15,0 0 5-15,0 0 1 0,0 0 0 0,0 5 0 16,0-5-43-16,0 0-8 0,0 0-1 0,3 5-1 16,3-2-6-16,0 2-1 0,3-2 0 0,-3 2 0 15,3-2 0-15,-1-1 0 0,1 1 0 0,6 0 0 16,-3-1-3-16,0 1-1 0,6 0 0 0,0-1 0 0,3-2-4 0,-1 3 0 15,1-6-1-15,3 3 0 0,3 0-3 16,-3 0-8-16,3 0 12 0,-1 0-4 0,4-2 0 0,3 2-8 16,0-3 12-16,2 3-4 0,1-3-8 0,3 3 0 15,-7 0 9-15,4-2-9 0,-3 2 11 0,3 0-3 16,-1 0 0-16,-2 0 0 0,3 0 1 0,-1 0 0 16,4-3 0-16,-3 3 0 0,-3 0 3 0,2 0 0 15,7-3 0-15,-3 3 0 0,-1-2 1 16,-5 2 1-16,3 0 0 0,0 0 0 0,-4 0-6 0,4 0-8 15,-3-3 11-15,6 1-11 0,-1-1 12 0,-2 0-12 16,0 1 12-16,-1-4-12 0,1 1 9 0,3 0-9 16,-6-3 0-16,-1 2 9 0,1-1-9 0,-3 1 0 15,-3 1 9-15,2 0-9 0,-2-3 0 0,0 2 8 16,-3 4-8-16,3-4 0 0,-7 4 0 0,1-1 0 16,-3-2 0-16,0 2 0 0,0 1 0 0,-3 2 0 0,0-3 0 15,-1 3 0-15,-2-3 0 0,0 1 0 0,-6-1 0 16,3 3 0-1,-3 0-28-15,-6 0 0 0,0 0 0 0,0 0 0 16,0 0-103-16,0 0-21 0,0 0-4 0</inkml:trace>
  <inkml:trace contextRef="#ctx0" brushRef="#br0" timeOffset="49548.79">6211 10067 460 0,'0'0'41'0,"0"0"-33"15,0 0-8-15,0 0 0 0,0 0 132 0,9-2 24 16,-6 2 4-16,6 0 2 0,0 0-65 0,0 0-13 15,-3-3-2-15,3 3-1 0,-9 0-29 0,11 0-7 16,4 0-1-16,0-3 0 0,0 1-4 0,3 2 0 16,0-5-1-16,3 2 0 0,2 0-39 0,1-2-16 15,3-3 0-15</inkml:trace>
  <inkml:trace contextRef="#ctx0" brushRef="#br0" timeOffset="50081.92">7107 10081 518 0,'0'0'23'0,"0"0"5"0,6 0-28 0,3 0 0 16,0 2 0-16,6-2 0 0,-1-2 187 0,1 2 32 0,0-3 6 0,6 3 2 16,3-3-147-16,0 1-30 0,-3-1-6 0,2 0 0 15,1 3-17-15,3-2-3 0,-3 2-1 0,3-6 0 16,-1 4-32-16,1 2-7 0,6-5 0 0,0 2-1 16</inkml:trace>
  <inkml:trace contextRef="#ctx0" brushRef="#br0" timeOffset="53336.77">5791 10004 633 0,'0'0'56'0,"0"0"-44"0,-3 0-12 0,3 0 0 0,0 0 116 0,0 0 22 16,-6-3 4-16,0 3 1 0,3-2-99 0,3 2-19 16,0 0-4-16,0 0-1 0,0 0 0 0,0 0 0 15,6 5 0-15,0-2 0 0,3-1-8 0,0 1-3 16,0-3 0-16,3 2 0 0,3 1-9 0,3-3-12 16,3 3 2-16,5-3-378 15,1 0-75-15</inkml:trace>
  <inkml:trace contextRef="#ctx0" brushRef="#br0" timeOffset="57475.75">5797 11409 230 0,'0'0'10'0,"0"0"2"0,0 0-12 0,0 0 0 15,0 0 0-15,6-3 0 0,0-2 271 0,0 0 51 16,-3-3 10-16,3 2 3 0,0-2-203 0,3 1-40 16,-3-4-8-16,3 0-1 0,0 1-11 0,0-1-3 15,3-2 0-15,-1 0 0 0,1-3-34 0,0 0-7 16,3 0-2-16,0-2 0 0,0 2-15 0,0 2-3 16,0 1-8-16,0 0 12 0,-1 2-4 0,1 3-8 0,-3 3 11 0,0 3-11 15,3 2 16-15,-3 2-3 0,0 1-1 0,0 5 0 16,0-3-4-16,0 3-8 0,-4 3 11 0,1 2-11 15,3 0 15-15,-3 0-4 0,0-2-1 0,3 5 0 16,-3-6 6-16,3 4 2 0,0-7 0 0,3-1 0 16,-3 2-18-16,2-6 10 0,1-2-10 0,3 0 8 15,3-2 10-15,0-4 2 0,-3 1 0 0,3-3 0 16,-1-2 8-16,-2-1 3 0,-3 0 0 0,3 1 0 16,-3-1-31-16,0-2-12 0,-3 0 1 0,0 2 0 15,0 1-76-15,-4-4-15 0,1 4-3 0</inkml:trace>
  <inkml:trace contextRef="#ctx0" brushRef="#br0" timeOffset="57864.93">5785 11861 1267 0,'0'0'112'0,"0"0"-89"16,0 0-23-16,0 0 0 0,0 0 127 0,0 0 21 15,0 0 4-15,0 0 0 0,-3-2-62 0,0-6-13 0,6 0-2 0,0-3-1 16,-3 1-24-16,3-4-5 0,3 1-1 0,3 0 0 16,3-3-30-16,0 0-6 0,3 0-8 0,0 0 11 15,3-2-11-15,-1 2 0 0,1 0 0 0,0 3 0 16,3 0 0-16,0 2 0 0,-3 1 0 0,0-1 0 15,-1 6 0-15,1-3 0 0,0 5 0 0,0 3 0 16,-3 0 0-16,3 3 0 0,-3-1 0 0,0 4 0 16,2-1 12-16,-2 3-4 0,3 0 0 0,-3 2 0 15,0-2 9-15,0 0 2 0,0 3 0 0,0-3 0 16,-1 0 2-16,-2 2 1 0,0-2 0 0,3-2 0 16,0-1-6-16,-3 0 0 0,3 0-1 0,0-2 0 15,0-3-15-15,-1 0 11 0,4-5-11 0,3-3 10 16,-6-3-73-16,6-5-14 0,3-2-3 0</inkml:trace>
  <inkml:trace contextRef="#ctx0" brushRef="#br0" timeOffset="58271.08">7321 10946 403 0,'0'0'17'0,"0"0"5"0,0 0-22 0,0 0 0 0,0 0 0 0,6 5 0 16,-3 6 336-16,0-1 64 0,-3 1 12 0,3 5 2 15,0 0-242-15,-3 2-48 0,0 3-9 0,0 3-3 16,-3 0-22-16,3 5-5 0,-3 0-1 0,3 0 0 16,-3 0-32-16,3 0-6 0,0 1-2 0,0-4 0 15,3 0-28-15,-3-4-7 0,3 1-1 0,3-4 0 0,-3-3-8 16,3-3 0-16,0-2 0 0,-3-1 0 15,3-2-55-15,-3-3-3 0,-3-5-1 16,6 3 0-16,-6-3-166 0,0 0-34 0</inkml:trace>
  <inkml:trace contextRef="#ctx0" brushRef="#br0" timeOffset="58504.26">6896 11777 1843 0,'-6'2'81'0,"6"-2"18"0,0 0-79 0,3 8-20 16,0-5 0-16,-3-3 0 0,9 2 48 0,2 4 7 16,1-4 1-16,3-2 0 0,3-2 1 0,6-1 1 15,0-2 0-15,5 2 0 0,1-5-29 0,3-2-5 16,3 2-2-16,5 0 0 0,-5 0-1 0,3 3 0 16,-6-1 0-16,2-2 0 0,-2 3 3 0,0 2 1 0,-4-2 0 0,1 5 0 15,0-3-9-15,-6 1-1 0,-3 2-1 16,-1 0 0-16,4 0-14 0,-9 2-12 0,-3-2 3 0,-6 3-741 15,-6-3-148-15</inkml:trace>
  <inkml:trace contextRef="#ctx0" brushRef="#br0" timeOffset="59124.33">6955 11988 1839 0,'0'0'40'0,"0"0"9"0,-3 0 2 0,3 0 1 0,-3 3-42 0,3-3-10 16,0 0 0-16,0 5 0 0,-3 1 68 0,0-1 12 16,3 3 3-16,-3 2 0 0,3 1-2 0,0-1 0 15,-3 6 0-15,3 3 0 0,0-1-34 0,0 1-7 16,0 7-2-16,3 1 0 0,-6 2-11 0,3 0-3 15,-3 3 0-15,3-3 0 0,-3 0-5 0,0-3-2 16,3 4 0-16,-6-4 0 0,0-2-5 0,0 0 0 16,3-1-1-16,-2-1 0 0,2-4-11 0,-3 1 12 15,3-3-12-15,-3-3 12 0,0-3-12 0,0-2 0 16,0 0 0-16,3-5 0 0,3-3-20 0,0 0 4 16,-6-3 1-16,0-5 0 0,3-2-8 0,3-4-1 15,-3-1-1-15,6-4 0 0,-3-2 0 0,3-3 0 0,6 0 0 0,0-7 0 31,-3-4-7-31,3 1-2 0,6-3 0 0,-4-3 0 16,1-2 2-16,0 2 1 0,-3 6 0 0,6 2 0 0,-6 3 19 0,3 5 3 0,-6 0 1 0,3 6 0 16,3 2 8-16,-3 5 0 0,-3 1 0 0,0 4 8 15,-1 1 7-15,1 2 1 0,0 1 1 0,0 4 0 16,-6-2 18-16,6 8 3 0,3 0 1 0,-3 3 0 16,3 2-4-16,-3 0-1 0,6 3 0 0,0 3 0 15,0-1-11-15,0 1-3 0,0-1 0 0,5 1 0 16,-5-1-20-16,3 1 0 0,0-1 0 0,6 1 8 15,-3-1-8-15,3-2 8 0,-6-3-8 0,2 1 8 16,1-4-8-16,-3-2 9 0,-3 0-9 0,3-3 10 0,-3 1-1 16,0-4 0-16,-3 1 0 0,-3-3 0 0,3-5 2 0,-3 2 0 15,-1-2 0-15,-2-3 0 0,0-3 1 0,0 1 1 16,-3-4 0-16,0 1 0 0,0 0-1 0,-3-6-1 16,0-2 0-16,0-3 0 0,0 1-11 0,-2-1 0 15,-1-3 0-15,0 1 8 16,3 2-27-16,-3 0-5 0,0 1-2 0,3-4 0 15,0 6-149-15,3-3-29 0</inkml:trace>
  <inkml:trace contextRef="#ctx0" brushRef="#br0" timeOffset="59963.9">8449 11033 345 0,'27'-8'15'0,"-18"6"4"0,-9 2-19 0,9-6 0 15,0 4 0-15,-3-4 0 0,0 4 273 0,3-1 51 16,-3 0 11-16,-6 3 1 0,6-5-186 0,0 5-38 16,0-3-7-16,-6 3-1 0,0 0-4 0,6 0-1 15,-1 0 0-15,-5 0 0 0,0 0-29 0,0 0-6 0,0 0 0 0,-5 6-1 16,-4-1-7-16,-3 3-2 0,-6 0 0 15,-3 2 0-15,-3-2-32 0,-6 6-6 0,1-1-2 0,-4 5 0 16,3 1-14-16,-6-3 0 0,-5 2 0 0,-1 3-10 16,0 1 10-16,4-1 0 0,-4-3 8 0,3 1-8 15,7 2 12-15,2-2-3 0,3-4 0 0,6 4 0 16,3-3 8-16,6 0 2 0,4-6 0 0,5 1 0 16,3-1-19-16,5 1-11 0,4-3 2 0,6 0 0 15,6 0-7-15,0-3-2 0,9 0 0 0,0 1 0 16,5 2 5-16,-2-3 1 0,0 3 0 0,-1 0 0 15,1 2-9-15,-3-2-2 0,0 0 0 0,-3 3 0 16,-1-1 9-16,-5 1 2 0,0 2 0 0,0 0 0 16,-3 1 12-16,-6 2 12 0,-1-1-3 0,-5 4 0 15,-6 0 11-15,0 2 3 0,-3 0 0 0,-5 5 0 0,-1-2-23 0,-6 5-8 16,-3-2 0-16,-3 4 0 0,3-1 8 0,-3-4 0 16,-5 0 10-16,-1 1-10 0,3-3 8 0,-3 0-8 15,0-3 0-15,1 0 9 0,-1-3 4 0,6-2 1 16,3 0 0-16,3-5 0 0,6-3 6 0,6 0 0 15,3-8 1-15,0 0 0 0,0 0-13 0,6 2-8 16,9-2 8-16,6-2-8 0,3-1 0 0,3-2 0 16,-1-3 0-16,7 0 0 0,0-3 0 0,0 3 8 15,2 0-8-15,4 0 0 0,0-2 0 0,-1 5 8 16,1-3-8-16,0 0 0 0,-1 0 0 0,-2 2 9 16,0-2-9-16,0 1 0 15,-7-1-109-15,1 2-29 0,0-4-6 0</inkml:trace>
  <inkml:trace contextRef="#ctx0" brushRef="#br0" timeOffset="60512.98">8815 11787 1638 0,'0'0'72'0,"0"0"16"0,0 0-71 0,0 5-17 16,0 3 0-16,0-2 0 0,0-6 96 0,0 8 16 15,0-8 4-15,0 0 0 0,3 5-28 0,-3-5-6 16,6 0-1-16,3-3 0 0,-3-5-41 0,6 0-9 16,0-5-2-16,0-3 0 0,0-2-10 0,0-3-3 15,0-3 0-15,3 0 0 0,-6 0-16 0,2-2 0 16,1-1 8-16,-3-2-8 0,-6 0 0 0,3-3 0 15,-3 1 0-15,-3-6 0 0,3-3 0 0,-3 3 0 16,0 0 0-16,-3 5 0 0,3 0 0 0,-3 8 0 16,0 6 0-16,0 5 0 0,-6 2 0 0,3 3 0 15,-3 3 0-15,0 8 0 0,-2 2 0 0,-1 0 10 16,0 3-10-16,0 5 8 0,3 3 13 0,-3 3 3 0,6 4 0 0,-3 7 0 16,0-1 3-16,3 5 1 0,-3 0 0 15,6 1 0-15,0-1-28 0,3-2 0 0,0 2 0 0,3-2 0 16,6 0-11-16,3-6-7 0,3 1-2 0,6-6 0 31,3 0-183-31,3-8-37 0,32 9-7 0,-11-17-1 0</inkml:trace>
  <inkml:trace contextRef="#ctx0" brushRef="#br0" timeOffset="60841.57">9307 11472 2253 0,'-12'3'49'0,"0"2"11"0,-6-5 1 0,3 6 3 0,-6-1-51 0,3 0-13 15,-2 0 0-15,-1 3 0 0,0 0 68 0,0 0 10 16,-3 3 2-16,6-1 1 0,0 1-12 0,4 2-2 16,-1 0-1-16,3 3 0 0,6 0-50 0,0 0-16 15,3 3 8-15,3-1-8 0,3-2-8 0,3 3-6 16,0-4-1-16,6 1 0 16,3 0-40-16,-1-3-8 0,4-2-1 0,0-6-1 15,-3 1 5-15,6-6 2 0,-3-3 0 0,0-2 0 0,-3-3 38 0,2 0 7 16,-2-5 1-16,-3-3 1 0,0 2 11 0,0-1 0 15,-6-1 0-15,3 0 8 0,-3 0-8 0,-3-3 11 16,-3 1-11-16,-3-1 12 0,3 1-12 0,-6 2 10 16,0-3-10-16,-3 4 10 0,0 4-10 0,-3 0 0 0,3 3 0 15,-6 3 0-15,0 3 12 0,1 4-4 0,-1 1 0 0,0 2 0 16,0 3-8-16,3 0 12 0,3 0-12 0,6 2 12 16,0-2-112-1,6 0-21-15,3 3-5 0,6-6-1 0</inkml:trace>
  <inkml:trace contextRef="#ctx0" brushRef="#br0" timeOffset="61317.66">9655 11512 1267 0,'0'0'112'0,"0"0"-89"0,-6-5-23 0,3-1 0 0,-3-1 212 0,0 1 39 16,0-2 7-16,-3 0 2 0,0 3-163 0,-3-3-32 16,3 3-6-16,-3-3-2 0,-2 3 8 0,-1-3 2 15,0 2 0-15,-3 6 0 0,-3-5-20 0,3 5-4 16,3 3-1-16,-2-1 0 0,-4 4-32 0,3-1-10 15,0 3 0-15,3 2 0 0,3 1 0 0,0 2 0 16,3 1-15-16,0 1 5 0,3 1-2 0,3 0-1 16,0 0 0-16,6 3 0 15,0-4-29-15,6-1-6 0,3-1 0 0,3-3-1 16,0-2-2-16,6 0 0 0,-3-5 0 0,3 0 0 16,-1-6 13-16,1 0 2 0,0-5 1 0,3 0 0 0,-6 1 20 0,0-4 4 15,2 3 1-15,-5-3 0 0,0 1 10 0,-3 2 0 16,0 0 10-16,0 3-10 0,-3-1 28 0,-3 4-1 15,-6 2 0-15,0 0 0 0,6 5 16 0,-3 0 3 16,0 3 1-16,-3 5 0 0,0 3-12 0,0 3-3 0,0 5 0 16,0 2 0-16,0 3-19 0,0 3-4 0,0 2-1 15,3 3 0-15,0-5-8 0,0 3 0 0,3-1 0 16,-3 0 0-16,-3 1 0 0,3-3 0 0,-6-1-14 0,0 4 5 16,3-4-9-16,-6 1-2 0,-3-3 0 0,0-2 0 15,-3-3-15 1,-3-3-3-16,-3-5-1 0,0-3 0 0,-3-5 11 0,-2 0 3 0,-1-6 0 0,0-2 0 15,0-5 25-15,-3 0 9 0,4-8 0 0,-4-1 0 16,3 1 26-16,-3-5 5 0,6-4 0 0,4-1 1 16,2-1-12-16,3 0-2 0,3 0-1 0,3 3 0 15,3-3-18-15,6 0-8 0,3 1 0 0,3-1 8 16,9 0-90-16,5-5-18 0,7 0-4 0</inkml:trace>
  <inkml:trace contextRef="#ctx0" brushRef="#br0" timeOffset="61739.09">10101 11036 2120 0,'-9'0'47'0,"6"0"9"0,-6 2 3 0,4 4 0 0,-7-1-47 0,3 8-12 0,-6 0 0 0,-3 6 0 16,3 7 57-16,-3 4 10 0,-3 4 1 0,-2 8 1 15,5 3 23-15,0 0 4 0,3 8 0 0,0 0 1 0,0 0-47 0,9-3-10 16,6 1-1-16,3-4-1 0,3-2-38 0,9-5 0 16,15 0 0-16,0-6-8 15,5-2-97-15,4-9-19 0,6-1-4 0,-1-12-636 16,7-2-126-16</inkml:trace>
  <inkml:trace contextRef="#ctx0" brushRef="#br0" timeOffset="62066.94">11093 11049 1612 0,'3'3'144'0,"2"5"-116"0,1 0-28 0,6 2 0 15,6 1 97-15,3 2 14 0,0 3 2 0,3 2 1 16,-1 1-94-16,-2 2-20 0,6 3 0 0,-3 0 0 15,0 2 0-15,-3 1 12 0,-4 2-3 0,-2 2 0 16,-3 1 47-16,-3-3 8 0,-3 3 3 0,-6 0 0 16,0 0-16-16,-9-1-3 0,-3 4-1 0,-6-1 0 15,-2-2-23-15,-10 2-4 0,-3 1 0 0,-6-1-1 16,-5 0-184-16,-4 1-37 0</inkml:trace>
  <inkml:trace contextRef="#ctx0" brushRef="#br0" timeOffset="63590.52">6342 13002 576 0,'0'0'51'0,"0"0"-41"0,0 0-10 0,0 0 0 16,0 0 142-16,6 2 26 0,3 1 6 0,0-3 1 0,0 0-142 0,3 0-33 16,-1 0 0-16,7 0 0 0,0-3 27 0,9-2 3 15,0 2 1-15,6-2 0 0,-1 0 3 0,4-1 1 16,3-1 0-16,5 1 0 0,7 1-4 0,0 0-1 16,-4 2 0-16,4-2 0 0,-1-3-7 0,7 2-2 15,-1 1 0-15,7 0 0 0,-3 0-4 0,5-1-1 16,0 1 0-16,10-3 0 0,-10 0 12 0,10 3 3 15,2 0 0-15,10-3 0 0,-10 2-31 0,3-2 0 16,4 3 0-16,11 2 0 0,-6 1 0 0,0-1 0 16,1 1 0-16,-16-1 9 0,4 0 2 0,2 3 0 15,3 0 0-15,4 0 0 0,2 0-1 0,0 0 0 0,-3 3 0 16,37-3 0-16,-19 0 2 0,-3 0 0 16,0 3 0-16,6-3 0 0,-17 2 5 0,2-2 2 0,3 3 0 0,6-3 0 15,-2 5-7-15,-10-2-2 0,-3-1 0 0,0 1 0 16,1 0-10-16,-4-3 10 0,-5 2-10 0,-1-2 10 15,3 0-10-15,-5 0 10 0,-1 0-10 0,-5-2 10 16,-1-4-10-16,-5 4 0 0,-7-1 9 0,-2 0-9 16,-7 1 0-16,1-3 9 0,0-1-9 0,-7 4 0 15,-8-1 8-15,-3-2-8 0,-6-1 0 0,-4 4 0 16,-5-1 0-16,-6 0-9 0,-9 3-1 0,0 0 0 16,0 0-46-16,0 0-10 0,-6-2-2 0,0-4-772 15</inkml:trace>
  <inkml:trace contextRef="#ctx0" brushRef="#br0" timeOffset="69309.92">9464 10091 345 0,'3'3'31'0,"0"0"-31"16,-3-3 0-16,6 0 0 0,0 0 199 0,0 0 33 16,0 0 8-16,3 0 0 0,3 0-85 0,3-3-18 0,0 3-3 0,3-3-1 15,-1 1-52-15,4-4-10 0,3 1-3 0,0 2 0 16,0-2-39-16,2 0-8 0,1-3-1 0,3 5-1 15,3-2-4-15,-3 2-1 0,-1 1 0 0,-2-4 0 16,3 6-14-16,-3-2 0 0,-1 2 0 0,-2 0 0 16,-3 0 0-16,0 0 0 0,-6 0 0 0,3 0 0 15,-6 2-40 1,-1-2-7-16,-5 0-1 0,-6 0-816 0</inkml:trace>
  <inkml:trace contextRef="#ctx0" brushRef="#br0" timeOffset="70545.05">10589 7488 172 0,'0'0'8'0,"0"0"1"0,0 0-9 0,0 0 0 16,0 0 0-16,0 0 0 0,0 0 180 0,0 0 35 16,9 2 6-16,-9-2 2 0,6 0-131 0,3 3-25 15,0-3-6-15,0 0-1 0,0-3 4 0,0 1 0 16,3-1 0-16,0 0 0 0,3 1-10 0,0-4-2 15,-1 1 0-15,7 0 0 0,0 0-1 0,0-1-1 16,3 1 0-16,3-3 0 0,-1 3-30 0,7-3-7 0,-6 3-1 16,9-3 0-16,-7 2 2 0,4 1 0 0,0 0 0 15,3-1 0-15,-1 1-6 0,1 0 0 0,0 0-8 0,2 2 12 16,-2 0-12-16,-3 1 0 0,3-1 0 0,-1 3 0 16,-5-3 8-16,3 3-8 0,-6-2 0 0,2-1 0 15,-5 0 8-15,0 1-8 0,-6-1 0 0,0 3 0 16,0-3 0-16,-6 1 8 0,2-1-8 0,-2 3 0 15,-3 0 0-15,-3-2 0 0,3 2-12 0,-3 0 12 16,-3-3-28-16,-3 3 2 0,0 0 0 0,0 0 0 16,0 0-24-16,0 0-5 0,0 0-1 0,0 0-448 15,6-3-89-15</inkml:trace>
  <inkml:trace contextRef="#ctx0" brushRef="#br0" timeOffset="76675.75">15057 6416 1555 0,'0'0'138'0,"-3"0"-110"0,-3 0-28 0,6 0 0 0,-3 0 76 16,3 0 11-16,0 0 1 0,0 5 1 0,-3 1-40 0,3 4-8 16,0-2-1-16,0 3-1 0,3 2 29 0,0 6 7 15,3-4 1-15,-3 7 0 0,3 1-37 0,0 1-7 16,0 3-2-16,-3-1 0 0,3 3-20 0,0 0-10 15,-3 0 10-15,3 3-10 0,-3-3 12 0,3 0-3 16,-3 1-1-16,0-4 0 0,0-2 4 0,0 0 0 16,0-6 0-16,0-2 0 0,0 0-12 0,-3-6 0 15,0 1-10-15,0-3 10 0,0-8 0 0,0 0 8 16,0 0 1-16,0 0 0 0,0 0 1 0,-6-3 0 16,-3-2 0-16,3-3 0 0,0-2-10 0,3-6 0 15,-3 0 0-15,0-5 0 0,0-6 0 0,0 9-19 0,3-9 3 16,-3 1 1-16,0-6 0 0,0 3 0 0,-3 0 0 15,0-3 0-15,1 6 15 0,-4-9 0 0,0 3 0 16,-3 6 0-16,6 0 19 0,-3 4 0 0,3 4 0 0,3 2 0 16,3 5-11-16,0 1-8 0,6-3 12 0,3 5-12 15,3 2 0-15,0 1 0 0,6-3 0 0,3 5 0 16,6 3-10-16,-1-2 10 0,1 2-10 0,0 0 10 16,3 0-13-16,0 2 3 0,-1 1 1 0,-2 2 0 15,-3 6 9-15,0-3 0 0,-3 0 10 0,0 2-10 16,-1 1-11-16,-5 0-8 0,-3 2-1 0,-3 0-1 15,-3 0 7-15,-6 1 2 0,-3-1 0 0,0 3 0 16,-6-1 36-16,-3 1 8 0,-2 0 2 0,-1 0 0 16,-3-3-34-16,0 3-17 0,3 0 1 0,0-3 1 15,1 1-57-15,2-4-12 0,3-2-3 0</inkml:trace>
  <inkml:trace contextRef="#ctx0" brushRef="#br0" timeOffset="76922.22">15679 6382 2286 0,'-6'2'101'0,"1"1"21"0,-1 0-98 0,0 5-24 16,-6 0 0-16,0 2 0 0,0 6 48 0,-3 0 5 16,0 0 1-16,-3 5 0 0,3 0 16 0,-2 3 3 15,2 0 1-15,0 5 0 0,0 0-46 0,3 0-10 16,0 0-2-16,3 0 0 0,0 0-16 0,6 0 0 15,0-2 0-15,6-1 0 0,3-2 0 0,3 0 0 16,3-3 0-16,3-5 0 0,3-3-20 0,3-2-2 0,-1-6 0 0,4-5 0 31,3-5-150-31,0-3-31 0,3-8-5 0,5-2-2 0</inkml:trace>
  <inkml:trace contextRef="#ctx0" brushRef="#br0" timeOffset="77189.28">15706 6583 2138 0,'0'0'95'0,"0"0"19"0,0 0-91 0,3 8-23 15,6-3 0-15,0 0 0 0,0 3 0 0,0-2 0 16,3-1 0-16,3 3 0 0,3-3 10 0,-4 3 7 16,1 0 2-16,0 3 0 0,0-1 7 0,0-2 2 15,-3 3 0-15,0-1 0 0,-3 1-8 0,-3-3-2 16,0 2 0-16,-6 1 0 0,0 0 23 0,-6 2 5 15,0 0 1-15,-3 0 0 0,-3-5-23 0,0 3-5 16,-6-1-1-16,0 4 0 0,0-4-18 0,-2 3 10 16,-1-2-10-16,3 2 8 15,-3-5-29-15,6 0-7 0,-3 3 0 0,6-3-1 16,3-6-117-16,3 1-23 0,6-3-5 0</inkml:trace>
  <inkml:trace contextRef="#ctx0" brushRef="#br0" timeOffset="77314.17">15870 6752 1335 0,'0'0'59'0,"-9"5"13"0,9-5-58 0,0 0-14 0,0 0 0 0,0 0 0 15,0 0 0-15,0 0 0 0,9 3 0 0,3 0-591 16</inkml:trace>
  <inkml:trace contextRef="#ctx0" brushRef="#br0" timeOffset="77600.92">16022 6265 1555 0,'-12'3'138'0,"6"0"-110"0,0-1-28 0,0 6 0 0,0 0 161 0,3 3 27 15,0 2 6-15,6 0 1 0,0 3-156 0,3 3-31 16,9-1-8-16,0 3 0 0,3 3 0 0,5 0 0 15,1 0 0-15,3 5 0 0,0-3 0 0,3 1 0 16,-1 2 0-16,4 0 0 0,-9 0 20 0,0 0 7 16,-1-2 1-16,-2 2 0 0,-3-3 28 0,-3-2 5 15,-9 2 2-15,0-2 0 0,-3-3-4 0,-9 3-1 16,-6-5 0-16,-6 2 0 0,-6-3-34 0,-5 4-6 16,-7-1-2-16,-6-3 0 15,1 1-83-15,-4-1-17 0,0-2-3 0,1 0-704 16,-1-5-141-16</inkml:trace>
  <inkml:trace contextRef="#ctx0" brushRef="#br0" timeOffset="78154">16096 6668 57 0,'0'0'0'0,"0"0"0"16,0 0 0-16,0 0 0 0,-6-3 282 0,0 0 51 16,3 3 11-16,-6 0 1 0,0 0-194 0,-3 3-39 15,1-3-8-15,-4 5-2 0,0-2-8 0,-3 2-2 0,-3 0 0 16,0 1 0-16,3 2-16 0,-2 0-4 16,2 2-1-16,0 1 0 0,9 2-35 0,0 3-6 0,0-3-2 0,3 3 0 15,3 0-9-15,3 0-3 0,3 0 0 0,3-1 0 16,3 4 3-16,9-3 0 0,0 0 0 0,9 0 0 15,-4-1-28-15,7-4-6 0,6 0-1 0,3-3 0 16,-1-8-76-16,7 0-15 16,5-8-3-16,7 2-858 0</inkml:trace>
  <inkml:trace contextRef="#ctx0" brushRef="#br0" timeOffset="78768.78">17373 6432 172 0,'-15'-3'16'0,"15"3"-16"0,0 0 0 0,0 0 0 16,0 0 440-16,0 0 86 0,0 0 17 0,3 14 3 16,3-4-405-16,-6 6-81 0,0-3-16 0,0 6-3 15,6 2 12-15,-6-2 3 0,-3 2 0 0,3 2 0 16,3 4-29-16,-3-3-6 0,-3 0-1 0,0-1 0 15,0 4-12-15,0-3-8 0,0-1 8 0,0-1-8 16,-3-4 0-16,3 1 0 0,3-3 0 0,0-1 0 16,-6-4 0-16,6-3 0 0,0-3 0 0,0-5 0 15,0 0 11-15,0 0-3 0,0 0 0 0,0 0 0 16,3-10-8-16,-3-4-14 0,-3-4 3 0,3-1 1 16,3-2-3-16,-3 0-1 0,-6-3 0 0,0-5 0 15,3 0-30-15,3 0-5 0,-3-5-2 0,-3-1 0 16,4 1 31-16,-1 2 7 0,6-2 1 0,-3-1 0 0,0 6 25 0,0 3 6 15,8 2 1-15,1 3 0 0,-3 2 12 0,6 3 2 16,-3 3 1-16,6 0 0 0,0 2-35 0,3 3 0 16,-6 0 0-16,6 3 0 0,2 5 0 0,-2 0 0 15,-3 0 0-15,3 3 0 0,3 2 0 0,-3 3 0 16,-6 0 0-16,0 5 0 0,-4 0 0 0,4 3 0 16,0-3 0-16,-9 3 0 0,-9 0 0 0,3 3 0 15,3-3 0-15,-3 2 0 0,-9 1 0 0,1-4 0 16,-4 4 0-16,3 0 0 0,-3-6 13 0,-3 0-4 15,-6 0-1-15,3 0 0 16,9-2-105-16,-5 0-22 0,-4-3-4 0,6-1-1 0</inkml:trace>
  <inkml:trace contextRef="#ctx0" brushRef="#br0" timeOffset="79004.12">18055 6218 2415 0,'-6'2'53'0,"-3"-2"11"0,3 3 3 0,-6 2 1 0,0 3-55 0,0 3-13 0,-3-1 0 0,0 6 0 15,1-2 33-15,-1 4 4 0,-3 6 1 0,3 0 0 16,3 2-2-16,0 6 0 0,-3-3 0 0,3 0 0 16,6 3-24-16,0-3-4 0,-3 0-8 0,3-3 11 15,4 4-21-15,2-4-4 0,5-2-1 0,-2 2 0 0,0-5 15 0,6-2 0 16,6-3 0-16,0-6 0 15,3 1-156-15,6-6-29 0,3-5-6 0</inkml:trace>
  <inkml:trace contextRef="#ctx0" brushRef="#br0" timeOffset="79464.78">18105 6464 2419 0,'0'0'107'0,"-6"5"22"0,0 3-103 0,3 0-26 16,0 3 0-16,3-1 0 0,0-2 0 0,3 3 0 16,3-1 0-16,3 1 0 0,0-1 0 0,0 1-14 0,3-3 2 0,3 2 0 15,3 1 12-15,0-6 16 0,0 1-3 0,-1-1-1 32,1-2-60-32,0-3-13 0,3-3-3 0,-6 0 0 15,3 1-10-15,-3-6-2 0,-1 2-1 0,1-2 0 16,-3 1 21-16,0-4 4 0,-3 0 0 0,-3 1 1 0,0-3 41 0,0 2 10 0,-3 0 0 0,0 3 0 15,-3 1 100-15,3 1 23 0,-3 1 4 0,0 5 1 16,0 0-67-16,0 0-13 0,0 0-2 0,0 0-1 16,0 0-21-16,-3 11-4 0,3-4 0 0,0 7-1 15,0-1-19-15,0 3 0 0,0 0 0 0,3 2 0 16,-3 3 0-16,0 3 0 0,0 3 0 0,3-1 0 16,0 1 0-16,-3-1 0 0,-3 3 0 0,0 3 0 15,-3 0 0-15,3-3 0 0,-6-3 0 0,3 3 0 16,-3-5 0-16,0 3 0 0,-3-6 0 0,0-3 0 0,0 1 0 15,-2-6 0-15,-1 0 0 0,-3-2 0 0,-3-3 0 0,0-3 0 16,0 0 0-16,1-2 0 0,2-3 0 0,0-5 0 16,-3-1 0-16,-3 1 0 0,6-3 0 0,3-2 0 15,3-1 0-15,7-2 0 0,-1-3 0 0,9 0 0 16,3-8 0-16,5 0 0 16,4-2-150-16,6-3-34 0,24-43-6 0,-1 19-693 15</inkml:trace>
  <inkml:trace contextRef="#ctx0" brushRef="#br0" timeOffset="79656.89">18638 6276 1785 0,'0'0'159'0,"0"5"-127"0,3 3-32 0,-3 0 0 16,-3 0 90-16,3 0 12 0,0 3 2 0,0 2 1 15,0 0-27-15,3 3-6 0,0 0 0 0,0 0-1 16,0 5-19-16,0 0-4 0,-3-3-1 0,3 6 0 15,3-3-24-15,-6 1-5 0,0-4-1 0,0 3 0 16,0-5-65-16,0 3-12 16,0-6-4-16,3 0-682 0,-3-2-137 0</inkml:trace>
  <inkml:trace contextRef="#ctx0" brushRef="#br0" timeOffset="79887.67">18861 6398 2016 0,'0'0'89'0,"6"-3"19"0,-6 3-87 0,9 3-21 16,3-3 0-16,-3 2 0 0,3 1 47 0,3 0 5 15,-3 2 0-15,6 3 1 0,5 2-17 0,-8 1-3 16,0 0-1-16,-3 2 0 0,3 0-18 0,-3 0-4 16,-3 0-1-16,-3 1 0 0,-3 2-9 0,0-3 0 15,-3 0 9-15,0 0-9 0,-9 0 13 0,0 1-1 16,-3-1-1-16,-3 0 0 0,0-2-11 0,-3-1 8 15,0-2-8-15,1 0 8 16,-1-2-108-16,0-4-23 0,0 1-4 0</inkml:trace>
  <inkml:trace contextRef="#ctx0" brushRef="#br0" timeOffset="80066.67">19019 6474 1728 0,'-6'8'153'0,"3"6"-122"16,-6-1-31-16,0 3 0 0,3 0 76 0,3-1 8 0,3 1 3 0,0-3 0 16,-3 3-5-16,9 0-1 0,6-3 0 0,3-2 0 15,0 0-63-15,6-1-18 0,3-7 0 0,5-3-686 16,1 0-144-16</inkml:trace>
  <inkml:trace contextRef="#ctx0" brushRef="#br0" timeOffset="80286.53">19329 6088 2088 0,'-3'16'92'0,"6"-5"20"0,0 2-90 0,6 5-22 16,2 3 0-16,4 1 0 15,-3 4-19-15,3 1-8 0,9-1-1 0,-3 6-1 0,-3-3 29 0,3 0 0 16,-1 3 0-16,4 2 0 0,-6-2 0 0,0 0-11 15,-6-3 0-15,3 0 0 0,-3-3 37 0,-6 1 7 16,-9-3 2-16,0-1 0 0,-6-1-22 0,-9-1-4 16,-6 0-1-16,-6 0-630 15,-8 0-126-15</inkml:trace>
  <inkml:trace contextRef="#ctx0" brushRef="#br0" timeOffset="81603.89">15039 7358 1821 0,'0'0'80'0,"0"0"18"0,0 0-78 0,6 0-20 0,3-3 0 0,0 3 0 16,0-5 0-16,6 2-14 0,-3 1 2 0,9-1 1 16,0-2 26-16,5-3 5 0,4 3 0 0,6-6 1 15,3 3 4-15,2 0 1 0,7 0 0 0,-3 0 0 16,2 0-26-16,-2 0 0 0,-1 3 0 0,1 0 0 16,-3 2 0-16,2-2 0 0,-5 2 0 0,3-2 0 15,-1 2-16-15,-5 1-8 16,-3-4-1-16</inkml:trace>
  <inkml:trace contextRef="#ctx0" brushRef="#br0" timeOffset="82027.48">17769 7189 1436 0,'21'0'64'0,"-9"0"12"0,3 0-60 0,5 0-16 0,7-3 0 0,0 3 0 16,6 0 68-16,5-3 10 0,7 1 2 0,15-3 1 16,2-1 19-16,4 1 3 0,-1 0 1 0,15-3 0 15,-8 0-64-15,8 0-13 0,1 0-3 0,2 0 0 16,-9 0-8-16,1-3-3 0,-1 1 0 0,-14 5 0 15,2-3-13-15,-2 2-18 0,-1-2 4 0,-2 0 1 16,-1 3 1-16,-5-3 1 0,-3 3 0 0,14-3 0 16</inkml:trace>
  <inkml:trace contextRef="#ctx0" brushRef="#br0" timeOffset="86208.76">12179 8755 115 0,'0'0'10'0,"0"0"-10"0,0-5 0 0,0 5 0 0,0 0 268 0,0 0 51 15,0 0 10-15,0 0 3 0,0 0-211 0,0 0-41 16,0 0-9-16,0 0-2 0,0 0 6 0,0 0 1 16,0 0 0-16,0 0 0 0,9 0-23 0,-3 0-4 15,-6 0-1-15,3 8 0 0,3 0-13 0,0 5-3 16,-3 0-1-16,-3 6 0 0,-3 4 4 0,3 4 1 15,-3 2 0-15,0 3 0 0,-3 2-17 0,3 6-3 16,0 2-1-16,0 3 0 0,3 3-6 0,-3-1-1 16,0 4 0-16,3-1 0 0,0 3 2 0,-3 0 0 15,3 5 0-15,0-2 0 0,3-1 6 0,0-2 0 16,-3 0 1-16,3 5 0 0,0-5-17 0,3-3 10 0,0 3-10 16,-3 3 8-16,3-3 4 0,0 0 1 0,-3 0 0 15,0-3 0-15,-3 0 3 0,0-2 1 0,6-3 0 0,-6 0 0 16,0 0 0-16,0 0 0 0,0-6 0 0,-3 1 0 15,3-3 10-15,-3-3 1 0,0-2 1 0,0 0 0 16,3-3-13-16,0 3-2 0,0-3-1 0,0-3 0 16,3-2-13-16,-3 0 9 0,3-3-9 0,0-2 8 15,0-1-8-15,3 1 0 0,-3-6 0 0,-1-2 8 16,1-1-8-16,0-5-9 0,3 1 9 0,0-1-13 16,-6-5-106-16,0 0-21 0,0 0-4 0</inkml:trace>
  <inkml:trace contextRef="#ctx0" brushRef="#br0" timeOffset="88739.02">13111 9488 871 0,'0'0'19'0,"0"0"4"0,0 0 1 0,0 0 0 0,0 0-24 0,0 0 0 0,0 0 0 0,0 0 0 0,0 0 93 0,0 0 14 16,0 0 2-16,0 11 1 0,-6-4-49 0,3 4-9 16,0-3-3-16,0 3 0 0,0-1 2 0,0 6 0 15,0-3 0-15,0 6 0 0,0-1-4 16,3 1-1-16,-6-1 0 0,3 4 0 0,0-1-21 0,0 0-4 15,0 0-1-15,0 5 0 0,3-2-9 0,-3 0-3 16,0 0 0-16,0 2 0 0,0-2-8 0,-3 0 10 16,3-3-10-16,-3 6 10 0,0-6-10 0,0 3 0 15,3-3 0-15,-3-3 8 0,3 3-8 0,-3-2 0 16,1-3 9-16,-1 0-9 0,0-3 0 0,0 0 0 16,0-5 0-16,3 0 0 0,0 0-9 0,3-8-7 15,0 0 0-15,0 0-1 16,0 0-40-16,0 0-8 0,0-5-2 0</inkml:trace>
  <inkml:trace contextRef="#ctx0" brushRef="#br0" timeOffset="90158.66">13081 9488 518 0,'0'0'23'0,"0"0"5"0,0 0-28 0,0 0 0 16,0 0 0-16,0 0 0 0,9 3 70 0,-3-3 9 15,0 0 1-15,0 0 1 0,0 5 1 0,3-5 0 16,-4 3 0-16,1-3 0 0,3 2-14 0,3-2-4 16,-3 3 0-16,3-3 0 0,0 2 7 0,0-2 1 15,3 0 0-15,0 0 0 0,0 0-18 0,-1 0-3 16,4 0-1-16,0-2 0 0,0 2-15 0,0-3-3 16,0 1-1-16,3-1 0 0,2 0-15 0,-2 1-4 15,3-1 0-15,-3-2 0 0,0 2-4 0,3-2-8 16,-1 2 11-16,1 0-11 0,0 1 8 0,0-1-8 15,3 1 0-15,-4 2 0 0,1-3 0 0,0 3 0 16,-3-3 0-16,0 3 0 0,0-2 0 0,-1-1 0 0,1 0 0 16,3 1 0-16,-3-1 0 0,3 3 0 0,-1 0 0 0,4 0 0 15,-3 0 20-15,0-3 0 0,-3 1 0 0,0-1 0 16,2 3-20-16,-2-3 0 0,-3 1 0 0,3-1 0 16,-3 0-9-16,-3 3-6 0,3 0-1 0,-4 0 0 15,4-2 16-15,-6-1 0 0,3 1 0 0,-3-4 0 16,0 6 0-16,0 0 0 0,0 0 0 0,3-2 0 15,-7-1 0-15,4 0 0 0,-3 1 0 0,0 2 0 16,3-3 0-16,-3 3 0 0,3-3 0 0,-3 3 0 16,0-2 0-16,3 2 0 0,-3 0 0 0,0 0 0 15,0 0 8-15,-1 0-8 0,1 0 0 0,0 0 0 16,-3 0 9-16,3 0-9 0,-3 0 0 0,0 0 9 0,0 0-1 16,-6 0 0-16,6 0 0 0,3 0 0 0,-3 0-8 0,-6 0 0 15,0 0 0-15,0 0 0 0,6 0 0 0,-6 0 12 16,0 0-4-16,9 0 0 0,0 0-8 0,-3 0 0 15,-6 0 0-15,6 0 0 0,3 2 0 0,-1-2 0 16,-2-2 0-16,0-1 0 0,3 3 0 0,-3-3-9 16,3 3 0-16,-3-2 0 0,-6 2 9 0,9 0 0 15,-3 0 0-15,-6 0 0 0,9-3 0 0,0 6 0 16,-9-3 0-16,9 0 0 0,0 0 0 0,-3 0 0 16,-6 0 0-16,9 2 0 0,-3 1 0 0,3-3 0 15,-9 0 0-15,5 0 0 0,4 0 0 0,-3 0 0 16,0 0 0-16,3 0 0 0,-9 0 0 0,6-3 12 15,3 3-2-15,0-2-1 0,3 2-9 0,-6 0-11 16,3-3 3-16,0 3 0 0,0-3 8 0,0 3 0 16,-3 3 0-16,3-3 0 0,-1 0 0 0,1-3 0 0,0 3 0 15,-3 0 0-15,-3 0 0 0,-3 0 0 0,6 3 0 0,-6-3 0 16,0 0 0-16,0 0 11 0,6 0-3 0,-6 0 0 16,0 0-8-16,0 0 0 0,0 0 0 0,0 0 0 15,0 0 0-15,0 0 0 0,0 0 11 0,0 0-11 16,0 0 12-16,0 0-3 0,0 0-1 0,0 8 0 15,0-8-8-15,0 0 8 0,0 0-8 0,0 0 8 16,0 0-8-16,0 5 0 0,0-5 0 0,3 8 0 16,-3-8 0-16,0 0 0 0,0 0 9 0,0 6-9 15,0-6 0-15,3 5 0 0,-3-5 0 0,0 0 8 16,0 0-8-16,-3 8 0 0,3-8 8 0,0 8-8 16,0 0 10-16,0-3-2 0,0-5-8 0,0 8 12 0,0-8-4 15,-3 8-8-15,3 0 11 0,-3 2-11 0,3 1 23 16,-3-3-3-16,3 2 0 0,-3 1 0 0,0 0-20 0,3 2 0 15,-3 0-10-15,3 0 10 0,-3 1 0 0,3-1 0 16,-3 0 0-16,3 3 9 0,0 0-9 0,-3-3 0 16,3 3 0-16,0-3 0 0,-3 3 9 0,3 0-9 15,0 0 10-15,0 0-10 0,0-3 9 0,0 0-9 16,0 0 8-16,0 1-8 0,0-4 8 0,0 3-8 16,-3 1 0-16,3 1 8 0,0-1-8 0,-3-1 0 15,3 0 9-15,0 0-9 0,-3-2 9 0,0 2-9 16,3-2 12-16,0-1-12 0,-3 1 12 0,3 2-12 15,0-2 12-15,0-1-12 0,0 1 12 0,0-1-12 16,0-2 12-16,3 0-12 0,-3 3 13 0,3-3-4 16,0 0-1-16,-3-3 0 0,3 3 12 0,3-3 1 0,-3 1 1 15,0-1 0-15,0 0-22 0,-3-5-15 0,0 0 3 16,0 0 0-16,6 6 12 0,-6-6 15 0,3 5-3 0,-3-5-1 16,0 0-11-16,6 2 0 0,-6-2 0 15,0 0 0-15,0 0 0 0,0 0 0 0,3 6 0 0,-3-6 0 16,0 0 0-16,0 0 0 0,0 0 8 0,0 0-8 15,3 2 8-15,-3-2-8 0,0 0 8 0,0 0-8 16,0 0 9-16,0 0-9 0,0 0 10 0,0 0-10 16,0 0 12-16,0 0-4 0,0 0-8 0,-6 3 12 15,-6-3-12-15,3 0 9 0,-3 0-9 0,0 0 8 16,-2 0-8-16,-1-3 8 0,-3 3-8 0,-6-2 8 0,0 2-8 16,-6-3 0-16,-5 0 0 0,-1 1 0 0,-3-1-12 15,-5 3 3-15,-4-2 0 0,-3 2 0 0,4 0 0 0,-7 0 0 16,1-3 0-16,-7 3 0 0,1 0 9 0,2 0 0 15,3 0 0-15,4 3 0 16,-1-3-31-16,7 0-4 0,2 0-1 0,0 0 0 16,7 0-123-16,5-3-25 0</inkml:trace>
  <inkml:trace contextRef="#ctx0" brushRef="#br0" timeOffset="91444.79">13048 10057 172 0,'0'0'8'0,"0"0"1"0,0 0-9 0,0 0 0 16,0 0 0-16,0 0 0 0,0 0 201 0,6 0 39 15,3 0 7-15,-3 0 1 0,-6 0-130 0,6 0-26 16,0-3-6-16,3 3-1 0,0-2-16 0,0 2-3 16,3-3-1-16,-1-2 0 0,4 2-32 0,3 0-6 15,0 1-2-15,3-4 0 0,0 1-33 0,3-3-8 16,2 3 0-16</inkml:trace>
  <inkml:trace contextRef="#ctx0" brushRef="#br0" timeOffset="93718.68">13575 10655 460 0,'0'0'41'0,"0"0"-33"16,0 0-8-16,0 0 0 0,0 0 130 0,0 0 24 0,0 0 5 0,0 0 1 16,0 0-63-16,0 0-12 0,0 0-2 0,0 0-1 15,0 8-12-15,0 0-2 0,-3 2-1 0,3 1 0 16,-3 2-25-16,3 0-5 0,-3 1-1 0,3 1 0 15,0 4-23-15,0-1-5 0,0 4 0 0,0-1-8 16,0 0 37-16,3-3 1 0,0 4 0 0,3 1 0 16,-3-1-30-16,3-4-8 0,3 1 0 0,-3 2 0 0,3-5 24 15,0 0 1-15,3-3 0 0,-1-3 0 0,4 1-25 0,-3-3 0 16,3 0 0-16,0-3 0 0,0-2 0 0,3-1 0 16,-3-2 0-16,0-2 0 0,2-1 0 0,-2 0 0 15,0-4 0-15,0 1 0 0,0-2 0 0,0-2 0 16,0-1 0-16,0-2 0 0,-1 0 35 0,-2-3 1 15,3 0 1-15,-3-3 0 0,0 1-21 0,-6-1-5 16,3 1-1-16,0-3 0 0,-6 0-2 0,0-1 0 16,0-1 0-16,0 4 0 0,-3-5-8 0,0 3 0 15,-3 3 0-15,3 2 0 0,-6-3 9 0,3 6 0 16,-3 0 0-16,3 2 0 16,-3 3-57-16,0 0-12 0,0 3-3 0,0 5-548 15,0 0-109-15</inkml:trace>
  <inkml:trace contextRef="#ctx0" brushRef="#br0" timeOffset="94030.2">14218 10594 1267 0,'-3'0'112'0,"-3"-3"-89"0,0 3-23 0,0 0 0 16,-3 0 107-16,3 0 17 0,0 3 3 0,0 0 1 15,0-1-52-15,-3 1-11 0,0 0-1 0,4 4-1 16,-1 1-1-16,0 3 0 0,-6 0 0 0,3 4 0 0,3 1-36 16,-3 5-7-16,0 1-2 0,-3 1 0 0,3 4-17 0,0-3-19 15,0 2 4-15,3 3 1 0,0-2 44 0,3-3 9 16,0-1 1-16,3 1 1 0,0-3-14 0,3-2-3 15,3-3-1-15,3 0 0 16,0-3-48-16,0-3-10 0,3-2-1 0,6-5-1 16,3 0-113-16,0-6-22 0,-1 0-5 0</inkml:trace>
  <inkml:trace contextRef="#ctx0" brushRef="#br0" timeOffset="94408.11">14367 10753 1638 0,'0'0'72'0,"0"0"16"0,-6 2-71 0,0-2-17 0,0 0 0 0,0 3 0 15,0 0 24-15,0-1 0 0,0 6 1 0,0-3 0 16,3 3 31-16,-6 0 7 0,3 6 1 0,3-1 0 15,-3 0-3-15,0 3 0 0,3 2 0 0,0-2 0 16,0 0-46-16,3 0-15 0,0-3 8 0,0 3-8 16,3-3 0-16,3-2 0 0,-3 0 0 0,6-3 0 15,0-3 0-15,0 0 0 0,0-5 0 0,6 0 0 16,-3-5-28-16,6 0-7 0,-3-1-1 0,-1-4 0 16,4 2-3-16,-3-3-1 0,-6-2 0 0,0 0 0 0,0-1 24 0,-3 1 5 15,0 0 1-15,-3 0 0 16,-6-3-25-16,-3 3-5 0,0-3 0 15,0 3-1-15,-3 2 33 0,-3 3 8 0,-3 0 0 0,0 5 0 16,1 3-53-16,-4 3-9 0,0 0-2 0,3 7-409 16,0 1-83-16</inkml:trace>
  <inkml:trace contextRef="#ctx0" brushRef="#br0" timeOffset="94624.01">14623 10983 1497 0,'0'0'133'0,"-3"5"-106"0,-3-2-27 0,3 2 0 15,-3 3 128-15,0-3 21 0,0 3 4 0,0-2 1 16,0 1-78-16,-3 1-15 0,3 3-3 0,-3-3-1 16,3 3-29-16,-3-4-7 0,-3 7-1 0,4-4 0 15,2 1-20-15,-6-1-15 0,0 4 3 0,3-1 0 16,3-3-59-16,0-2-11 0,0 3-2 0,0-3-848 15</inkml:trace>
  <inkml:trace contextRef="#ctx0" brushRef="#br0" timeOffset="94865.06">14780 10848 2149 0,'0'0'47'0,"0"0"9"0,0 0 3 0,-2 8 2 0,-1 0-49 0,3 0-12 15,-3 0 0-15,3-3 0 0,0 6 41 0,0-1 6 16,0 3 1-16,0-2 0 0,0 2 4 0,-3 0 0 16,3 1 1-16,-3 2 0 0,3-1-38 0,-3-1-15 15,0-1 11-15,0 0-11 0,0 0 0 0,0-5-13 16,-3 3 1-16,6-3-731 15,0-8-145-15</inkml:trace>
  <inkml:trace contextRef="#ctx0" brushRef="#br0" timeOffset="95120.51">14891 10557 2163 0,'0'0'96'0,"0"0"20"15,0 0-93-15,-3 8-23 0,3 0 0 0,3 0 0 16,0 2 28-16,3 1 0 0,0-1 1 0,2 4 0 16,4 2 13-16,0-1 2 0,3-1 1 0,3 4 0 15,0 1-17-15,0-1-3 0,0 1-1 0,-1 2 0 16,1 0-24-16,-3 0 0 0,0 3 0 0,-3 0 0 0,0 0 0 0,-3-1 0 16,-3-1 0-16,-3 1 0 0,-3-1 8 0,-3-1-8 15,-6 0 8-15,-3 0-8 0,-6 0 0 0,-6 0 0 16,-3 3 0-16,-8 3-751 15,-1-3-145-15</inkml:trace>
  <inkml:trace contextRef="#ctx0" brushRef="#br0" timeOffset="95787.6">13575 11491 1152 0,'0'0'102'16,"3"-8"-82"-16,0 0-20 0,3 0 0 16,-3 3 153-16,3-1 27 0,-6 6 4 0,0 0 2 15,9 0-74-15,0 3-16 0,0 0-2 0,0 7-1 16,-6 1-21-16,2 2-4 0,-5 6 0 0,0 4-1 16,-3 1-38-16,1 3-7 0,-4 2-2 0,0 0 0 0,-3 0-5 0,0 0-2 15,0 0 0-15,0 0 0 0,0 0-13 0,-3-2 9 16,3-1-9-16,0-4 8 0,0-1-8 0,0-3 8 15,0-2-8-15,0-5 8 0,4-1-8 0,-1-4 0 16,0-1 0-16,6-5-11 0,0 0-1 0,-6-5 0 16,3-1 0-16,0-7 0 15,0 0-28-15,6-3-5 0,0-5-2 0,6 0 0 0,-3-6 30 0,2 3 5 16,-2 1 2-16,0-1 0 0,0 0 10 0,0 3-13 16,3 0 5-16,0 2 8 0,0 6 0 0,0 0 0 15,0-1 0-15,0 6 0 0,0 3 0 0,0 0 0 16,-3 5 12-16,3 0-4 0,-3 5 23 0,0-2 4 15,2 5 1-15,1 0 0 0,0 2-9 0,0 3-2 16,-3-2 0-16,3 5 0 0,3 0-16 0,-3 0-9 16,6 0 10-16,-3 2-10 0,0-2 10 0,3 0-10 15,-4 0 10-15,4-3-10 0,0-2 15 0,-3-1-3 16,0-2-1-16,0 0 0 0,0-5 21 0,0 2 5 0,-3-5 1 16,0 0 0-16,0 0-13 0,-1-3-2 0,-2-2-1 0,0-3 0 15,0-3 0-15,0 1 0 0,0-3 0 0,-3-1 0 16,3-4-2-16,-6-1-1 0,3-2 0 0,-3 0 0 15,3 0-19-15,-3 0 0 0,0-3 0 0,-3 3 0 16,3 2-37-16,-3 1-11 16,0 2-3-16,0 5 0 0,3-2-100 0,0 5-20 0,0 3-4 0</inkml:trace>
  <inkml:trace contextRef="#ctx0" brushRef="#br0" timeOffset="96051.54">14206 11488 1918 0,'0'0'85'0,"0"0"18"0,0 0-83 0,0 0-20 15,-3-2 0-15,3 2 0 0,-6-3 91 0,0 3 13 16,-3 0 4-16,3 0 0 0,-3 3-23 0,3 2-4 16,-6 0-1-16,4 3 0 0,2 0-34 0,-3 5-7 15,-3-2-2-15,3 5 0 0,0 0-20 0,0 5-4 16,3 0-1-16,0 3 0 0,0 0-4 0,0-1-8 15,3 1 11-15,0 3-11 0,0-1 8 0,3 1-8 16,0-1 0-16,3-5 0 0,3 3 0 0,0-5 0 16,3-4 0-16,3 1-9 15,0-5-91-15,3-1-19 0,-3-4-3 0,3-1-629 0,-4-5-125 16</inkml:trace>
  <inkml:trace contextRef="#ctx0" brushRef="#br0" timeOffset="96369.36">14340 11636 1382 0,'-12'0'123'0,"12"0"-99"0,-6 3-24 0,0 2 0 16,-9 1 169-16,6 2 29 0,-3 2 6 0,6-2 0 16,-5 5-104-16,5 3-20 0,-3 0-5 0,0 3-1 0,6-1-33 15,-3 1-6-15,3-1-2 0,3-2 0 0,0 0-24 0,3-3-9 16,0 3 0-16,3-3 9 0,3-5-21 0,0 0-5 15,0-5-1-15,-1-1 0 0,4 1-3 0,0-6-1 16,-3-2 0-16,3 0 0 0,-3-3 22 0,3-3-9 16,0 1 9-16,0-4 0 0,-3 1 0 0,0-5 0 15,0 2 0-15,-3-3 0 0,-4 1 0 0,1-1 8 16,0 1-8-16,-6-1 0 0,0 3 0 0,1 3-21 16,-7 0 3-16,0 8 1 15,0-3-23-15,-3 2-5 0,0 9-1 0,-3 0 0 16,0 2-22-16,3 3-4 0,-3 0 0 0,3 5-814 0</inkml:trace>
  <inkml:trace contextRef="#ctx0" brushRef="#br0" timeOffset="96566.45">14468 11798 2026 0,'0'0'90'0,"0"0"18"0,0 0-86 0,3 5-22 0,0 0 0 0,3 1 0 16,-6 2 70-16,3 0 10 0,-3-1 1 0,0 4 1 15,0-3 6-15,0 3 2 0,-3-1 0 0,0 1 0 16,3-1-42-16,-6 1-8 0,0-1-1 0,0 1-1 16,-3 0-38-16,3-3 0 0,-3 2-12 0,3-2 4 15,0 0-197-15,0 0-39 0,-9 0-8 16,15-8-2-16</inkml:trace>
  <inkml:trace contextRef="#ctx0" brushRef="#br0" timeOffset="96776.54">14664 11560 1094 0,'0'0'97'0,"0"0"-77"15,0 0-20-15,0 0 0 0,0 0 169 0,0 0 31 16,0 0 5-16,0 0 2 0,0 0-103 0,6 5-21 16,3-2-4-16,0-1-1 0,3-2-26 0,-3 0-6 15,3 0-1-15,3 0 0 0,-3-2-37 0,0-1-8 16,3 0 0-16,-4 1 0 15,1-1-31-15,-3 3-5 0,0-5-2 0,0 5 0 16,-3-3-22-16,0 0-5 0,-6 3-1 0,0 0-529 16,0 0-105-16</inkml:trace>
  <inkml:trace contextRef="#ctx0" brushRef="#br0" timeOffset="96967.47">14760 11557 806 0,'0'0'72'0,"0"0"-58"0,-3 3-14 0,3 2 0 16,-3 0 192-16,3 3 36 0,-3 0 8 0,3 0 0 15,0 3-99-15,0-3-20 0,0 5-4 0,0 0-1 16,0 0-47-16,0 3-9 0,0 0-3 0,0 3 0 16,-3-1-20-16,3 1-4 0,-3-1-1 0,3 1 0 15,-3-1 8-15,3-2 0 0,-6 3 1 0,3-4 0 16,-3-1-24-16,3-1-5 0,0 0 0 0,0-2-8 16,0-3-27-16,-3 0-12 0,0-3-2 0,3 0-679 15,3-5-135-15</inkml:trace>
  <inkml:trace contextRef="#ctx0" brushRef="#br0" timeOffset="97115.87">14605 11917 1526 0,'0'0'68'0,"0"0"13"0,0 0-65 0,0 0-16 15,6 5 0-15,-6-5 0 0,3 3 75 0,3-1 11 16,0 1 2-16,3-3 1 0,3 0-11 0,-4-3-2 16,4 1-1-16,3-4 0 0,-3 1-56 0,6-3-11 15,-3 0-8-15,3-5 9 16,0 5-49-16,-1-5-9 0,4-3-3 0,0 3-844 0</inkml:trace>
  <inkml:trace contextRef="#ctx0" brushRef="#br0" timeOffset="97330.31">14935 11462 864 0,'-6'8'76'0,"3"-3"-60"0,3 3-16 0,3 3 0 16,0-1 216-16,3 1 41 0,0 5 8 0,0-3 2 15,3 0-175-15,3 3-36 0,-3 2-6 0,3 1-2 16,0-1-3-16,0 1-1 0,-3 2 0 0,-1 0 0 16,1-2 13-16,-3 5 3 0,-3-6 0 0,0 6 0 15,-6-6-8-15,-3 4 0 0,0-1-1 0,-2 3 0 16,-7-3-38-16,-6 3-13 0,-3-3 9 0,-9 5-1148 16</inkml:trace>
  <inkml:trace contextRef="#ctx0" brushRef="#br0" timeOffset="100082.31">13090 10041 864 0,'0'0'38'0,"0"0"8"15,6-3-37-15,3 3-9 0,6-5 0 0,-4 2 0 0,-2 1 84 0,6-1 16 16,3 0 2-16,3 1 1 0,-3 2-86 0,3-3-17 16</inkml:trace>
  <inkml:trace contextRef="#ctx0" brushRef="#br0" timeOffset="102268.98">19123 9993 172 0,'0'0'16'0,"0"0"-16"0,0 0 0 0,0 0 0 16,0 0 149-16,0 0 27 0,0 0 6 0,-3-5 1 16,0-3-104-16,0 3-21 0,3 5-4 0,0-3-1 15,0 3 38-15,0 0 7 0,-3-5 2 0,3 5 0 16,0 0-20-16,0 0-4 0,0 0-1 0,0 0 0 16,0 0-33-16,0 0-6 0,0 0-2 0,3 8 0 15,0 2-10-15,3 1-3 0,-6 0 0 0,3 2 0 16,0 3-9-16,-3 0-1 0,3-3-1 0,0 5 0 15,0-4-10-15,0 1 0 0,0 1 0 0,0 0 8 0,3-3-8 0,0 1 0 16,3-4 0-16,0 3 8 0,0-5-8 0,0 0 0 16,3-2 9-16,3-4-9 0,-1 1 8 0,1-3-8 15,3-5 8-15,3 2-8 0,0-5 0 0,3 0-13 16,2 0 1-16,1-2 1 0,-3-1-1 0,3 0 0 16,-3 3 0-16,-1 0 0 15,-2 1-16-15,0 1-3 0,0 1-1 0,0 2 0 0,-3 3 77 0,-3 0 15 16,-1 0 4-16,-2 3 0 0,0 0-52 0,3-1-12 15,-3 6 0-15,0-3 0 0,0 3 0 0,0-2 0 0,0 2 0 16,0 0 0-16,-1 0 0 0,4 2 0 0,0-2 0 16,-3 0 0-16,0 0 0 0,3 3 0 0,0-1 0 0,-3-2 0 15,-3 3 0-15,3-1 0 0,-4 1 0 16,1-1 0-16,0 1 0 0,-6 0 0 0,0-4 0 0,0 4 0 16,-3-6 0-16,0 3 0 0,-3 0 0 15,3-8 0-15,-3 6 0 0,-3 1 0 0,3-1 0 0,-3-4 0 16,3 4 0-16,-3-1 0 0,4-5 0 0,2 0 0 15,0 0 0-15,0 0 0 0,-6-5 0 0,3-1 0 16,-3-2 0-16,6 1 0 0,0-4 0 0,3-2 0 16,0-1 0-16,0 1 0 0,0-3 0 0,2 3 0 15,1-3 0-15,3 3 0 0,-3 2 0 0,3 1 0 16,0-1 0-16,0 1 0 0,0 2 0 0,3 0 0 16,0 3 0-16,-3-1 0 0,3 1 0 0,0 5 0 15,2-3 0-15,1 3 0 0,3 0 0 0,-3 3 0 0,3-3 0 16,3 5 0-16,-3-2 0 0,2 0 0 0,4-1 0 0,-3 3 0 15,3-2 0-15,0 2 0 0,3-2 0 0,-4 0 0 16,4-1 0-16,0 4 0 0,0-4 0 0,2 4 0 16,-5-4 0-16,3 1 0 0,-3 0 0 0,-3-1 0 15,3-2 0-15,-4 3 0 0,1-1 0 0,0-2 0 16,-3 0 0-16,-3 0 0 0,0 0 54 0,3-2 8 16,-4-1 2-16,1 1 0 0,0-1-52 0,0 0-12 15,0-2 0-15,-3 2 0 0,0-2 0 0,-3-3 0 16,3 0 0-16,0 0 0 0,2 0 0 0,-5 0 0 15,0-2 0-15,0 2 0 0,0-3 0 0,-3 1 0 16,0-1 0-16,0 3 0 0,-3-2 0 0,3-1 0 0,3 3 0 16,-3 0 0-16,-3 0 54 0,0 0 8 0,6 3 2 15,-3-3 0-15,-3 3-52 0,0-1-12 0,0 1 0 0,-3 5 0 16,0 0 0-16,6-8 0 0,-4 3 0 0,-2 5 0 31,0 0-48-31,0 0-13 0,6-3-3 0,-6 3 0 0,6-5 52 0,-6 5 12 0,0 0 0 0,0 0 0 31,0 0-54-31,0 0-8 0,0 0-2 0,0 0 0 16,0 0-102-16,0 0-21 0,-9-3-4 0,-2 3-1 0</inkml:trace>
  <inkml:trace contextRef="#ctx0" brushRef="#br0" timeOffset="109668.2">19049 9144 230 0,'0'-5'20'0,"0"-1"-20"15,0 4 0-15,0 2 0 16,0-6 153-16,0 1 27 0,-3 0 4 0,3 2 2 0,0 3-82 0,-3-5-17 16,3 0-3-16,0 2-1 0,0-5-7 0,0 3-2 15,0 0 0-15,3-3 0 0,0 2-37 0,0-2-7 16,3 3-2-16,0-3 0 0,3 0-19 0,0 0-9 15,0 3 8-15,-1-6-8 0,4 1 8 0,0-1-8 16,0 1 8-16,0 4-8 0,0-2 0 0,3 0 0 16,-6 3 0-16,3 0 0 0,3 2 10 0,-3-2 3 15,-1 0 1-15,4 2 0 0,0-2 22 0,0 5 5 0,3-3 1 16,0 0 0-16,-3 3-34 0,0 3-8 0,5 0 0 16,-2-3 0-16,3 0-12 0,-3 0-4 0,-3 2 0 0,3 1-1 15,0 2 17-15,-1-2 0 0,-5 2 0 0,3-2 0 16,0 0 0-16,-3-1 0 0,0 3 0 0,0-2 0 15,0 0 0-15,-3-3 0 0,3 0 0 0,-1 2 0 16,-2 1 0-16,3 0 0 0,-3-3 0 0,3 0 0 16,0 0 0-16,0 0 0 0,0 0 0 0,0-3 0 15,3 0 0-15,-3 3 0 0,2 0 0 0,1 0 0 16,0 0 0-16,0 3 0 0,0-3 0 0,3 3 0 16,0-3 0-16,3 0 0 0,-7 0 0 0,1 0 0 15,-3 0 0-15,3 0 0 0,3-3 0 0,-3 3 0 16,0-3 48-16,0 3 12 0,-1-2 4 0,4 2 0 15,-3 0-52-15,0 0-12 0,0-3 0 0,3 0 0 0,-3-2 0 0,0 3 0 16,-4 2 0-16,4 0 0 0,-3-3 0 0,0 0 0 16,0 3 0-16,-3 0 0 0,3-2 0 0,-3-1 0 15,-3 3 0-15,3 0 0 0,-3 0 0 0,3-3 0 16,0-2 0-16,-3 2 0 0,-1 1 0 0,1 2 0 16,3 0 0-16,-3 0 0 0,0-3 0 0,0 0 0 15,3 1 0-15,0-1 0 0,0 0 0 0,-3 1 0 16,3-1 0-16,0 1 0 0,0-4 0 0,0 4 0 15,0-1 0-15,0 0 0 0,-7 1 0 0,4-1 0 16,-3-5 0-16,3 5 0 0,0 1 0 0,-6 2 0 16,3-8 0-16,0 3 0 0,0 2 0 0,-3 3 0 15,3-5 0-15,-3-1 0 0,-3 1 0 0,3-3 0 16,0 3 0-16,0 5 0 0,-3-5 0 0,3 5 0 0,0-3 0 16,0 3 0-16,0-5 0 0,0 5 0 0,-3-6 0 0,3 6 0 15,0 0 0-15,0 0 0 0,0 0 0 0,0 0 0 16,0 0 0-16,0 0 0 0,0 0 0 0,0 0 0 15,0 0 0-15,0 0 0 0,0 0 0 0,0 0 0 16,0 0 0-16,0 0 0 0,3 8 0 0,-3-8 0 16,0 8 0-16,3 0 0 0,-3 0 0 0,3 0 0 15,-3 0 0-15,3 0 0 0,0 0 0 0,0 0 0 16,-3 0 0-16,3 2 0 0,0-2 0 0,0 3 0 16,0-3 0-16,3 2 0 0,0-2 0 0,-3-2 0 15,3 1 0-15,3 1 0 0,0 0 0 0,0 0 0 16,-3-2 0-16,3-1 0 0,0-3 0 0,-1 1 0 15,4 0 0-15,-3-1 0 0,0 4 0 0,0-4 0 16,3-2 0-16,-3 0 0 0,0 0 0 0,3 3 0 16,-3-3 0-16,0 0 0 0,0 0 0 0,3 0 0 0,-4-3 0 15,4 1 0-15,-3-1 0 0,0 3 0 0,3 0 54 0,-3-3 8 16,0-2 2-16,-3 2 0 16,3 1-103-16,-3-1-20 0,0 1-4 0,0-1-1 0,-6 3 52 0,6 0 12 15,0-3 0-15,0 1 0 0,0-1 0 0,-1 0 0 16,-2 1 0-16,6 2 0 0,-3 0 0 0,0 0 0 15,-6 0 0-15,6-3 0 0,3 3 0 0,0 0 0 16,0-3 0-16,0 1 0 0,0 2 0 0,0-3 0 16,-3 0 0-16,0 3 0 0,0 0 0 0,3 0 0 15,-3-2 0-15,2 2 0 0,-2-3 0 0,0 3 0 16,0-2 0-16,-6 2 0 0,0 0 0 0,6 0 0 0,-6 0 0 16,6 0 0-16,3 0 0 0,-9 0 0 0,0 0 0 0,9-3 0 15,0 3 0-15,-3 0 0 0,-6 0 0 0,9-3 0 16,-3 3 0-16,3 3 0 0,-3-3 0 0,3 0 0 15,-9 0 0-15,9 3 0 0,-3-1 0 0,-6-2 0 16,6-2 0-16,-6 2 0 0,8 2 0 0,-8-2 0 16,0 0 0-16,0 0 0 0,6 5 0 0,-6-5 0 15,0 0 0-15,0 0 0 0,0 0 0 0,3 6 0 16,0-1 0-16,-3-5 0 0,0 5 0 0,3 1 0 16,0-1 0-16,-3 3 0 0,0 0 0 0,-3-3 0 15,3 3 0-15,-3 0 0 0,3 0 0 0,0 0 0 16,-3 0 0-16,0 2 0 0,3-2 0 0,0 3 0 15,0-3 48-15,0-3 13 0,0 6 3 0,0-3 0 0,0 2-52 16,3 1-12-16,-3-3 0 0,3 0 0 16,-3 0-48-16,0-8-13 0,3 5-3 0,-3-5-844 15</inkml:trace>
  <inkml:trace contextRef="#ctx0" brushRef="#br0" timeOffset="110626.72">19879 8538 806 0,'0'0'36'0,"9"0"7"0,-3 0-35 0,0-3-8 16,6 1 0-16,-3-1 0 0,0 3 104 0,0-5 20 15,3 2 3-15,0-2 1 0,0 2-52 16,2 1-9-16,1 2-3 0,0-3 0 0,3 0 0 0,0 3 0 15,-3 3 0-15,3 0 0 0,-3-3-51 0,-1 5-13 16,4-2 0-16,-3 2 0 0,0 0 54 0,-3 6 8 16,-3-1 2-16,-3 4 0 0,-3-4-52 0,0 1-12 15,-3-1 0-15,0 4 0 0,-3-1 0 0,-3 0 0 16,-3 0 0-16,-3 0 0 0,0-2 0 0,0 2 0 16,-6-5 0-16,1 3 0 0,-1-3 0 0,-3 0 0 0,0 0 0 15,3-3 0-15,-3 3 0 0,3-3 0 16,7 0 0-16,-1-2 0 15,3 0-48-15,0-1-13 0,3-4-3 0,6 2-742 0</inkml:trace>
  <inkml:trace contextRef="#ctx0" brushRef="#br0" timeOffset="110897.1">20254 8438 1267 0,'0'0'56'0,"0"0"12"0,0 0-55 0,0 0-13 0,0 0 0 0,0 0 0 16,0 0 54-16,0 0 8 0,-6 5 2 0,3 0 0 16,-2 3-52-16,2-3-12 0,-3 3 0 0,3 0 0 15,-3 3 54-15,3-1 8 0,0 1 2 0,0 0 0 16,0 2-52-16,0-3-12 0,3 4 0 0,0-4 0 16,0 1 54-16,3-1 8 0,0 4 2 0,0-6 0 0,0-1-52 0,6 1-12 15,-3 3 0-15,2-3 0 0,4-3 0 0,0 1 0 16,6-6 0-16,0 2 0 0,3 1 0 0,3-3 0 15,-1-3 0-15,4 1 0 16,0-1-48-16,0-2-13 0,0-1-3 0,-1 1 0 0</inkml:trace>
  <inkml:trace contextRef="#ctx0" brushRef="#br0" timeOffset="111527.18">19847 8448 806 0,'0'0'36'0,"0"0"7"0,0 0-35 0,0 0-8 16,0 0 0-16,0 0 0 0,0 0 104 0,0 0 20 16,0 0 3-16,0 0 1 15,0 0-103-15,0 0-25 0,6-5 0 0,0 2 0 0,-1-2 56 0,1 0 7 16,3-1 1-16,0 1 0 0,0 0 0 0,3-1 0 15,-3 1 0-15,3-3 0 0,0 3-52 0,3 0-12 16,0-3 0-16,-1 0 0 0,-2 0 0 0,0 0 0 16,0 3 0-16,-3-3 0 0,3 2 0 0,0-2 0 15,-3 3 0-15,0 0 0 0,3 2 0 0,-3-2 0 16,0 0 0-16,0 2 0 0,-4 0 0 0,4 3 0 16,-9 0 0-16,9-2 0 0,0 2 0 0,-3 2 0 15,-6-2 0-15,9 3 0 0,-3 0 0 0,3 2 0 16,-3-2 0-16,0 2 0 0,-6-5 54 0,6 5 8 0,0 3 2 0,0 0 0 15,-3-3-52-15,0 3-12 0,0-2 0 0,0-1 0 16,-3-5 0-16,3 8 0 0,-3-8 0 0,6 5 0 16,-3 0 0-16,3 1 0 0,-6-6 0 0,6 5 0 15,-1-2 0-15,1-1 0 0,3-2 0 0,0 3 0 16,0-3 0-16,0-3 0 0,6 1 0 0,0 2 0 16,-3-6 0-16,0 4 0 0,6-4 0 0,-4 1 0 15,1 0 0-15,-3-3 0 0,3 0 0 0,-3 0 0 16,0 0 54-16,-3 3 8 0,0-1 2 0,0-1 0 15,-3-1-103 1,0 0-20-16,0-3-4 0,-3 3-1 0,3 0-102 0,-4-2-21 0,7-6-4 16,-9 16-1-16</inkml:trace>
  <inkml:trace contextRef="#ctx0" brushRef="#br0" timeOffset="115710.13">17388 10433 946 0,'0'0'42'0,"0"0"9"0,0 0-41 0,0 0-10 0,0 0 0 0,-6 0 0 16,0 0 80-16,-3 2 13 0,3 1 3 0,3 2 1 15,3 0-14-15,-3 3-3 0,-6 0-1 0,6 3 0 16,6-1-43-16,-3 1-8 0,-3 2-1 0,0 0-1 15,6 1 12-15,0 2 2 0,0-3 1 0,3 0 0 16,-3 0-29-16,0 1-12 0,9-1 11 0,0 3-11 16,0-3 14-16,0 0-3 0,3-2-1 0,0-1 0 15,5 1 2-15,1-1 1 0,0 4 0 0,9-4 0 16,3 1-13-16,-1-1 0 0,-5-2 0 0,3 3 0 16,3-3 0-16,-1 0 8 0,-2 0-8 0,0 2 0 15,0-2 0-15,-1-2 0 0,4 1 8 0,0-1-8 16,3-1 0-16,-1-2 0 0,1 2 0 0,3-2 0 15,-1-3 0-15,4 0-8 0,-3 0 8 0,2-3-13 16,-2 0 34-16,0-2 7 0,-3 0 2 0,5-1 0 0,-5-1-30 0,3 1 0 16,-1-4 0-16,4 4 0 0,-3-2-8 0,-4 3-8 15,-2 0-2-15,3 0 0 0,-6 2 18 0,-1-2 0 16,1 2 0-16,-3 0 0 0,0 3 0 0,0 0 0 16,-4 0 0-16,4 3 0 0,0 0-8 0,0 2 8 15,0-2 0-15,-1 4 0 0,1-1-16 0,0 4 3 16,0 1 1-16,-3 2 0 0,-4 0 12 0,4 3 16 15,-6-2-3-15,-3 4-1 0,0 1-12 0,-3-4 0 16,0 1 8-16,-3 0-8 0,-4-3 0 0,4 3 11 16,-3 0-11-16,-3-5 10 0,0-1-10 0,0 4 10 15,0-4-10-15,-3 1 10 0,0-6-2 0,-3 3 0 16,3-8 0-16,0 0 0 0,-3 5 2 0,3-5 0 16,0 0 0-16,0 0 0 0,0 0-2 0,0 0 0 15,0 0 0-15,0 0 0 0,-3-8-8 0,3 0 0 16,3-2 0-16,0-3 8 0,3-1-8 0,0 1-9 0,0-3 9 0,3-2-13 15,0-3-8-15,3-1-2 0,0 1 0 0,3 3 0 16,3-3 5-16,-4 2 1 0,1 0 0 0,0 4 0 16,3 4 8-16,0-2 9 0,0 5-13 0,3-3 5 15,-1 6 8-15,4 0 0 0,-3-1-9 0,3 1 9 16,3 2 0-16,2 1-11 0,1-1 11 0,0 3-8 16,3 0 8-16,5 3 0 0,1-1 0 0,3 1 0 15,5 0 0-15,1 2 0 0,0-2 0 0,2-1 0 16,1 4 0-16,-3 2 0 0,2-6 0 0,-2 3 0 15,2 1 0-15,4-1 9 0,0-2-1 0,-4 2-8 16,4 0 14-16,-4-2-4 0,1 2-1 0,0-2 0 0,-4 0 15 16,4 2 4-16,2-3 0 0,1 1 0 0,-6 2-28 15,2-2 8-15,-5 0-8 0,-1-1 0 0,-2 1 17 0,0 0-1 16,-1-3-1-16,1 0 0 0,-3 0-5 16,-3 0-1-16,-4-3 0 0,-2 3 0 0,0-3 5 15,-3 1 1-15,-4-4 0 0,-2 1 0 0,-6 0 10 0,0-3 3 16,-3-3 0-16,-3 1 0 0,-3-6-4 0,0 0 0 15,-3 0 0-15,0-2 0 0,-3-4-13 0,-3 4-3 16,0-3-8-16,-3-3 12 0,3 0-12 0,-3 0 8 16,0 0-8-16,0 1 0 0,-3-1 0 0,0 3 0 15,-3 0 0-15,0 2 0 0,0 3 0 0,-3 3 0 16,-2 0 0-16,-4 2 0 0,3 0 0 0,0 6 0 0,0-3 0 16,-3 3 0-16,4 2-8 0,-1 1 8 0,0 2-12 0,0 0 12 15,3 0-12-15,-3 0 12 0,6 0-12 0,0 0 12 16,3 0-9-16,1 2 9 0,-1 1 0 0,6-3-9 15,3 0 9-15,0 0 0 0,-6 3-9 0,6-3 9 16,0 0 0-16,0 0 0 0,0 0 0 0,0 0 0 16,0 0-9-16,0 0 9 0,0 0 0 0,0 0 0 15,6 2 0-15,0-2-8 0,0 0 8 0,2 0 0 16,-8 0-17-16,6 0 0 0,0 0 0 0,-6 0 0 31,0 0-110-31,0 0-21 0</inkml:trace>
  <inkml:trace contextRef="#ctx0" brushRef="#br0" timeOffset="116979.6">17843 11367 1526 0,'-6'-8'68'0,"6"8"13"0,0 0-65 0,0 0-16 0,0 0 0 0,0 0 0 16,0 0 12-16,0 0 0 0,3 5-1 0,0 5 0 15,0-2 21-15,-3 6 4 0,6 4 0 0,-6 1 1 16,0 2 14-16,0 3 2 0,0 2 1 0,3 1 0 15,0 2-18-15,-3 2-4 0,0 4-1 0,0-1 0 16,0 3-8-16,3-2-2 0,-3-1 0 0,0 0 0 16,0-2-10-16,0 0-3 0,3-6 0 0,-3 1 0 15,0-1-8-15,0 1 10 0,3-6-10 0,0-3 10 16,0 1-10-16,0-3 12 0,3-3-12 0,-3-2 12 0,0-3-12 16,0-3-11-16,3 0 3 0,-6-5 0 15,0 0-39-15,6-2-7 0,-3-4-2 16</inkml:trace>
  <inkml:trace contextRef="#ctx0" brushRef="#br0" timeOffset="117297.88">17748 11324 1555 0,'0'-18'68'0,"-3"10"16"0,0 2-68 0,3 6-16 16,6-8 0-16,3 3 0 0,-3 0 60 0,3 2 8 0,3-2 1 0,6 2 1 15,-3 1-38-15,2-1-7 0,1 3-1 0,3 0-1 16,0 3 13-16,0 2 4 0,0 0 0 0,2 1 0 16,4-1-7-16,3 3-1 0,-3 0 0 0,0 5 0 15,2-2-12-15,-2 2-4 0,3-3 0 0,-3 4 0 16,-3-1-16-16,-1 3 8 0,-2-3-8 0,-3 0 0 16,-6 3 15-16,0-3-4 0,-6 0-1 0,-3 3 0 15,-3 0-10-15,-3 0 12 0,-6 0-12 0,-3 0 12 16,-3 0-12-16,-6-3 8 0,-3 5-8 0,1-2 8 15,-4 0 4-15,-3-3 0 0,-3 1 0 0,1 2 0 16,-1-3-4-16,3 0 0 0,3 0 0 0,0-2 0 16,7-1-8-16,-1-2-17 0,6 0 4 0,3-2-680 15,0 2-136-15</inkml:trace>
  <inkml:trace contextRef="#ctx0" brushRef="#br0" timeOffset="117864.64">18662 11345 979 0,'0'0'87'16,"-6"0"-70"-16,-3 0-17 0,0 3 0 15,3-3 99-15,-6 5 16 0,0-2 3 0,0 2 1 0,-2 3-3 0,-1-3 0 16,-3 6 0-16,0 0 0 0,3 2-28 0,-3 0-5 15,0 3-2-15,3 0 0 0,-2 2-32 0,2 4-6 16,0 4-2-16,0-2 0 0,3 2-22 0,0 3-5 16,-3 3-1-16,6 0 0 0,0 5-4 0,3-3-1 15,3 1 0-15,-2-4 0 0,5 1-8 0,0-3 12 16,5-2-12-16,1-1 12 0,3-2-4 0,3 2-8 16,3-4 12-16,0-1-4 0,6 0-8 0,0-3 12 15,3-4-12-15,-1-1 12 0,4 0-12 0,0-5-17 16,3-3 4-16,-4-2-694 0,4-6-138 15</inkml:trace>
  <inkml:trace contextRef="#ctx0" brushRef="#br0" timeOffset="118613.47">18656 11996 1267 0,'0'0'112'16,"0"0"-89"-16,0 0-23 0,0 0 0 0,3 6 93 0,-3-6 15 15,6 2 2-15,0-2 1 0,0-2-45 0,3-1-9 16,3-2-1-16,0-3-1 0,-1 0-19 0,4 0-3 15,3-3-1-15,0-2 0 0,0-3-20 0,6 0-4 16,-3-2 0-16,-1-3-8 0,1-3 0 0,3 0 0 16,-3-3 0-16,-6 6 0 0,-3 0-22 0,0 3 2 15,-3-1 0-15,-7 6 0 0,-2 0 4 0,0 5 0 16,-2-3 1-16,-1 6 0 0,-3-1 5 0,-3 4 1 16,-3-3 0-16,0 5 0 0,-3 2 9 0,3 1 0 15,-3 2 0-15,0 3 0 0,0 0 0 0,1 3 0 16,2-3 10-16,0 2-10 0,3 3 9 0,0-2-9 15,3 0 8-15,3-4-8 0,0 4 0 0,6-3 0 0,-3-8 0 16,6 5 0-16,-3 3 0 0,6-5 0 0,0-1 0 16,0 1 0-16,3 2 0 0,-4-2 0 0,1 0 8 0,3-3-8 15,0 2 0-15,0 1 0 0,0-3 0 0,3 3 0 16,-3-1 0-16,3 1 10 0,0 2-10 0,-4 1 10 16,4-1-2-16,-3 0-8 0,0 3 12 0,0 0-4 15,-3 0 10-15,3 3 2 0,-3-1 0 0,3 1 0 16,-3-3 8-16,3 2 1 0,-3-2 1 0,-1 3 0 15,4-6-7-15,0 0-2 0,0 1 0 0,0-4 0 16,0 1 3-16,3 0 0 0,-3-3 0 0,3-3 0 16,0-2-14-16,-1 2-2 0,-2-2-8 0,3-3 12 15,0-3-12-15,0 3 0 0,0-5 0 0,-3 0 0 16,3-3 8-16,-3-5-8 0,-1 2 11 0,1-2-11 16,3-3 0-16,-6 0 0 0,-3 1 0 0,0 1-12 15,0 1 12-15,-3 5 0 0,-3 3 0 0,0 3 0 0,-3 2 0 16,-3 0 0-16,-3 5 0 0,0 0 0 0,-3 6 0 0,0 0 0 15,-2 2 0-15,2 3 10 0,-3 2-2 0,3 1 0 16,0 0 0-16,0 2 0 0,3 0 5 0,0 3 1 16,3 0 0-16,0 0 0 0,3 2-14 0,3-2 9 15,0 0-9-15,3 0 8 0,3 0-8 0,0 0 10 16,3-3-10-16,6-3 10 0,-3 4-10 0,6-6 0 16,3 0 9-16,2-3-9 15,7 0-16-15,0-5-8 0,3 0-2 0,-1-3 0 16,1 1-170-16,0-1-33 0,26-10-7 0,-14 2-2 0</inkml:trace>
  <inkml:trace contextRef="#ctx0" brushRef="#br0" timeOffset="119276.71">19885 11740 1486 0,'-6'-14'66'0,"6"9"14"0,0-3-64 0,0 3-16 0,-3-6 0 16,0 1 0-16,0-1 88 0,0 3 14 0,0-5 3 0,-2 5 1 16,-4-3-43-16,3 1-9 0,-3-1-2 0,0 1 0 15,0 2 1-15,-3 0 0 0,0 2 0 0,0 1 0 16,0 3-25-16,-3-1-6 0,0 3-1 0,1 3 0 15,-1 2-5-15,0 3-2 0,-3-3 0 0,0 6 0 16,0-1 14-16,6 3 4 0,-3 1 0 0,1-1 0 16,2 3-32-16,3 0 0 0,3 0 0 0,0 2 0 15,6 1 12-15,0-1-3 0,3-2-1 0,3 2 0 16,3-4-8-16,3-1 0 0,-1 0 0 0,1-2 0 16,3-3 0-16,0-3-11 0,0-2 3 0,3-3 0 15,-3 0 8-15,3-3 0 0,-3-2 0 0,-1-3 0 0,1 0 0 0,0-3 0 16,-3 1 0-16,0-4 0 0,3 1 0 0,-6 0 11 15,0 0-3-15,0 0 0 0,-3-1-8 0,0 1 0 16,0 5 0-16,-4-2 0 0,-2-1 0 0,0 3 0 16,3 0 0-16,-3 0 0 0,0 3 0 0,-3 2 0 15,1-2 0-15,2 5 0 0,0 0 8 0,0 0-8 16,0 0 12-16,0 0-4 0,0 0-8 0,0 0 0 16,-6 5 0-16,3 0 0 0,0 1 0 0,0 2 0 15,0 0-11-15,0 2 11 0,3 1 0 0,0 2-8 16,3 0 8-16,0 1 0 0,0 1 0 0,0-1 0 15,6-1 0-15,-4 0 0 0,4 0 0 0,3-2 0 16,0-1 0-16,3 1-8 0,3 0 8 0,-3-6 0 16,3 3 0-16,3-3 8 0,-4-2 0 0,4-1 1 0,0-2 0 0,0 0 0 15,0-2-9-15,0-3 8 0,-4-3-8 0,4 0 8 16,-3 0 1-16,0-3 0 0,-3-5 0 0,0 0 0 16,-6 0 3-16,3-5 0 0,-1-2 0 0,-2-1 0 15,-3-5 6-15,3 2 2 0,-3-5 0 0,0 1 0 16,0-4-20-16,-3 1 0 0,3-3 0 0,-3 2 0 15,0 4 0-15,-3-1 0 0,0 3 0 0,0 5 0 16,0 3 0-16,-3 2 0 0,3 6 0 0,-3 2 0 16,-3 1 0-16,3 7 0 0,-6 1 0 0,0 4 0 15,0 4 0-15,-6 1 0 0,1 7 0 0,-1 4 0 16,-3 3 0-16,0 3 0 0,3 3 0 0,0 4 0 16,0-1 13-16,6 1-1 0,0 1 0 0,7-3 0 15,2 0-4-15,2 3-8 0,4-3 11 0,3 0-11 16,3 0 12-16,3 0-12 0,0-2 12 0,6-3-12 0,0-1 10 0,3-4-10 15,2-3 8-15,4 0-8 0,3-6 0 0,0-2 0 16,2-5-14-16,1 0-818 16,6-3-163-16</inkml:trace>
  <inkml:trace contextRef="#ctx0" brushRef="#br0" timeOffset="119754.65">20784 11237 403 0,'-3'-19'17'0,"3"19"5"16,0 0-22-16,0 0 0 0,0 0 0 0,0 0 0 15,0 0 327-15,0 0 61 0,0 8 12 0,0 0 2 0,0 0-274 16,0 3-54-16,9 2-11 0,-6 5-3 16,0 1-1-16,3 5-1 0,0 5 0 0,0 0 0 0,3 0-22 0,-3 3-5 15,0 2-1-15,-3-2 0 0,3 2-18 0,-3 1-3 16,-3-1-1-16,0 1 0 0,0-4 10 0,0 1 2 16,-3 0 0-16,0-3 0 0,-6-3-20 0,3 1 0 15,3-3 0-15,0-3 0 0,-3-3-13 0,6-2-7 16,0 0 0-16,0-5-1 15,3-3-163-15,3-3-33 0,15 0-7 0,3-7 0 0</inkml:trace>
  <inkml:trace contextRef="#ctx0" brushRef="#br0" timeOffset="120100.87">20999 11570 2026 0,'-6'-5'90'0,"6"5"18"0,0-5-86 0,0 5-22 0,0 0 0 0,6-3 0 15,-1-2 0-15,7 2 8 0,0-2-8 0,3 5 0 16,0-3 0-16,3 0 9 0,0 3-9 0,3 3 0 16,-4 0 24-16,4 2-3 0,0 3 0 0,3-3 0 15,3 3 12-15,-3 3 3 0,-4-1 0 0,-2 4 0 16,3-1-36-16,-3 3 0 0,0 0 0 0,-3-1 0 0,-3 1 0 15,-3-2 0-15,-4 4 8 0,-2-2-8 0,-3 3 14 0,-3-1-4 16,-2-2-1-16,-4 0 0 0,-3 0 4 0,-6 0 1 16,0-1 0-16,-3-1 0 0,3-4-4 0,-3-2-1 15,-2 0 0-15,2 0 0 0,3-3-9 0,0-2 0 16,0 0-12-16,3-3 12 16,3-3-38-16,1 0 0 0,2-2 0 0,0 0 0 15,6-3-80-15,3-3-16 0,3-2-3 0,3-3-709 0</inkml:trace>
  <inkml:trace contextRef="#ctx0" brushRef="#br0" timeOffset="120289.14">21433 11501 1580 0,'0'0'70'0,"0"0"14"0,0 0-67 0,0 0-17 16,-3 8 0-16,-3 0 0 0,0 3 57 0,0 2 8 16,-3-2 2-16,3 2 0 0,-3 3-2 0,4 0 0 0,-4 5 0 0,3-3 0 15,3 1-23-15,-3-1-5 0,3 4-1 0,3-4 0 16,3 1-8-16,3-1-3 0,-3-2 0 0,3 3 0 15,3-4-9-15,2-4-3 0,-2 0 0 0,6-1 0 16,-3-2-4-16,3 0-1 0,3-5 0 0,0-1 0 31,-3-2-58-31,2-2-12 0,4-6-2 0</inkml:trace>
  <inkml:trace contextRef="#ctx0" brushRef="#br0" timeOffset="120760.2">21076 11504 288 0,'0'0'25'0,"0"0"-25"15,12-3 0-15,-3 1 0 0,3-1 133 0,-3 1 22 16,0-1 4-16,-4-2 1 0,4-1-28 0,-3 4-4 16,0-4-2-16,0 1 0 0,0 0-12 0,-3-1-2 15,0 1-1-15,3 0 0 0,0 0-35 0,-3-1-6 0,3 1-2 0,-3 0 0 16,0-1-28-16,0 1-5 0,0 0-2 0,3-3 0 16,0 3-16-16,0-3-3 0,0 0-1 0,3 0 0 15,6 0-5-15,-4 0-8 0,-2 3 11 0,3-3-11 16,0 0 0-16,0 0 0 0,0 3 0 0,-3-1 0 15,0 1 0-15,-3 0 0 0,0 2 0 0,3 3 0 16,-9 0 0-16,6 3 0 0,-6-3 0 0,6 5 0 16,-3 0 24-16,3 3-1 0,-6 0-1 0,3 3 0 15,2-1 3-15,-2 1 1 0,3 2 0 0,-3-2 0 16,0 2-12-16,3 0-2 0,3 0-1 0,-3-2 0 16,-3-3-11-16,3 2 12 0,3 1-12 0,-3-6 12 15,3 1-4-15,0-1-8 0,0-2 12 0,0-1-4 16,3-2-8-16,-3-2 12 0,5-1-12 0,-2-2 12 15,0-3-100-15,0-3-19 16,3-2-4-16</inkml:trace>
  <inkml:trace contextRef="#ctx0" brushRef="#br0" timeOffset="121105.26">21841 11107 1612 0,'0'0'144'0,"0"0"-116"16,-3-2-28-16,3 2 0 0,0 0 156 0,0 5 24 0,0 5 6 0,3 1 1 15,3 0-147-15,3 2-28 0,0 3-12 0,-3 0 8 16,6 2 13-16,-1 6 3 0,4 2 0 0,-3 1 0 15,3 2 3-15,0 3 1 0,0-1 0 0,3 4 0 16,0-1-28-16,-1 1 0 0,-2 2 0 0,0 0 0 16,0 2 0-16,0-2 0 0,-6 3 8 0,-3-3-8 15,-3-2 0-15,-9-1 8 0,-3 0-8 0,-6-2 0 16,-6-3 12-16,-3 0-4 0,-5-2 0 0,-7-3 0 16,-6-1-8-16,-11-1 0 0,-13-4 0 0,7-2-11 15,-7-3-49-15,1 0-11 16,-4 1-1-16,-2-6-974 0</inkml:trace>
  <inkml:trace contextRef="#ctx0" brushRef="#br0" timeOffset="135371.01">12956 10213 518 0,'0'0'46'0,"0"0"-37"0,9 0-9 0,0-3 0 15,0 3 108-15,3 0 20 0,-1 0 4 0,1 0 1 16,0-2-53-16,3 2-12 0,0-3-1 0,0 3-1 16,6-3-28-16,0 3-6 0,-4-2 0 0,4-1-1 15,3 3-5-15,-3-3-1 0,3 1 0 0,-3-1 0 16,2 3-8-16,1-3-1 0,-3 1-1 0,3-1 0 15,3 3-1-15,-4-2 0 0,4-1 0 0,0 0 0 0,-3 1-2 16,6-1-1-16,2 0 0 0,1 1 0 0,0 2-11 0,0 0 0 16,-4-3 0-16,4 0 0 0,0 1 0 15,-3-1 0-15,-1 0 0 0,4 3 0 0,-3-2 0 0,3-1 0 16,-1 0 0-16,1 1 0 0,0-1 0 0,0 3 12 16,2-2-12-16,-5-1 12 0,3 0-2 0,-3 3 0 15,-4-2 0-15,1 2 0 0,0 0-10 0,0 0 0 16,-3 0 0-16,-1-3 0 0,-2 3 0 0,0 0 0 15,0-3 0-15,0 1 0 0,0 2 0 0,-4 0 0 0,-2-3 0 16,0 3 0-16,6 0 12 0,-6-3 4 0,-3 3 1 0,0 0 0 16,0 0-7-16,-3 0-2 0,-1-2 0 0,1 2 0 15,0 0-8-15,-6 0 0 0,-3 0 0 0,6 0 8 16,-6 0-8-16,6 0 0 0,-6 0 0 0,0 0 0 16,0 0 8-16,0 0-8 0,0 0 8 0,0 0-8 15,0 0 0-15,6 0 8 0,-6 0-8 0,0 0 0 16,6 0 0-16,-6 0 0 0,0 0 0 0,6-3 0 15,-6 3 13-15,6 0-2 0,-6 0-1 0,6 0 0 16,-6 0-10-16,9-3 0 0,0 3 0 0,-3-2 0 16,-6 2 0-16,9 0 0 0,0 0 0 0,-9 0 0 15,6-3 0-15,-6 3-14 0,0 0 3 0,9 0 1 16,-4 0 10-16,-5 0 0 0,0 0 0 0,0 0 0 16,0 0 0-16,0 0 14 0,0 0-3 0,0 0-1 15,0 0-10-15,0 0-11 0,0 0 3 0,0 0 0 16,0 0-20-16,0 0-4 0,-3 3-1 0,1 2 0 0</inkml:trace>
  <inkml:trace contextRef="#ctx0" brushRef="#br0" timeOffset="136009.57">14754 9372 248 0,'0'0'11'0,"0"0"2"16,0 0-13-16,0 0 0 0,3-6 0 0,-3 6 0 15,3-8-10-15,-3 8-5 0,3-5-1 0,-3 5 0 0,0 0 74 16,0 0 14-16,0 0 4 0,0 0 0 0,0 0 28 0,0 0 5 16,0 0 2-16,0 0 0 0,0 0-52 0,0 0-11 15,0 0-1-15,0 5-1 0,-3 3-21 0,0-2-4 16,3 4-1-16,0 1 0 0,-3-3-9 0,3 2-3 16,0 1 0-16,0 2 0 0,0 0 9 0,0 1 2 15,3 1 0-15,-3 4 0 0,3-3 19 0,0 2 4 16,0 1 1-16,0-1 0 0,3 6-3 0,-3-3 0 15,-1 0 0-15,1-2 0 0,3 2-8 0,0-2-1 16,0 2-1-16,-3-3 0 0,0 1-2 0,3 2-1 0,-3-2 0 0,3 2 0 16,-6-3-4-16,3 3-1 0,0-2 0 0,-3-1 0 15,0-2-5-15,3 0-1 0,0 3 0 0,-3-1 0 16,3-2-8-16,-3 3-8 0,3-6 9 0,0 3-9 16,-3-3 10-16,0-2-10 0,0-1 10 0,0 1-10 15,0-3 10-15,0-8-10 0,0 0 10 0,0 0-10 16,0 0 8-16,0 0-8 0,0 0 0 0,0 0 0 31,0 0-103-31,6-8-26 0</inkml:trace>
  <inkml:trace contextRef="#ctx0" brushRef="#br0" timeOffset="137647.54">14772 9332 864 0,'0'0'38'0,"0"0"8"0,0 0-37 0,0 0-9 16,0 0 0-16,0 0 0 16,0 0-22-16,0 0-6 0,-3 8-2 0,3-8 0 0,-6 2 30 0,0 1 0 15,-3 2 0-15,3-2 0 0,-3 2 0 0,-3-2 0 0,3 0 0 0,-6-1 0 16,0 4 27-16,-3-4 11 0,1 3 2 0,-4-2 1 16,0 2-21-16,-3 1-5 0,-3-6-1 0,-2 5 0 15,2-2 19-15,-3-1 4 0,-3 1 1 0,3-3 0 16,1 0-10-16,-1 0-1 0,0 0-1 0,-3-3 0 15,1 3 13-15,2-2 2 0,0-1 1 0,-3 3 0 16,1-3-24-16,2 1-5 0,-3-1-1 0,-3 0 0 16,4 3 13-16,-1 0 3 0,-3-2 0 0,3 2 0 15,1-3-4-15,-4 0-1 0,3 3 0 0,-5 0 0 16,2 0-8-16,0 3-2 0,-3-6 0 0,4 3 0 16,-4 3 3-16,6-3 0 0,1 0 0 0,2 0 0 15,0 3 16-15,3-3 3 0,3 0 1 0,4 0 0 16,-1-3-20-16,3 3-3 0,0 3-1 0,0-3 0 15,3 0-12-15,3 2 0 0,0 1 0 0,1-3 0 16,2 3 0-16,0-3 0 0,0 0 0 0,3 0 0 0,0 0 0 16,6 0 0-16,-3 0 0 0,3 0 0 0,0 0 0 0,0 0 0 15,-6 2 0-15,6-2 0 0,0 0 0 0,0 0 0 16,0 0 0-16,0 0 0 0,-3 6 0 0,3-6 0 16,0 0 0-16,0 8 0 0,0-8 0 0,0 8 0 15,-3-3 0-15,0 3 0 0,3-8 0 0,-3 5 0 16,-3 0 0-16,3 1 0 0,3-6 0 0,-3 5 0 15,0 0 0-15,3-5-10 0,-6 6 10 0,6-6 0 16,0 0 0-16,0 0 0 0,0 0 0 0,0 0 0 16,-3 5 8-16,3-5-8 0,0 0 0 0,3 8-10 15,0-3 1-15,0 0 0 0,3 3 9 0,-3 0 0 16,3-3 8-16,-3 1-8 0,3 2 0 0,-3 0 0 0,0 0 0 16,-3 0 0-16,0 2 0 0,0-2 0 0,-3 5 0 15,0-2-8-15,-3-1 8 0,0 4 0 0,3-4 0 0,-6 3 0 16,-3-2 0-16,3 0 0 0,0-1 0 0,3-2 0 15,-5 3 0-15,2-3 0 0,3 0 0 0,-3 0 0 16,3 0 0-16,0-1 0 0,-3 1 0 0,3-2 0 16,3 2 0-16,0-3 0 0,-3 5 0 0,3-2 0 15,0 0 0-15,3 0 0 0,-3 0 0 0,0 0 0 16,3 3 0-16,-3-1 0 0,3-2 0 0,-3 6 0 16,0-7 0-16,3 4 0 0,0-3 0 0,-3 5 0 15,0-2 0-15,0 2 0 0,0-2 0 0,-3-1 0 16,3 3 0-16,0 3 0 0,0-2 0 0,0 1 0 15,0 1 0-15,0-3 0 0,0 3 0 0,1-2 0 16,-1-1 0-16,0-3 0 0,0 4 0 0,0-4 8 0,3-2-8 0,-3 3 8 16,0-3-8-16,0 0 8 0,3-3-8 0,-3 3 12 15,3-3-4-15,0 0 0 0,0-5-8 16,0 8 9-16,-3-2-9 0,3 2 10 0,0-3-10 0,0 0 0 16,0 3 0-16,0-3 8 0,3 3-8 0,-3-2 0 15,0 2 0-15,0-3 0 0,-3 3 0 0,3-8 0 16,0 8 0-16,0-3 0 0,0 3 0 0,0-8 0 15,0 5 0-15,0-5 0 0,0 8 0 0,0-8 8 16,0 0-8-16,0 0 0 0,0 5 0 0,0-5 8 16,0 0-8-16,0 0 0 0,0 0 0 0,0 0 8 15,6 6-8-15,-6-6 0 0,0 0 0 0,0 0 0 0,3 5 8 16,6 0-8-16,-9-5 0 0,6 0 0 0,-6 0 0 0,8 6 0 16,4-4 0-16,-6 1 0 0,3-3 0 0,0 0 0 15,0-3 0-15,3 3 0 0,-6 0 0 0,6-2 0 16,-3 2 0-16,3-6 0 0,3 6 0 0,-1-2 0 15,4-1 0-15,-3-2 0 0,3 5-11 0,3-6 11 16,-3 4 0-16,3-3 0 0,-1 5 0 0,1 0 0 16,0 0 0-16,0 0-8 0,0 2 8 0,3 1 0 15,2-3 0-15,-2 2 0 0,0 1 0 0,-3 0-8 16,3-3 8-16,-1 0 0 0,4 0 0 0,0 2 0 16,-3-4 0-16,6 2 0 0,-4 0 8 0,1-3-8 15,3 3 0-15,-3-3 0 0,0 3 0 0,-1 0-8 16,4-2 8-16,0 2 0 0,-3-3 0 0,2 1 0 15,4 2 0-15,-3-3 0 0,0 0 0 0,-1 3 0 16,-2-2 0-16,0 2 0 0,-3-3 0 0,0 3 0 16,-1 0 0-16,-2-3 0 0,-3 3 0 0,3-2 0 0,-3-1 0 0,3 3 0 15,-3-3 0-15,-1 3 0 0,-2 0 0 0,3-2 0 16,0 2 0-16,3-3 0 0,-3 3 0 0,0 0 0 16,-1 0 0-16,4-3 0 0,-3 3 0 0,-3-2 0 15,3 2 0-15,-3-3 0 0,-3 3 0 0,3 0 0 16,-4-2 0-16,1 2 0 0,-3 0 0 0,0 0 0 15,0-3 0-15,-3 3 11 0,-6 0-11 0,0 0 8 16,6 0-8-16,-6 0 8 0,0 0-8 0,6-3 0 16,-6 3 0-16,6 0 0 0,3-2 0 0,-3 2 0 15,-6 0 0-15,9-3 0 0,-3 3 0 0,3 0 0 16,0-3 0-16,-3 3 0 0,2-2 0 0,-2 2 0 16,3-3 0-16,-3 3 0 0,-6 0 0 0,9 0 0 0,-3-3 0 15,-6 3 0-15,0 0 0 0,9 0 0 16,-3-2 0-16,-6 2 0 0,0 0 0 0,0 0 0 0,0 0 0 15,6-3 0-15,-6 3 0 0,0 0 0 0,0 0 0 0,0 0 0 16,6-3 0-16,-6 3 0 0,0 0 0 0,0 0 8 16,6-2-8-16,-6 2 0 0,6-3 9 0,-6 3-9 15,0 0 0-15,3-5 8 0,-3 5-8 0,0 0 0 16,0 0 0-16,3-5 0 0,-3 5 0 0,0 0 0 16,0 0 0-16,0 0 0 0,0 0 0 0,0 0 0 15,0 0 0-15,0 0 0 0,0 0 0 0,0 0 0 16,0 0 0-16,0 0-8 0,-3 0 8 0,3 0 0 15,-6 2-22-15,6-2 1 0,0 0 0 0,0 0 0 16,0 0-38-16,0 0-7 16,0 0-2-16</inkml:trace>
  <inkml:trace contextRef="#ctx0" brushRef="#br0" timeOffset="138208.49">14638 9372 658 0,'0'0'29'0,"0"0"7"0,0 0-36 0,0 0 0 0,0-6 0 0,0-2 0 16,0 3 61-16,0 5 6 0,-3-8 1 0,0 3 0 0,3 5-10 0,-3-3-2 15,-3-2 0-15,-3 2 0 0,0 1-28 0,0 2-7 16,-6 0-1-16,0 2 0 0,-6 1-20 0,-2 0 0 16,-7-1 0-16,-3 3 0 0,-3-2 0 0,-2 2-8 15,-4 1 0-15,-3-1 0 0,-5 0 8 0,-1 1-8 16,-2-1 8-16,-1 0-8 0,-3-2 8 0,1 2 0 15,2 0 8-15,1-2-8 0,-1 0 63 0,1-3 8 16,-1 2 1-16,6 1 1 0,4-6-3 0,2 3-1 16,3-2 0-16,4 2 0 0,2 0-46 0,3-3-10 15,0 3-1-15,6 0-1 0,1 0-11 0,-1-3 0 16,6 1 0-16,-3 2 0 0,6 2-14 0,0-2-5 16,3 0-1-16,1 0-471 15,2 0-94-15</inkml:trace>
  <inkml:trace contextRef="#ctx0" brushRef="#br0" timeOffset="138762.51">13131 9528 918 0,'0'0'20'0,"0"0"4"0,9-6 0 0,-3 4 3 0,3-1-27 0,6-2 0 16,-3-3 0-16,3 3 0 0,6-3 15 0,3-3-3 16,-4 0 0-16,4 1 0 0,3-1 32 0,-3 3 7 0,6 0 1 0,-1 0 0 15,7-2-24-15,0 5-5 16,0-1-1-16,-1 1 0 0,4-6-10 0,0 6-1 0,-1 0-1 0,1 2 0 15,3-2-2-15,-4 2 0 0,4 1 0 0,3-1 0 16,-1 0-8-16,1 1 0 16,0-1 0-16,-1 3 0 0,-2-3 12 0,0 3 0 0,2 3 0 15,-2-3 0-15,-3-3-12 0,2 1-14 0,1 2 3 0,-3 0 1 16,-1 0 10-16,1 0 8 0,-6 0-8 0,-3 0 11 16,2 2-11-16,-5 1 8 0,-3-3-8 0,-3 0 8 31,0 3-32-31,-6-1-6 0,-1-2-2 0,-2 0 0 0,-3 0 10 0,0 0 2 0,-3 0 0 0,-6 0 0 15,0 0 6-15,6 0 2 0,-6 0 0 0,0 0-321 16,6-2-64-16</inkml:trace>
  <inkml:trace contextRef="#ctx0" brushRef="#br0" timeOffset="139339.38">14783 9393 288 0,'0'0'12'0,"0"0"4"0,0 8-16 0,3 2 0 0,-3 1 0 0,0-1 0 15,3 4 119-15,-3-1 21 0,3 3 4 0,-3 0 0 16,0 2-103-16,0 3-21 0,3 0-4 0,-3 3 0 16,0-3-16-16,0 3 0 0,0-3 0 0,3 3 0 15,-3-3 0-15,3 1 0 0,-3 1 0 0,0-1 0 16,3-1 0-16,-3 0 0 0,0 0 0 0,0 0 0 16,3-2 12-16,-3-1 0 0,0 1 0 0,0-3 0 15,3 2 34-15,-3 1 6 0,0-6 2 16,0 3 0-16,-3 0-1 0,3-3 0 0,3-3 0 0,-3 1 0 15,0-3-19-15,0 3-4 0,3-6-1 0,0 3 0 16,-3-3-14-16,3 0-3 0,-3-5-1 0,0 0 0 16,0 0-11-16,0 0 12 0,3 6-12 0,-3-6 12 15,0 0-12-15,0 0 8 0,0 0-8 0,0 0 8 16,0 0 0-16,0 0-8 0,0 0 12 0,0 0-4 16,0 0-8-16,0 0 8 0,0 0-8 0,-9 0 8 15,0-3-8-15,-3 3 0 0,-2-3 0 0,-1 3 0 0,-3 3-13 16,-3 0-5-16,-6-3-1 0,0 2 0 15,-8 1-14-15,-1 2-3 16,-12-2-1-16,1 2 0 0,-4 1-35 0,-5-1-6 0,-4 0-2 0,0 0 0 16,-5-2 31-16,-3 2 5 0,-4 1 2 15,1-4 0-15,-1 4 91 0,1-6 19 0,-1-3 3 0,4 0 1 0,2-2 52 0,10 2 12 16,2-2 1-16,7 0 1 0,8 2-76 0,3-2-15 16,6 0-3-16,4-1-552 15,8 4-111-15</inkml:trace>
  <inkml:trace contextRef="#ctx0" brushRef="#br0" timeOffset="141016.69">13212 13809 230 0,'0'0'20'0,"0"0"-20"15,0 0 0-15,-3 5 0 16,3-5 207-16,-3 8 37 0,3-8 7 0,0 0 1 0,0 0-129 0,0 0-27 15,0 5-4-15,0-5-2 0,0 0-9 0,0 0-1 16,0 0-1-16,0 0 0 0,0 0-30 0,0 0-5 16,3-8-2-16,3 0 0 0,-3-2-16 0,3-1-3 15,3-5-1-15,-3 0 0 0,0-2-3 0,3-1-1 16,-1 1 0-16,4-3 0 0,3-3-18 0,-3 3 0 16,3-1 0-16,-3 4 0 0,3-1 0 0,3 1-14 15,0 2 4-15,-1 3 1 0,1 2 9 0,3 1-10 16,-3 2 10-16,3 0-10 0,0 2 10 0,-1 4 12 15,1-1-2-15,0 3-1 0,0 0-18 0,-3 0-4 16,3 5-1-16,-1 1 0 0,-2-1 14 0,0 0 0 16,0 1 0-16,0-1 10 0,-3 3 0 0,0 0 0 0,0 2 0 0,-4-2 0 15,4 0 5-15,-3 3 1 0,0-1 0 16,0-2 0-16,-3 3-4 0,3-3-1 0,0 0 0 0,-3 0 0 16,0 0-3-16,0 0 0 0,5-6 0 0,-5 4 0 15,3-1-8-15,-3-2 12 0,0-3-12 0,0 2 12 16,0-2-4-16,-3-2-8 0,3 2 12 0,0-6-4 15,-3 1-8-15,3 0 0 0,-3-6 0 0,3 0-648 16,3 1-132-16</inkml:trace>
  <inkml:trace contextRef="#ctx0" brushRef="#br0" timeOffset="141493.84">13194 14118 864 0,'0'0'76'0,"0"-5"-60"16,0-3-16-16,-3 3 0 0,3-3 133 0,0 0 24 16,3 0 5-16,-3 0 1 0,3-3-55 0,0 1-10 0,0-3-2 0,0 2-1 15,3 0-32-15,0 1-7 0,0-3 0 0,3-1-1 16,0 4-31-16,3-1-5 0,-1-2-2 0,4 2 0 16,0-2-17-16,3 3 0 0,-3-4 0 0,3 4 0 15,3 2 0-15,-4-3 0 0,4 3 0 0,-3 0 0 16,0 3 0-16,3 0 0 0,-6 2 0 0,6 0 0 15,-4 1 15-15,4 2-1 0,-3 2 0 0,3 1 0 16,0 0 6-16,-3 2 0 0,-3 3 1 0,2 0 0 16,-2 0 3-16,0 0 0 0,0 0 0 0,-3 2 0 15,3-2 3-15,-3 0 1 0,0 0 0 0,0 0 0 16,2 0-4-16,-2-3 0 0,0 3 0 0,0-3 0 16,3 3-7-16,0-5-1 0,0 0-1 0,0-1 0 15,6-2-7-15,-4-2-8 0,1-1 11 0,3 0-11 16,3-5-60-16,3 1-18 0,-3-7-4 0</inkml:trace>
  <inkml:trace contextRef="#ctx0" brushRef="#br0" timeOffset="143370.85">14932 13137 806 0,'-6'-14'72'0,"3"9"-58"16,3-3-14-16,-3 3 0 0,3 5 66 0,0 0 10 16,0-5 3-16,0 5 0 0,0 0-7 0,0 0-2 15,-3-3 0-15,3 3 0 0,0 0 22 0,0 0 4 0,-3 8 0 0,3 2 1 16,0 4-3-16,0 4-1 0,0 1 0 0,0 4 0 15,0 4-40-15,0-1-8 0,0 4-1 0,-3-1-1 16,3 0-8-16,-3 2-2 0,3 4 0 0,0-1 0 16,0-2-16-16,-2 2-3 0,-1-2-1 0,3 0 0 15,0 0-1-15,0-3-1 0,-3-3 0 0,0-2 0 16,6-3-11-16,-3-2 0 0,0-6 0 0,0 3 0 16,3-6 8-16,-3 1 0 0,3-3 0 0,-3 0 0 15,0-8-20-15,0 0-5 0,0 0-1 0,0 0 0 16,0 0-163-16,0 0-33 15,0 0-6-15,8-11-2 0</inkml:trace>
  <inkml:trace contextRef="#ctx0" brushRef="#br0" timeOffset="143635.2">14298 14118 1587 0,'-12'-2'70'0,"12"2"15"0,0 0-68 0,0 0-17 16,0 0 0-16,0 0 0 0,6-3 12 0,6-2 0 16,3-1-1-16,6-2 0 0,6 3 7 0,3-3 2 15,2 0 0-15,7-2 0 0,6 2-4 0,-1-3 0 16,4 1 0-16,2-1 0 0,7 0-8 0,3 3-8 0,-1 0 9 0,4 1-9 16,-1 4 16-16,1-2-4 0,-7 2 0 15,1-2 0-15,2 2 5 0,-5 0 1 0,-1 1 0 16,-5-1 0-16,-3 3-4 0,-10 0-1 0,1 0 0 0,-9 3 0 31,-6-3-93-31,-6 0-18 0</inkml:trace>
  <inkml:trace contextRef="#ctx0" brushRef="#br0" timeOffset="144519.76">7550 12303 946 0,'0'0'42'0,"0"0"9"0,9-3-41 0,-9 3-10 0,0 0 0 0,0 0 0 16,0 0 110-16,0 0 20 0,0 0 4 0,0 0 1 15,0 0-34-15,3 8-6 0,0 0-2 0,-3 6 0 16,-6-1-21-16,3 5-4 0,6 1 0 0,-3-1-1 15,-3 4-38-15,0 1-7 0,6-1-2 0,3 7-627 16,0 0-125-16</inkml:trace>
  <inkml:trace contextRef="#ctx0" brushRef="#br0" timeOffset="145667.64">14551 14391 921 0,'-9'2'40'0,"3"1"10"0,3-6-40 0,-3 3-10 0,4 0 0 0,-4 0 0 16,6 0 207-16,0 0 39 0,-6 3 8 0,6-3 2 15,0 11-151-15,0 2-29 0,0-3-7 0,3 9-1 16,-3-1-19-16,3 6-4 0,0-3-1 0,-3 3 0 16,3 3-16-16,-1-1-4 0,-2 3-1 0,0-2 0 15,0 2-7-15,0 0 0 0,0-3-1 0,-2 3 0 0,2 1-5 16,-3-4-1-16,0-2 0 0,0-3 0 0,-3 0-9 16,3-2 10-16,-3-1-10 0,3-5 10 15,3-2 0-15,-6-3 0 0,3 0 0 0,3-8 0 0,-6 3 2 0,6-3 0 16,-3-3 0-16,-3-2 0 0,0-3-12 0,0-6-12 15,3 1 2-15,0-5 1 0,0-3-12 0,0-3-3 16,3-5 0-16,-3 0 0 0,3-1 5 16,3-1 1-16,-6 4 0 0,3 1 0 0,3 2 18 0,-3 3 0 15,0 0-8-15,0 2 8 0,3 3 0 0,0 3 0 16,0 2 0-16,0 3 0 0,0 3 12 0,0 0-3 16,3 2-1-16,0 1 0 0,3 2-8 0,-3 0 0 15,3 0 9-15,0 5-9 0,3-2 0 0,-1 2 9 16,1 3-9-16,0 0 0 0,0 0 0 0,3 5 0 15,0-3 0-15,-3 4 0 0,0-4 0 0,0 3 0 16,0 1 0-16,-4-1 0 0,1-2 12 0,0-1-12 0,3 1 12 16,-3-3-12-16,-3 2 18 0,3-5-3 0,-3 1-1 0,3-1 0 15,-3-2 2-15,0-1 1 0,0-4 0 0,3 2 0 16,-6-6 4-16,3 1 1 0,3-3 0 0,-3-2 0 16,-1-4 4-16,-2 1 1 0,3 0 0 0,-3-3 0 15,0-5-11-15,0 0-3 0,0-3 0 0,-3 0 0 16,3-5-13-16,3 0 0 0,0 2 8 0,-3 4-8 15,3-4 0-15,0 3-15 0,0 1 3 0,3 4 1 32,0-2-69-32,0 5-13 0,0 0-3 0,0 6-1 0,0-1-119 15,3 3-24-15</inkml:trace>
  <inkml:trace contextRef="#ctx0" brushRef="#br0" timeOffset="146089.17">14956 14610 691 0,'0'0'30'0,"0"0"7"0,0 0-29 0,0 0-8 15,0 0 0-15,0 0 0 0,0 0 267 0,0 0 52 16,0 0 10-16,0 0 3 0,0 0-206 0,6 0-41 15,-3 0-8-15,6 0-1 0,3 3-39 0,-3 0-7 16,3-1-2-16,3 1 0 0,-1 2-17 0,-2 0-11 16,3 3 12-16,0 0-12 0,-3 3 18 0,0-3-3 0,-3 5-1 0,0-2 0 15,-3 2-1-15,0 0 0 0,-3 0 0 0,0 3 0 16,-6 0 7-16,-3 0 0 0,3 0 1 0,-6 0 0 16,-3 2-6-16,-3-2-2 0,0 3 0 0,-3-1 0 15,-3-2-13-15,1 0 0 0,-1 0 8 0,0-6-8 16,3 1 0-16,3-3 8 0,0 0-8 0,3-3 0 15,4 0 8-15,2-2-8 0,6-3 0 0,0 0 0 16,0 0 8-16,0 0-8 0,8-3 0 0,4 3 0 16,6-2 0-16,3-4 0 0,6 1 0 0,0 3 0 15,2-4 0-15,1 1 11 0,0-3-11 0,3 3 10 16,-1-6-10-16,1 3 0 0,0 3 0 0,0-3-11 16,2-3-129-16,-2 3-25 0,33-18-6 15,-22 7-1-15</inkml:trace>
  <inkml:trace contextRef="#ctx0" brushRef="#br0" timeOffset="148392.67">16510 13129 1504 0,'0'0'67'0,"0"0"13"0,0 0-64 0,0 0-16 0,0 0 0 0,9-6 0 16,3 1 23-16,-3 0 1 0,0 2 0 0,2-2 0 16,1 5 10-16,-3-5 2 0,0 2 1 0,0 0 0 15,-3 3-4-15,0-2-1 0,3 2 0 0,-9 0 0 16,0 0 6-16,0 0 1 0,0 0 0 0,-3 8 0 15,-6-3 21-15,-3 3 5 0,0 0 1 0,-6 2 0 16,-5 4-33-16,-7 1-6 0,-6 1-2 0,-3 3 0 0,-2-3-25 0,-4 2 0 16,-5 1 8-16,-1-1-8 15,3-2 0-15,1 3 0 0,5-4 0 0,-3 4 0 0,1-3 0 16,-1 2 0-16,3-4 8 0,4 2-8 16,8-3 29-16,3-3 1 0,3 1 0 0,3-1 0 0,10 1-7 0,-1-3-2 15,9 3 0-15,3-3 0 0,6-1-21 0,6 1 0 16,8-2 0-16,4 2 0 0,9-3 0 0,3 0 0 15,2 1-9-15,4-4 9 0,3-2-12 0,-1 0 3 16,7 0 0-16,2 0 0 0,1 5-7 0,-3-2 0 16,-4 5-1-16,-5-3 0 0,-3 6 9 0,-4-3 8 15,-2 0-12-15,-6 2 12 0,-9 1-8 0,-3 0 8 16,-3-1 0-16,-4 3 0 0,-8 1 0 0,-5-1 11 0,-7 3 0 16,-6 2 0-16,-3 1-3 0,-9 2-8 0,-9 0 12 0,-5 3-4 15,-4 2-8-15,1 1-17 0,-1-1 4 0,0 3 1 16,1-2 12-16,-1-1 0 0,0 1 0 0,4-3 0 15,2-3 9-15,3 0 5 0,7-3 1 0,2 1 0 16,9-3 2-16,3-3 1 0,3 0 0 0,9-2 0 16,3-1-18-16,6-2 0 0,3 0 0 0,9 0 0 15,6-2 0-15,6-4 0 0,6-2 0 0,5 0-9 16,1-2 9-16,6-1 0 0,2-2 0 0,7-3 0 16,2 0 0-16,4 0 0 0,-1 0-9 0,-2 3 9 15,0-3 0-15,-1 0 0 0,1-3 0 0,-4 6 0 16,-5-3-9-16,2 0 9 0,1 3 0 0,-3-3 0 15,-7 0-32 1,-2 0 0-16,-3 0 0 0,0 0-1034 0</inkml:trace>
  <inkml:trace contextRef="#ctx0" brushRef="#br0" timeOffset="150635.26">8104 12261 403 0,'0'0'17'0,"-3"-3"5"0,-3 1-22 0,6 2 0 15,0 0 0-15,0 0 0 0,-6-6 183 0,6 6 32 0,0 0 6 16,6-5 2-16,-6 5-112 0,0 0-23 0,6-5-4 0,0 2 0 15,6 3-26-15,-3-3-5 0,-9 3-1 0,12 3 0 16,0 0-20-16,0-1-4 0,-6 4 0 0,5-1-1 16,-2 3-12-16,3 0-3 0,-3 0 0 0,0-3 0 15,-6 6-12-15,3-4 8 0,0 4-8 0,-3 0 0 16,-6 2 0-16,-3-3 0 0,3 4 0 0,-3-1 0 16,-6 0 0-16,0 0-18 0,0 3 4 0,-2-3 1 15,2 1 13-15,-6-4 0 0,-6 6 0 0,6-5-9 16,9-3 9-16,-3 0 0 0,-9-3 0 0,10 0 0 31,2-5-40-31,9 0-12 0,-6 0-2 0</inkml:trace>
  <inkml:trace contextRef="#ctx0" brushRef="#br0" timeOffset="150881.66">8208 12160 1440 0,'-3'6'128'0,"3"-6"-103"16,0 0-25-16,-6 5 0 0,6 0 24 0,0 3 0 16,-3 0 0-16,3 3 0 0,0-1-24 0,0 3 8 15,0 1-8-15,0 2 0 0,6 2 26 0,-3 1 0 16,-3-4 0-16,-3 4 0 0,3 2-12 0,0-5-2 16,3 0-1-16,-3 0 0 0,0-3 4 0,6 0 1 15,0-2 0-15,3 2 0 0,-3-5-4 0,3 0 0 16,0-3 0-16,6-2 0 0,0-1-4 0,0-2 0 15,2-5-8-15,7-3-523 0,-3 0-111 16</inkml:trace>
  <inkml:trace contextRef="#ctx0" brushRef="#br0" timeOffset="151991.48">8390 12422 576 0,'0'0'51'0,"0"0"-41"0,0 0-10 0,0 0 0 0,0 0 97 16,0 0 18-16,0 0 3 0,0 0 1 15,0 0-24-15,0 8-5 0,0-3-1 0,0 3 0 0,0-2 2 0,0 2 0 16,0 0 0-16,3 2 0 0,0-2-37 0,0 3-7 16,0-1-2-16,0-2 0 0,0 3-14 0,0-1-3 15,3 1-1-15,-3-3 0 0,3 0 3 0,-3 0 1 16,2 0 0-16,-2-3 0 0,3-2-31 0,0-1 8 16,0 1-8-16,0-3 0 0,3 0 0 0,-3 0 11 15,3-5-11-15,0-1 10 16,0-2-48-16,0 0-10 0,-3-2-1 0,0-3-527 15,0-1-104-15</inkml:trace>
  <inkml:trace contextRef="#ctx0" brushRef="#br0" timeOffset="152139.98">8372 12300 1170 0,'0'0'52'0,"0"0"10"0,-6 6-50 0,0-4-12 0,6-2 0 0,0 0 0 16,0 0 39-16,0 0 5 0,0 0 0 0,0 0 1 15,0 0-31-15,3 6-6 0,3-1-8 0,3-2-593 16</inkml:trace>
  <inkml:trace contextRef="#ctx0" brushRef="#br0" timeOffset="153793.35">15861 14467 1036 0,'0'0'92'0,"6"-2"-73"15,-6 2-19-15,9-3 0 0,3 0 104 0,0-2 16 16,-3 3 4-16,5-1 1 0,1 3-43 0,3-5-9 16,-3 2-1-16,6 0-1 0,0 1-31 0,6-4-7 15,-4 1-1-15,4 0 0 0,0 0-19 0,3-1-4 0,-1 1-1 16,1 2 0-16,-3 1-8 0,0 2 8 16,-3 0-8-16,-6 2 8 0,-4-2-8 0,-2 6 8 15,-6-1-8-15,-3 0 8 0,-3 6-16 0,-6-1-4 0,-3 1-1 0,-9 2 0 16,-2 3 13-16,-1 3-11 0,-6-4 11 0,-3 7-10 15,3-7 10-15,-2 4-13 0,-1-3 5 0,0 0 8 16,0 0 0-16,-2-1 0 0,2-1 9 0,0-4-1 16,0 4 16-16,4-7 3 0,5 4 1 0,3-3 0 15,6 0 13-15,0-3 3 0,3 0 1 0,0 1 0 16,9-6-6-16,0 0-2 0,0 0 0 0,0 0 0 16,15 2-27-16,0-2-10 0,6-5 0 0,6 2 9 15,-1 1-23-15,4-3-5 0,0-1-1 0,0 1 0 16,-1 0 1-16,1-1 0 0,0 1 0 0,0 2 0 15,-3-2 1-15,-1 3 0 0,1-1 0 0,-6 0 0 16,-3 1-26-16,0 2-6 0,-6 0-1 0,-1 0 0 16,-11 0-159-16,0 0-32 15,0 0-6-15,0 0-2 0</inkml:trace>
  <inkml:trace contextRef="#ctx0" brushRef="#br0" timeOffset="154065.92">16531 14600 1868 0,'-6'-8'83'0,"6"8"17"0,0 0-80 0,0 0-20 16,0 0 0-16,0 0 0 0,-9 5 23 0,6 0 1 0,0 3 0 0,3 0 0 15,-3 0 19-15,0 3 4 0,3-3 1 0,-3 5 0 16,3-2-10-16,0 2-2 0,0 0 0 0,3 0 0 15,-3 0-20-15,3 1-5 0,0-1-1 0,3 0 0 16,0 3 0-16,0-5 0 0,0-3 0 0,0-3 0 16,6 0-10-16,-1 0 8 0,4-2-8 0,-3-3 8 31,3 0-76-31,3-5-16 0,3-1-4 0,-6-4 0 0</inkml:trace>
  <inkml:trace contextRef="#ctx0" brushRef="#br0" timeOffset="154189.1">16444 14547 1785 0,'0'0'159'0,"0"0"-127"15,0 0-32-15,0 0 0 0,0 0 28 0,0 0 0 16,9 0 0-16</inkml:trace>
  <inkml:trace contextRef="#ctx0" brushRef="#br0" timeOffset="157938.91">17278 12957 1612 0,'-21'-3'72'0,"9"6"14"0,-9 2-69 0,0 6-17 0,4 2 0 0,-7 8 0 16,-3 3 112-16,6 7 18 0,3 4 4 0,0 5 1 15,-2 2-63-15,5 0-13 0,0 6-3 0,3 2 0 16,3 3-25-16,3 0-6 0,6 5-1 0,3 0 0 15,9-2-24-15,3 0 0 0,0-4 0 0,5 1 0 16,13 0 0-16,0-2 12 0,0-4 0 0,8-2 0 16,1 0-12-16,9-3-12 0,2-5 2 0,7-2 1 31,-1-6-67-31,13-3-12 0,8-7-4 0,9-3 0 0</inkml:trace>
  <inkml:trace contextRef="#ctx0" brushRef="#br0" timeOffset="158359.96">21231 12388 1792 0,'9'-3'40'0,"0"1"8"0,-1 2 1 0,4 0 1 0,3 2-40 0,3 1-10 0,6 2 0 0,3 3 0 15,3 3 41-15,-1 2 7 0,4 0 0 0,3 8 1 16,-1 3-4-16,4 3-1 0,6 2 0 0,-1 10 0 15,-2 4-22-15,0 4-5 0,-4 4-1 0,-8 4 0 16,0 1-6-16,-9 7-2 0,3 3 0 0,-12 3 0 16,-4 0 11-16,-5-3 1 0,-8-2 1 0,-4-1 0 15,-6-2 23-15,-9 2 4 0,-6-2 0 0,-9-3 1 16,-8 3-8-16,-4-8-1 0,-2-3-1 0,-13-2 0 16,-5 0-19-16,-4-1-4 0,-5-2-1 0,0-2 0 15,-4-6-47 1,-5 0-10-16,0-8-2 0,-4-3-717 0,4-2-144 0</inkml:trace>
  <inkml:trace contextRef="#ctx0" brushRef="#br0" timeOffset="158921.68">16903 11803 806 0,'6'-3'72'0,"0"3"-58"0,-6 0-14 0,9-2 0 15,3 2 214-15,-1 0 40 0,4 0 8 0,0 2 2 16,3 1-180-16,6 2-35 0,6 3-7 0,-4 0-2 15,4 5 24-15,6 3 4 0,9 3 0 0,-4 2 1 16,4 3-22-16,0 0-5 0,-1 2-1 0,7 3 0 0,2 3-14 16,1 2-3-16,-3 1-1 0,5 4 0 0,4 4-15 0,-4-4-8 15,-2 4 8-15,5-1-8 0,-2 3 9 0,2-5-9 16,4-1 12-16,-4 4-12 0,1-3 22 0,-4 2-2 16,-2-5-1-16,-3 3 0 0,5-6-19 0,-5 0-16 15,-1-5 4-15,-2 1 0 0,0-4 12 0,-4-2 0 16,-5-3 12-16,-3-5-12 0,-4 0 10 0,-2-3-10 15,-3-2 8-15,-6-1-8 0,-3-5 11 0,-3 1-3 16,-3 2-8-16,-4-6 12 0,1 1-12 0,-3-3 9 16,-6 0-9-16,0 0 8 15,0 0-141-15,-6-5-29 0</inkml:trace>
  <inkml:trace contextRef="#ctx0" brushRef="#br0" timeOffset="159210.19">18507 12552 2289 0,'0'-5'50'0,"0"-3"10"0,0 8 3 0,0-6 2 0,0 6-52 0,3-5-13 0,6 2 0 0,0 1 0 16,0-1 10-16,3 3-1 0,0 3 0 0,3-1 0 16,-3 4 3-16,2 2 0 0,1 2 0 0,0 6 0 15,3 0 17-15,0 5 4 0,-3 3 1 0,3 2 0 16,-1 1-24-16,4 2-10 0,0 0 8 0,0-2-8 15,3 2 14-15,-3 0-2 0,-1 0-1 0,1-3 0 0,0 3-11 0,0-2 0 16,-3-6 9-16,-3 0-9 0,0 0 0 16,-6-5 9-16,-1 0-9 0,-2 0 0 0,-9-3 19 0,-3 3-3 15,-2-3-1-15,-7 3 0 0,-9 0 1 0,-3 0 0 16,-9 0 0-16,-2-3 0 16,-10 0-130-16,-6 0-26 0,-62 11-4 0,24-8-2 15</inkml:trace>
  <inkml:trace contextRef="#ctx0" brushRef="#br0" timeOffset="163845.6">16450 9996 345 0,'0'0'31'0,"6"-3"-31"0,3 3 0 0,-3 0 0 16,6-2 114-16,-3 2 17 0,3 0 3 0,0 0 1 16,0 2-83-16,6-2-16 0,2-2-3 0,-2-1-1 15,3 3-19-15,0 0-4 0,9-3-1 0,5 1 0 16,1 2-8-16,-3 2 12 0,0 1-12 0,-1 2 12 15,7-2 2-15,-3 0 1 0,0-1 0 0,2 1 0 0,4 2 4 16,3-2 1-16,-4-3 0 0,1 2 0 0,3 1 2 0,-1 2 1 16,-2-2 0-16,2 0 0 0,-5-1-14 0,0-2-9 15,6 0 12-15,-1 0-12 0,-5-2 8 0,3 2-8 16,2-3 0-16,-2 0 0 0,-3 1 0 0,-1-1 0 16,-5 0-12-16,0 1 3 15,-6 2-41-15,-1-3-8 0</inkml:trace>
  <inkml:trace contextRef="#ctx0" brushRef="#br0" timeOffset="168329.45">16751 10144 403 0,'0'0'36'0,"9"0"-36"15,3-3 0-15,-3 1 0 0,0 2 85 0,3-3 11 16,8 1 1-16,1-1 1 0,-6 0-33 0,6 3-6 16,0 0-2-16,3-2 0 0,-1 2 3 0,4-3 0 15,3 3 0-15,6-3 0 0,5 1-14 0,-2 2-2 16,3-3-1-16,5 3 0 0,4-3-15 0,0 3-4 16,-4-2 0-16,4 2 0 0,2-3-10 0,7 0-2 15,-1 3-1-15,1 0 0 0,-1 0-11 0,1 0 0 16,3 0 0-16,2 3 0 0,1 0 0 0,2-1 0 15,0 1 0-15,-2 0 8 0,-4-1-8 0,1 1 0 0,2 0 0 16,1-1 0-16,-1 1 9 0,1 0 7 16,-1-1 0-16,-2-2 1 0,-1 3 13 0,4-1 2 0,2-2 1 15,-2 3 0-15,-1-3-14 0,1 3-3 0,-1-3-1 16,-2 0 0-16,-4 0-15 0,4 0 0 0,-7 0 0 0,4 0-10 16,-4 0 10-16,-5 0 0 0,0 0 8 0,-7 0-8 15,-2 0 0-15,0 0 0 0,-7 0 0 0,-2 0 0 16,0-3 0-16,-3 3 8 0,-1-3-8 0,1 1 0 15,-3-1 10-15,0 1-2 0,-3-1-8 0,-4 3 12 16,1-3 6-16,-3 3 1 0,0 0 0 0,-6-2 0 16,3 2-19-16,-6-3-16 0,0 3 4 0,-3-3 0 15,-6 3 2-15,0 0 1 0,0 0 0 0,0 0 0 16,0 0-3-16,0 0-1 0,0 0 0 0,-3-2-488 16,-3-1-98-16</inkml:trace>
  <inkml:trace contextRef="#ctx0" brushRef="#br0" timeOffset="169229.73">16349 10078 403 0,'27'-8'17'0,"-12"8"5"0,6-3-22 0,5 1 0 15,4-1 0-15,9 0 0 0,3 1 139 0,5-1 23 16,1 1 5-16,5-1 1 0,1 3-128 0,0 0-26 16,2 3-5-16,4-3-1 0,-7-3-8 0,7 0 0 15,2 1 0-15,4 2-302 16,-4 5-67-16</inkml:trace>
  <inkml:trace contextRef="#ctx0" brushRef="#br0" timeOffset="189810.45">10453 7586 403 0,'0'0'36'0,"6"-8"-36"0,-1 2 0 0,1-2 0 16,6 3 150-16,0-3 23 0,3 3 5 0,6-3 1 15,3 3-89-15,3-3-18 16,2 2-3-16,4-1-1 0,3-1-26 0,5 2-6 0,7-2 0 0,3 0-1 16,-1 3-11-16,4-3-3 0,-4 3 0 0,7-3 0 15,3-3-21-15,-1 3 0 0,1-2 0 0,-1 2 0 16,1 0 0-16,-4 3 0 0,-2-1 0 0,-4-2 0 15,1 3 0-15,0 0 0 0,-4 0 0 0,-2-1 0 16,-6 1 0-16,-4 2 0 0,-2 1 0 0,-3-1 0 16,-6 3 0-16,-4 0-15 0,-8 0 3 0,0 0 0 15,-6 0-21 1,-6 0-4-16,0 0-1 0,0 0-569 0</inkml:trace>
  <inkml:trace contextRef="#ctx0" brushRef="#br0" timeOffset="194121.4">13471 8197 403 0,'3'-5'36'0,"0"-1"-36"0,0-2 0 0,3 3 0 16,-3 2 196-16,3-2 33 0,-6 5 7 0,6 0 0 15,2 0-128-15,-2 5-27 0,0 3-5 0,-3 0 0 16,0 8-19-16,0 3-3 0,3 2-1 0,-3 3 0 15,0 2 1-15,0 6 0 0,0 0 0 0,0 5 0 16,-3 2-11-16,0 1-3 0,-3 5 0 0,0 3 0 16,3 2-17-16,-6 0-4 0,3-2-1 0,-3-1 0 15,3-2-6-15,-3 0-2 0,3 0 0 0,-3-5 0 16,1 0-10-16,-1-3 0 0,3-3 0 0,0-2 0 0,-3-3 0 0,0-5 10 16,3 2-10-16,0-7 10 0,3-6-10 0,0-2 0 15,0-1 9-15,0-10-9 16,0 0-45-16,9 0-14 0,0-8-2 0,3-5-1 15</inkml:trace>
  <inkml:trace contextRef="#ctx0" brushRef="#br0" timeOffset="194478.26">13108 8443 1548 0,'0'0'34'0,"0"0"7"0,0 0 2 0,0 0 0 0,-3 5-35 0,3-5-8 0,0 0 0 0,0 0 0 15,6 5 22-15,3 1 2 0,-3-6 1 0,5-3 0 16,4 0 23-16,-3 1 5 0,3-6 1 0,3 0 0 16,0-3-16-16,3 1-3 0,-3-3-1 0,2-3 0 15,-2 0-15-15,3 0-3 0,0 0-1 0,3-2 0 16,-3-1 1-16,-4 0 1 0,4 1 0 0,0-1 0 15,-3 4 14-15,0-1 2 0,-3 5 1 0,3 1 0 16,-4-1-4-16,-2 6-1 0,0-1 0 0,-3 4 0 16,3-1-9-16,0 8-1 0,-3-2-1 0,-3 2 0 15,-3 6-4-15,3-1-1 0,-3 4 0 0,0-1 0 16,0 0-13-16,-3 3 11 0,3 0-11 0,3 0 10 16,0 0-10-16,0-3 0 0,-1 3 0 0,4 0 8 0,0-1-20 0,3 1-4 15,3 3 0-15,0-3-1049 16</inkml:trace>
  <inkml:trace contextRef="#ctx0" brushRef="#br0" timeOffset="199824.05">5714 10560 748 0,'0'0'33'0,"0"0"7"0,6-3-32 0,-3 0-8 0,3-2 0 0,0 2 0 16,6 1 84-16,-3-1 14 0,2 0 3 0,1 1 1 15,3-1-55-15,0 0-11 0,3 1-3 0,3 2 0 16,0 0-4-16,2 0-1 0,1 0 0 0,0 0 0 16,3 2-28-16,0 1-16 0,2-3 1 0,1 3 1 15,3-3 14-15,3 0 0 0,5 0 0 0,1-3 0 16,0 3 12-16,2-3-2 0,4 3 0 0,0-2 0 15,2-1-10-15,1-2 0 0,5 0 0 0,1-3 8 16,2 0 10-16,4 0 2 0,-1 0 0 0,4-3 0 16,-4 1 0-16,4-1 0 0,5-2 0 0,-2 2 0 15,-4 1 0-15,4 2 0 0,-1-3 0 0,1 3 0 0,-1-2-4 0,4 2-1 16,-1-3 0-16,0 3 0 0,1 0-2 0,-1 0 0 16,-5 0 0-16,5 0 0 0,1 0-5 0,-4 3 0 15,-5 0-8-15,-4 0 12 0,4 2-12 0,-4 0 0 16,1 3 0-16,-1-2 0 0,4-1 0 0,-7 3 0 15,1 0 0-15,-4 3 0 0,-2-1 0 0,3-2 0 16,-1 6 0-16,1-4 0 0,-4 1 0 0,4 0 0 16,-3-1 0-16,-1 1 0 0,-2 2 0 0,2-2 0 15,-2 2 0-15,0-2 0 0,2-1 0 0,-2 1 0 16,3 0 0-16,-4-3 0 0,1 2 0 0,-1 1 0 16,1 0 0-16,-3-1 0 0,2-2 0 0,-2 3 0 15,3 0 0-15,-1-1 0 0,-2 1 0 0,2-1 0 0,-2 4 0 16,-3-4 0-16,-1 4 0 0,-2-1 0 15,0-2 0-15,-3-1 0 0,-1 1 0 0,1-3 0 0,3 3 0 0,-4-3 0 16,1 2 0-16,0 1 0 0,3-3 0 0,-7 0 0 16,1 0 8-16,-3-3-8 0,3 3 11 0,-4-2-11 15,1-1 12-15,0 0-4 0,0 1 0 0,-1-1-8 16,-2 0 22-16,3 1-2 0,-3-1-1 0,-1-2 0 16,1 5-19-16,-3-6 0 0,0 4-8 0,0 2 8 15,0-3 0-15,-1 3 8 0,1-2 1 0,-3-1 0 16,0 3 1-16,0 0 0 0,0 0 0 0,-1-3 0 15,1 3-2-15,0 0-8 0,-3 0 12 0,3-2-4 16,-3 2-8-16,2 0 0 0,-5 0 0 0,0 0 8 16,0 0-8-16,-3-3 0 0,3 3 0 0,-6 0 8 15,0 0-8-15,0 0 0 0,-3 0 0 0,3 0 0 16,-9 0-13-16,0 0-5 0,2 0-1 0,-2 0-527 16,0 0-106-16</inkml:trace>
  <inkml:trace contextRef="#ctx0" brushRef="#br0" timeOffset="-213929.51">3806 9139 345 0,'-3'-14'15'0,"3"7"4"0,0 1-19 0,0-2 0 16,0 0 0-16,3 0 0 0,0-2 182 0,-3 5 33 16,3-3 6-16,3 0 2 0,-3-3-161 0,0 6-32 15,3 0-6-15,-6 5-2 0,3-8 37 0,-3 8 7 0,0 0 2 0,0 0 0 16,3-3-19-16,-3 3-3 0,6-3-1 15,-6 3 0-15,0 0-17 0,0 0-4 16,6 0-1-16,-6 0 0 0,0 0-6 0,3 8-1 0,0-2 0 0,0 4 0 16,-1-2 0-16,-2 5 0 0,0 1 0 0,0 4 0 15,0 1-1-15,0 2-1 0,0 0 0 0,-2 3 0 16,2 2-1-16,-3-2 0 0,0 0 0 0,0 2 0 16,3 3 3-16,-3-2 1 0,0 5 0 0,0 2 0 15,0-2 3-15,0-1 0 0,0 4 0 0,0-1 0 16,0 1-10-16,0-1-2 0,0-2 0 0,-3 0 0 15,3-3 0-15,3-3-8 0,-3 3 12 0,0 0-4 16,3-5-8-16,0 3 12 0,0-1-12 0,0 0 12 16,3-4-12-16,0-1 10 0,0-3-10 0,3 1 10 15,0-1-10-15,0-2 0 0,-3-3 0 0,3-2 0 16,0 0-121-16,-3-6-17 0,-3-5-3 0</inkml:trace>
  <inkml:trace contextRef="#ctx0" brushRef="#br0" timeOffset="-212559.44">3898 9028 979 0,'0'-6'87'0,"3"1"-70"0,-3 0-17 0,3-1 0 16,3 4 62-16,-3-1 9 0,0-2 1 0,3 2 1 15,3-2-22-15,0 0-5 0,-3 2-1 0,3 3 0 16,0 0 15-16,3-3 4 0,-1 1 0 0,1 2 0 16,3 0-16-16,3 0-4 0,0 0 0 0,0 0 0 15,3-3-18-15,0 3-4 0,2 3-1 0,1-1 0 16,3 1-9-16,0 0-3 0,0 2 0 0,2-5 0 15,1 0-1-15,3-3 0 0,0 3 0 0,2-2 0 16,4-1-8-16,0 0 12 0,-1 1-12 0,-2-1 12 16,3 3-12-16,-4-3 0 0,4-2 0 0,-3 0 0 15,-3 0 0-15,2 2 0 0,1 0 0 0,-3 1 0 16,-3-4 0-16,-1 4 8 0,4-1-8 0,-3 0 0 16,-6 1 20-16,2-1-2 0,-2 3 0 0,-3-3 0 0,0 1-29 0,-3 2-5 15,0 0-2-15,-3 0 0 0,2 0 18 0,-2 0 0 16,-3 0 0-16,0 2 0 0,-3 1 0 0,3-3 0 15,-3 0 0-15,-3 3 0 0,0-1 8 0,0 1-8 16,0-3 11-16,-6 0-11 0,6 3 20 0,0-1-2 16,0-2-1-16,-1 0 0 0,-2 0-5 0,3 0 0 15,3 0-1-15,-3-2 0 0,0-1-11 0,3 3 8 16,0 3-8-16,0-3 8 0,-3 0-8 0,3 0 0 16,-3 0 0-16,0 0 8 0,-6 0-8 0,6 0 8 15,-6 0-8-15,0 0 8 0,0 0 7 0,0 0 1 0,0 0 0 16,0 0 0-16,0 0 9 0,0 0 3 0,0 0 0 0,0 0 0 15,0 0-28-15,0 0 0 0,6 5 0 0,0 3 0 16,-3-3 0-16,3 0 0 0,-3 3 8 0,0-2-8 16,3-1 0-16,-4 3 0 0,4-3 9 15,-3 3-9-15,3 0 0 0,-3 3 0 0,-3-3 0 0,3-3 0 16,0 5 0-16,0 1 0 0,0 0 0 0,0-1-8 16,-6 1 8-16,0 2 0 0,3 0 8 0,-3 3-8 15,0 0 11-15,0 0-3 0,-3 0 0 0,3 0 0 16,3 2-8-16,0 1 0 0,-3 2 9 0,-3 0-9 15,9 0 0-15,-6 0 0 0,1 3 0 0,-1 3 8 16,3-1-8-16,0 1 8 0,-3-1-8 0,3 3 8 16,0 3-8-16,0-3 0 0,0 0-8 0,0 0 8 15,-6 0 0-15,6 3 0 0,0-3 0 0,-3 0 11 16,0-2-11-16,0 4 0 0,3-1 0 0,0-4 0 0,0-2 10 16,0 0 0-16,-3-1 0 0,3 1 0 0,0-3-1 0,0 3 0 15,-3 0 0-15,3-3 0 16,0 0 11-16,-3 1 1 0,0-4 1 0,0 1 0 0,0-1-22 0,0 1 8 15,0-1-8-15,3-2 0 0,-3 0 9 0,0 2-9 16,3-4 12-16,-3 4-12 0,0-5 10 0,0 3-10 16,3 0 8-16,0 0-8 0,0 0 11 0,0-6-3 15,0 1-8-15,0 2 12 0,0-5-4 0,3 3 0 16,-3-3-8-16,0 2 12 0,3-2-12 0,-3 0 11 16,-3-3-11-16,3 3 10 0,0-8-2 0,0 0-8 15,0 0 12-15,-3 3-4 0,0 0 5 0,3-3 1 16,0 0 0-16,0 0 0 0,-9 0 0 0,3 0 0 0,0 0 0 0,0-3 0 15,-3 3-6-15,0-3 0 0,-3 3-8 0,-2-2 12 16,-1 4-12-16,0-2 0 0,-6-2 0 0,0 4 0 16,-6 1 0-16,-2-3 0 0,-1 3 0 0,-6-3 0 15,-3 5 0-15,-2 0 0 0,-1-2 0 0,-3 5 0 16,4-3-8-16,-4-2 8 0,0 2 0 0,1-5 0 16,-4 0-11-16,-2 0 11 0,5 0-10 0,-3 0 10 15,4 0 0-15,-1 0-9 0,3 0 9 0,4-3 0 16,-4-2 0-16,3 3 0 0,-2-1 0 0,2 0 0 15,0 1 0-15,3-1 0 0,4-2 0 0,2 5-8 16,3-3 8-16,3 3 0 0,4-3 0 0,-1 3 0 16,3-2 0-16,3 2 0 0,0 0 0 0,6-3 8 15,-3 3-8-15,6 0 0 0,-3-3 0 0,3 3 0 16,6 0 8-16,0 0-8 0,-3 0 8 0,3 0-8 16,-6-2 0-16,6 2 8 0,0 0-8 0,0 0 0 15,-5 0 0-15,-1-3 9 0,0 3-9 0,0-3 0 0,0 3 8 0,0 0-8 16,0 0 0-16,0 0 0 0,0 0 0 0,0 0 0 15,6 0 0-15,-3-2 0 0,-3 2 0 0,6 0 0 16,0 0 0-16,0 0 0 0,0 0 0 0,0 0 0 16,-6-3 0-16,6 3 0 0,0 0 0 0,0 0 0 15,0-5 0-15,0 0 0 0,0-1 0 0,3-2 10 16,-3-2-10-16,3-1 8 0,0-5-8 0,0 0 12 16,0-2-12-16,0-3 12 0,0 0-12 0,-3-1 12 15,3-1-12-15,3-4 12 0,-6-2-12 0,3 0 0 16,3 0 0-16,-3 0 8 0,0-3-8 0,0 3 0 0,0 0 9 15,3 2-9-15,-3-2 0 0,0 5 0 16,0 1 0-16,0 4 0 0,-1 1 0 0,1 2 0 0,0 0 0 0,0 0 0 16,0 5 0-16,0-2-8 0,0 8 8 15,3-3-12 1,0 3-147-16,0 2-29 0,3 0-7 0,0 1-1 0</inkml:trace>
  <inkml:trace contextRef="#ctx0" brushRef="#br1" timeOffset="-208324.6">2517 8975 954 0,'0'0'42'0,"0"0"9"0,0 8-41 0,0 2-10 0,3-2 0 0,-3 0 0 15,3 0 102-15,-3 3 18 0,-3 2 4 0,3 0 1 16,0 3-32-16,0 0-6 0,0-3-2 0,0 6 0 15,-3 2-29-15,3-3-7 0,0 6-1 0,0-3 0 16,0 0-8-16,0 1-1 0,0 1-1 0,0 4 0 16,-6 5-30-16,6-3-8 0,0 5 0 0,0 0 0 15,0 4 0-15,-3 1 0 0,0 4 0 0,0-4 0 16,0 1 0-16,0-3 0 0,-6 3 0 0,3-3 8 0,0 8-8 0,0-6 12 16,3 4-4-16,-8-1 0 0,2 0-8 0,3-2 11 15,-3 2-11-15,0-5 12 0,3 0-4 0,-3 0-8 16,3 3 12-16,0-3-4 0,-3 0-8 0,3 0 10 15,-3-2-10-15,3-1 10 0,0 0-10 0,0-2 0 16,0-3 0-16,3 0 0 0,-6 1 8 0,4-7-8 16,-1-1 8-16,0-1-8 0,3 0 8 0,3-3-8 15,-9-2 0-15,6 0 8 0,0-3-8 0,0 1 0 16,0-4 0-16,3 1 0 0,0-3 12 0,-6 0-4 0,6 0 0 16,0-3 0-16,0 0 10 0,0-5 2 0,0 0 0 15,0 0 0-15,0 0-20 0,0 0 0 16,0 0 0-16,0 0-9 0,0 0 9 0,0 0 8 0,0 0-8 0,9 0 11 15,0-2-11-15,3-1 10 0,-3 0-10 0,2 1 10 16,-2-4-10-16,3 4 0 0,0-1 0 0,3-2 0 16,-3-1 0-16,6 4 0 0,-3-1 0 0,3-2 0 15,2 0 0-15,1-1 0 0,6 1 0 0,3 0 0 16,-3-1 0-16,5 1 0 0,4 0 0 0,0-1 0 16,5 1 0-16,-5 0 0 0,3-3 0 0,-3 3 0 15,5-1 0-15,-5 1 0 0,3 0 0 0,-4 0 0 16,7-1 0-16,-9 1 8 0,3 0-8 0,-4 2 0 15,1-2 0-15,0 2 0 0,-3 0 8 0,-4 1-8 16,1-1 0-16,0 0 0 0,-3 1 0 0,0-1 8 16,-1 1-8-16,-2-1 0 0,3 0 0 0,0 3 0 0,-6 0 0 0,0 0 0 15,2 0 0-15,-2 3 0 0,0 0 0 0,0-3 0 16,-3 2 0-16,0 1 0 0,0-1 0 0,-1 1 0 16,-5 0 0-16,3-3 0 0,-3 2 0 15,3-2 0-15,-6 0 0 0,-6 0 0 0,0 0 8 0,9 0-8 16,-3-2 0-16,-6 2 8 0,0 0-8 0,6 0 10 15,0-6-10-15,-6 6 10 0,6-5-10 0,-3 3 12 16,0-4-12-16,-3 1 12 0,3 2-12 0,0-2 12 16,-3 0-12-16,3-1 12 0,0 1-4 0,-3 0-8 15,3-3 12-15,-3 3-4 0,3-3-8 0,0 2 0 16,0-2 0-16,-3 3 8 0,3-3-8 0,0 0 0 16,0-2 0-16,-3-1 0 0,2 1 0 0,1-1 8 0,-3-5-8 15,3 0 0-15,-3 0 8 0,0 0-8 0,0-5 0 0,3 0 8 16,-3 3-8-16,0-4 8 0,3-1-8 0,0-1 8 15,-3 0-8-15,3-2 0 0,3-4 9 0,-3-1-9 16,3-4 0-16,0 1 0 0,0-3 0 0,0 0 8 16,0 2-8-16,3 1 0 0,-3-3 0 0,0 5 0 15,0 3 0-15,-3-3 0 0,0 1 0 0,0 2 0 16,3-1 0-16,-3-1 16 0,-3 2-4 0,0-1-1 16,0 1 7-16,0 0 2 0,-3-3 0 0,0 3 0 15,3 3-7-15,0-1-1 0,-3-2 0 0,3 0 0 16,0 3-12-16,0-1 8 0,0 1-8 0,0-1 0 15,-3 4 0-15,3-4 0 0,0 3 0 0,0 1 0 16,0-1 0-16,0 3 0 0,0 2 0 0,-3-2 0 16,0 5 0-16,0 0 9 0,0 3-9 0,0 0 12 15,-3-1 0-15,3 4 0 0,-3 2 0 0,3 0 0 0,-3 3-4 16,3-1 0-16,-3 1 0 0,3 2 0 0,0 1-8 16,0-1 0-16,-3 1 0 0,3-1 0 0,3 3 0 0,0 0 0 15,-6-3 0-15,3 3 0 0,0-2 0 0,-3-1 0 16,6 3 0-16,-3 0 0 0,0-3 0 0,3 3 0 15,-5 0 0-15,2-2 0 0,-3 2 0 0,3-3 0 16,-3 3 0-16,0 0 0 0,0 0 12 0,-3-3 0 16,0 3 0-16,-3 0 0 0,-3 0-12 0,-6 3 0 15,0 0 0-15,1-1 0 0,-4 1-11 0,-3 2 3 16,-6 1 0-16,1 1 0 0,-7 1-7 0,-3 3-1 16,-2 0 0-16,-7-1 0 0,-6-5 0 0,1 6-1 0,-4 0 0 15,4-3 0-15,-4-1 17 0,1-1-10 16,-1-1 10-16,1 0-8 0,-1-2 8 0,9 0-8 0,1-3 8 15,2 2-8-15,7-2 19 0,8-2 4 16,3 2 1-16,0-6 0 0,9 4-8 0,1-4 0 0,8 4-8 0,3-1 12 31,3 0-56-31,6 3-12 0,6-5-3 0,9 3-1058 0</inkml:trace>
  <inkml:trace contextRef="#ctx0" brushRef="#br1" timeOffset="-206536.73">12271 8615 1033 0,'0'0'45'0,"0"0"11"0,-9 0-45 0,0 2-11 0,3 4 0 0,0-1 0 15,4 3 44-15,-4-3 6 0,3 6 2 0,-3-1 0 16,3 1 9-16,0 8 3 0,0-1 0 0,0 6 0 16,3 2-7-16,-3 1-1 0,-3 5 0 0,6-1 0 15,-3 9-3-15,3 2-1 0,3 3 0 0,-3 6 0 16,3 2-25-16,0 2-6 0,3 1-1 0,-3-1 0 16,0 6-12-16,0-3-8 0,3 6 8 0,-3-3-8 15,0 2 8-15,-3 3-8 0,0-2 8 0,0-1-8 16,-3-2 8-16,0 5-8 0,-3-2 8 0,0 2-8 15,-3-3 17-15,-3 1-1 0,0-3 0 0,-3 2 0 0,3 1 4 0,-6-1 0 16,3 1 0-16,-2-6 0 0,-1 0-4 0,3-2-1 16,0-1 0-16,0-4 0 0,0 1-6 0,3-1-1 15,0-9 0-15,0 0 0 0,3-2-8 0,1 0 0 16,-1-8 0-16,3 2 8 16,0-5-43-16,0-2-9 0,3-4-1 0,3-2-875 0</inkml:trace>
  <inkml:trace contextRef="#ctx0" brushRef="#br1" timeOffset="-204329">12408 8414 518 0,'0'-11'23'0,"0"6"5"0,3 0-28 0,-3-1 0 15,0 1 0-15,3 0 0 0,-3-3 174 0,3 2 30 16,0 1 5-16,-3 0 2 0,3 0-108 0,-3-1-22 16,0-2-4-16,3 6-1 0,-3-4-20 0,0 6-4 15,3-5 0-15,-3 5-1 0,3-5-15 0,0-3-4 16,3 3 0-16,-3 2 0 0,0-2-17 0,0-1-4 15,3 4-1-15,-3-4 0 0,3 1 2 0,-3-3 0 16,0-2 0-16,0 2 0 0,0-3 5 0,3 1 2 0,-3-4 0 0,3-2 0 16,-4 1-3-16,1-1 0 0,-3-3 0 15,0 3 0-15,6-2 8 0,-6 2 0 0,3 0 1 0,-3 0 0 16,3 3 11-16,0-3 3 0,0 0 0 0,-3 3 0 16,3 0-16-16,3-1-3 0,0 1-1 0,-3 0 0 15,3 2-11-15,0-2-8 0,0 0 9 0,3 2-9 16,-3 1 8-16,3-1-8 0,0 1 0 0,0 2 9 15,-3 0-9-15,3 2 10 0,0 1-10 0,2 3 10 16,1-1-10-16,0 3 8 0,0 0-8 0,3 3 8 16,0 2-8-16,0 0 0 0,3 0-10 0,0 3 10 15,2 0 0-15,1 0 0 0,0 0-8 0,3 0 8 16,0 0 0-16,-1 0 0 0,7-3 0 0,3 1-9 16,6-4 9-16,-1 4 0 0,4-6 0 0,0 0 0 15,5 0 0-15,-2 0 0 0,0-3 0 0,2-2 0 16,7-1 0-16,-1 1 0 0,4-3 0 0,0 0 0 15,5 3 0-15,1 0 0 0,-4-3 0 0,4-3 0 0,-4 0 0 0,7 3 0 16,-4 1 0-16,1 1 0 0,-1 4 0 0,-5-4 0 16,2 4 0-16,1-1 0 0,-1 0 0 0,4 3-8 15,-1 0 8-15,1 0 0 0,-1 6 0 0,-2-6 0 16,5 2 0-16,4-2-8 0,2 3 8 0,1 0 0 16,5-1 8-16,0 1-8 0,4-3 0 0,2 0 0 15,3 0 0-15,4 3-8 0,-4-3 8 0,0 0 0 16,7 0 0-16,-4 0 0 0,0 0 0 0,-2 0 0 15,-1-3 0-15,0 3-8 0,4-3 8 0,-1 3 0 16,-3 0 0-16,0 0 0 0,1-2 0 0,-1 2 0 16,6 2 0-16,-5-2 0 0,-4 3 0 0,6 0-8 0,7-1 8 15,-4 1 0-15,0 2 0 0,0 0 0 0,4-2 0 16,-1 2 0-16,3 3 0 0,-3-2 0 0,7 2 0 0,-4-3 0 16,6 3 0-16,0 2 0 0,-3-2 0 0,1-2 0 15,5 2 0-15,-3 2-10 0,-3-2 10 0,0 3 0 16,6-1 0-16,-5 1 0 0,-4-1 0 0,-3 1 0 15,0-3 0-15,1 2 0 0,-1 1 0 0,-3 0 0 16,0-1 0-16,1-2 0 0,5 3 0 0,-6-1 0 16,3-2 0-16,-5 0 0 0,-1 0 8 0,-3 3-8 15,7-1 0-15,-7 4 0 0,-3-4 0 0,-2-2 0 16,-4 3 0-16,0-1 0 0,-2 3 0 0,-10 1 0 16,-2-4 8-16,-4 3-8 0,-2-5 0 0,-3 0 0 15,2 0 0-15,-2 0 0 0,-7-2 0 0,4 1 0 16,-3-1 0-16,-7-1 0 0,1 0 11 0,0 1-11 0,-1-4 0 15,4 1 0-15,2 0 0 0,-2 2 0 0,0-5 0 16,-4 3 0-16,-2-1 0 0,0 1 0 0,-6-1 0 0,-4 1 0 16,1 0 12-16,-3-3-12 0,0 2 8 0,-1-2-8 15,-2 0 0-15,0 0 0 0,0 0 0 0,-3-2 0 16,0 2 0-16,-1-3 0 0,-5 3 0 16,0-3 8-16,0 1-8 0,0-1 0 0,3 1 8 0,-3-1-8 15,0-2 0-15,-4 2 0 0,7 0 8 0,-3 1-8 16,0-4 0-16,-3 4 0 0,0 2 19 0,-3-3 0 15,0 0 0-15,0 3 0 0,-6 3-19 0,9-3-16 16,-12 0 4-16,6 3 0 0,-6-3 12 0,6 8 16 16,-6-8-3-16,2 5-1 0,1 6-12 0,-3-1 0 0,0-2-9 15,0 3 9-15,0 2 0 0,0 0 15 0,0 6-2 16,0-6 0-16,3 5-13 0,-3 1 0 0,0 5-9 0,0-1 9 16,0 1 0-16,3 5-9 0,-3 1 9 0,3 1 0 15,0 1 0-15,-3 2 0 0,3 1 0 0,0-1 0 16,-3 1 0-16,3 2 0 0,-3 0 0 0,9 5-8 15,-6 0 8-15,3 3 0 0,0-2 0 0,3-1 0 16,-3 0 0-16,0 1 0 0,0-1 0 0,3-2 0 16,-6-1 0-16,3 1 11 0,-6-3-3 0,3 3 0 15,0 2-8-15,-3 0-9 0,0-2 9 0,0 2-13 16,0 1 13-16,-3-1 0 0,0-2 0 0,-3 0 0 16,3 2 0-16,0 3 0 0,-3-5 0 0,6 4 0 15,-3 1 0-15,0 0 0 0,-3-2 0 0,3-1 0 16,0-2 0-16,0-1 0 0,3-1 0 0,-3 1 0 15,0 1 0-15,0-3 0 0,3 3 0 0,-3-3 0 0,0-3 0 16,3 0 0-16,-3-4 0 0,3 1 0 0,-3-4 9 0,3-1-9 16,-3-2 0-16,3 0 9 0,0-3 3 0,0-2 1 15,0-4 0-15,0 4 0 0,3-6-13 0,-3 0 9 16,0 1-9-16,3-1 8 0,-3 0 0 0,3-2 0 16,0-1 0-16,0 1 0 0,-3-3 20 0,3 0 3 15,0-3 1-15,0 3 0 0,-3 0-20 0,3-3-3 16,0 0-1-16,0 1 0 0,0 2-8 0,0-3 0 15,-3-5 0-15,3 5 0 0,0 1 0 0,-3-6 0 16,0 5 0-16,6 0 0 0,-6 0 0 0,0-5 8 16,3 6-8-16,-3-6 8 0,0 0-8 0,3 8 0 15,-3-3 0-15,0-5-11 0,0 8 11 0,0-8 11 0,0 0-3 16,0 0 0-16,0 5-8 0,0-5 0 0,0 0 0 16,0 0 8-16,0 0-8 0,0 0 8 15,0 0-8-15,0 0 8 0,0 0-8 0,-3 5 10 0,-6-2-10 0,9-3 10 16,0 5-10-16,-6-2 10 0,0 0-10 0,0-1 10 15,0 4-10-15,0-6 0 0,-3 2 0 0,-3 1 0 16,6 0 0-16,-6-3 0 0,1 0 0 0,-1 2 0 16,-3-2 0-16,-3 0 0 0,-3 0 0 0,-3 3 0 15,-3-3 0-15,-2 3 0 0,-1-1 0 0,-6 1 0 16,3 2 8-16,-5 0-8 0,-1-2 12 0,-3 0-4 16,-2-1-8-16,-4 4 0 0,-5-4 0 0,-4 4 0 15,-3-1 0-15,4-2 0 0,2 2 0 0,-2-3 0 16,-4 1-11-16,1 0 11 0,-4-1-8 0,1 1 8 15,-4 0 0-15,4-1 0 0,-4-2 0 0,-2 0 0 0,-4 3 0 0,1 0 0 16,-7-3 0-16,4 2 8 0,-6-2-8 16,-1 0 0-16,-2 0 0 0,0 0 0 0,-1 3 0 15,1 0 0-15,-6-3 0 0,-4 2-8 0,1 3 8 0,0 1 0 16,0-1 0-16,-7 0 0 0,-5 3-15 16,-3 0 3-16,3-2 0 0,-6 1 0 0,-6 1 0 0,-3 0 1 15,5 0 0-15,-5-2 0 0,-3-1 11 0,3 0 0 16,-6 0 0-16,3 3-8 0,-3-2 8 0,0-1 0 15,3 3 0-15,-3-3 0 0,-3 3 0 0,0-3 0 16,3 3 0-16,-3-2 0 0,0 2 0 0,0-3-8 16,0 0 8-16,3 3-8 0,3 0 8 0,-3-3 0 15,-6 3 0-15,9-2 0 0,-3-1 0 0,6 3 0 0,-3-3 0 0,0-2 0 16,6 2 0-16,0-2 0 0,3-3 0 0,0 0 0 16,2 0 8-16,-2 0-8 0,3 2 10 0,3-2-10 15,6 0 0-15,-3 0 0 0,-1-2 0 0,1-1 0 16,6-2 0-16,0 2 0 0,-3 0 0 0,5-2 0 15,1 0 9-15,3 0 3 0,0-1 0 0,2 1 0 16,1 2-4-16,3-2 0 0,8-3 0 0,-2 3 0 16,3 5 4-16,-1-3 0 0,-2-2 0 0,5 0 0 15,4-1 8-15,2 4 3 0,1-1 0 0,0 0 0 16,2-2-11-16,-2 0-3 0,8 2 0 0,3-2 0 16,7 0 4-16,2-1 1 0,1 1 0 0,5 0 0 15,3-1-1-15,4 1 0 0,2 0 0 0,3 0 0 16,6-1-5-16,3 4 0 0,1-4-8 0,8 4 12 15,0-1-12-15,0 0 0 0,3 1 8 0,3-1-8 16,3 0-18-16,3 3-6 0,0 0-2 0,0 0 0 16,0 0-30-16,0 0-7 0,0 0-1 0,0 0-790 15,0 6-158-15</inkml:trace>
  <inkml:trace contextRef="#ctx0" brushRef="#br1" timeOffset="-202901.8">23293 8890 1324 0,'0'0'59'0,"0"0"12"0,-3-5-57 0,-2-1-14 16,2 1 0-16,-3 0 0 15,6 5 96-15,0 0 16 0,0 0 3 0,0 0 1 0,0 0-40 0,0 0-8 16,0 0-2-16,0 0 0 0,0 0-29 0,0 8-5 15,6-3-2-15,-3 8 0 0,-3 1-12 0,5 7-2 16,-2 0-1-16,0 3 0 0,-3 5 9 0,3 3 3 16,0 2 0-16,-3 3 0 0,-3 3-8 0,3 2-2 15,-6-2 0-15,3-1 0 0,-2 4-7 0,-4 2-2 16,6 2 0-16,-3 1 0 0,-6 0 2 0,6-1 0 16,0-2 0-16,-3-3 0 0,0 1-1 0,0-3 0 15,-3-1 0-15,6-2 0 0,-3 0 0 0,3-2 0 16,0-1 0-16,0-2 0 0,0-3-9 0,1 0 12 0,-1-3-12 15,3-2 12-15,3-5 4 0,-3-1 2 0,3-2 0 0,3-3 0 16,-3-2-10-16,3-3-8 0,-3 0 12 0,0 0-12 16,6-3 16-16,-6-5-4 0,0 0-1 0,5 5 0 15,4-2-11-15,-3-3 8 0,-3 0-8 0,-3 0 8 32,0 0-35-32,0 0-7 0,0 0-2 0,0 0 0 15,0 0-167-15,0 0-33 0,0 0-8 0,-9-11 0 0</inkml:trace>
  <inkml:trace contextRef="#ctx0" brushRef="#br1" timeOffset="-202654.44">22656 9959 1728 0,'0'-11'153'0,"0"11"-122"16,0 0-31-16,6-5 0 0,3 2 72 0,6 3 9 15,0 3 2-15,3 0 0 0,6 2-60 0,0 0-12 16,-1 3-3-16,4 3 0 0,0 2 39 0,0 0 7 15,0 0 2-15,2 3 0 0,1-2-29 0,3 4-6 16,-3-2-1-16,2 3 0 0,-2-4-3 0,0 1-1 16,0 3 0-16,-1-3 0 0,-2 0-16 0,-3-1 0 15,-3-1 0-15,-3-1-9 0,-3 0 33 0,2-2 6 16,-5-1 2-16,0-2 0 16,-3 0-70-16,0 0-14 0,0-3-2 0,-3-2-650 15,-6-3-129-15</inkml:trace>
  <inkml:trace contextRef="#ctx0" brushRef="#br1" timeOffset="-202429.02">23570 9866 230 0,'-3'-10'20'0,"3"10"-20"0,-3-6 0 0,3 6 0 15,0 0 453-15,0 0 87 0,0 0 16 0,0 0 4 16,-6 6-414-16,3-1-83 0,-3 3-17 0,-5 3-3 15,2-1 17-15,0 3 4 0,-6 6 1 0,-3 2 0 16,-3 6-17-16,3-1-4 0,-3 3-1 0,-2 0 0 16,-4 0-28-16,6 3-6 0,-9 0-1 0,9 0 0 15,-8 2-8-15,5-2 0 0,-3-3 0 0,6 3 0 16,-3 2-95-16,6 3-21 0,1 0-4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7:32:15.2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6416 7784 1094 0,'0'0'97'0,"0"0"-77"0,-3 0-20 0,3 0 0 16,-6 3 140-16,0-1 25 0,-2 1 5 0,2 0 1 16,6-3-137-16,-6 5-34 0,0-5 0 0,0 5 0 15,3-2 8-15,0 2-8 0,-3-2 0 0,6-3 0 0,0 0 17 0,0 0-3 16,0 0-1-16,0 0 0 0,0 0 20 0,0 0 4 16,0 0 1-16,3 5 0 0,-3-5 4 0,3 8 1 15,-3-8 0-15,3 8 0 0,3 0-1 0,0 0 0 16,-6-3 0-16,3 3 0 0,0 0-4 0,0 3-1 15,0-1 0-15,0 1 0 0,0 2-9 0,-1 0-3 16,1 0 0-16,0 3 0 0,-3 3-5 0,3 2 0 16,3 0-1-16,-3-2 0 0,0 2-7 0,0 3 0 15,0-3-1-15,3 3 0 0,-3-3 0 0,3 3 0 16,-3-1 0-16,0 1 0 0,3 0 3 0,-3 0 1 16,0-3 0-16,0 3 0 0,3-3-3 0,-3 0 0 15,0-2 0-15,0-1 0 0,0 1-12 0,0-1 9 0,0-4-9 16,0 1 8-16,0-1-8 0,0-4 0 0,-3 3 0 0,3-2 0 15,0-3-10-15,0 0-4 0,-3-3-1 0,0-5 0 32,0 0-76-32,0 0-15 0,0 0-3 0,0 0-952 0</inkml:trace>
  <inkml:trace contextRef="#ctx0" brushRef="#br0" timeOffset="50355.69">6303 8977 1886 0,'-9'3'84'0,"6"-3"16"0,-3 0-80 0,3 0-20 15,-3 3 0-15,0-1 0 0,-2 1 0 0,2 0 0 0,0-1 0 0,0 1 0 16,0 2-12-16,3-2-3 0,3-3-1 0,0 0 0 16,-3 8 16-16,3 2 8 0,0 4 0 0,0-1-8 15,3-3 12-15,3 4-4 0,0 4 0 0,0 6-8 16,0 0 19-16,0 0-3 0,-6 2-1 0,5 6 0 16,-2-3-3-16,3 3 0 0,-6-1 0 0,0 1 0 15,3 0-12-15,3-3 0 0,-3-3 8 0,-3 1-8 31,-6-1-22-31,3 3-7 0,3-2-2 0,-3-1 0 16,0-4-111-16,0 1-22 0,-2 20-5 0,-1-14-1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8:06:30.3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8366 11888 979 0,'0'0'87'0,"0"0"-70"0,0 0-17 0,0 0 0 0,0 0 68 0,0 0 11 16,6-3 1-16,0 0 1 0,3-2-31 0,0 3-6 15,3-1-2-15,0-2 0 0,-1-1 12 0,4 4 2 16,3-1 1-16,-3 0 0 0,3 1-18 0,0-1-4 15,3 0-1-15,2 3 0 0,-2 0-12 0,3 0-2 16,3 3-1-16,-3 0 0 0,3-3-4 0,-4 2-1 16,4 1 0-16,0 0 0 0,0-3-6 0,2 0 0 15,1 0-8-15,3 0 12 0,6 0-12 0,-4 0 11 0,4 0-11 0,3 0 10 16,2 0-10-16,-2 0 8 0,0-3-8 0,2 0 8 16,1 1-8-16,3-4 0 0,-1 4 0 0,1-4 0 15,3 4 0-15,-1-1 8 0,-2 3-8 0,2 0 0 16,-2-2 12-16,3-1-2 0,2 0-1 0,4 1 0 15,-1 2 7-15,1-3 2 0,2 3 0 0,-2 0 0 16,-4 0-2-16,4-3 0 0,0 1 0 16,2-1 0-16,4 3-4 0,-4 3-2 0,1-3 0 0,-4 0 0 15,1 0-10-15,-1 0 0 0,4-3 9 0,-1 3-9 16,-2 3 8-16,2-3-8 0,-2 2 10 0,-3 1-10 16,2-3 10-16,1 0-10 0,-1 0 10 0,1-3-10 15,2 3 16-15,1 0-4 0,-7 3 0 0,4-3 0 16,-6 0 6-16,-1 3 1 0,4-3 0 0,-1 0 0 15,1 0-6-15,0 0-1 0,-4 2 0 0,1-2 0 16,-4 0-12-16,1 0 0 0,-6-2 0 0,2 2 0 0,-2 0 8 16,-3 0-8-16,-1 0 11 0,-2 0-11 0,-3 0 9 15,0 0-9-15,-4-3 0 0,-2 3 9 0,-3 0 3 0,-3 0 0 16,-3 0 0-16,-3 0 0 0,-1 0 4 0,-5 0 0 16,0 0 1-16,0-3 0 0,-9 3 3 0,0 0 1 15,0 0 0-15,0 0 0 0,3-5-5 0,-3 5 0 16,0 0-1-16,0 0 0 0,0 0-15 0,0 0 9 15,0-5-9-15,0 5 8 0,0 0-8 0,0 0-12 16,0 0 2-16,0 0 1 16,0 0-110-16,0 0-21 0,0 0-5 0</inkml:trace>
  <inkml:trace contextRef="#ctx0" brushRef="#br0" timeOffset="2179.46">16623 11848 403 0,'0'0'36'0,"0"0"-36"0,0 0 0 0,0 0 0 15,0 0 214-15,0 0 36 0,6 0 7 0,3 0 2 16,0 0-204-16,3 0-41 0,3 0-14 0,-1 0 9 16,-5 3 19-16,6-3 3 0,12 2 1 0,-3 1 0 15,-3 0 0-15,3-3 0 0,2 2 0 0,4 1 0 16,0 0-8-16,3-1-2 0,-1-2 0 0,10 0 0 16,6-5 2-16,-1 5 1 0,4-3 0 0,2 1 0 15,4 2-1-15,0-6-1 0,-1 4 0 0,10-6 0 0,2 2-3 0,1 1-1 16,5 3 0-16,0-4 0 0,1 1-2 0,2 0 0 15,4-1 0-15,5 1 0 0,-3 2 3 0,3-5 0 16,4 3 0-16,-1 3 0 0,6-4 3 0,-5 6 1 16,-1 0 0-16,3-2 0 0,0-1-4 0,1 3-1 15,-1 3 0-15,-3-1 0 0,1-2-3 0,-1 0 0 16,3 0 0-16,0 3 0 0,-5 0 0 0,2-3-1 16,3 0 0-16,1 0 0 0,-1 2-3 0,0 1-1 15,-6-3 0-15,4 2 0 0,2 1-11 0,0 0 0 16,-5-1 0-16,5 4 0 0,0-4 0 0,0 4 8 0,-2-1-8 0,-4 0 0 15,-3 1 0-15,4-1 0 0,2 0 8 0,-3 0-8 16,-8 1 0-16,2-1 0 0,-2-2 0 0,-1-1 8 16,0-2 0-16,-5 3-8 0,-10-3 12 0,4 3-4 15,-7-3-8-15,1 0 0 0,-1 0 0 0,-2-3 0 16,2 3 0-16,-5 0 0 0,-6 0 0 0,-7 0 0 16,1 0 0-16,-9 0 0 0,2 0 0 0,-5-3 0 15,-3 3 0-15,0 0 0 0,0-2 8 0,-4 2-8 16,-2 0 10-16,0 0-10 0,-3 0 12 0,-3 0-12 15,0 0 9-15,-3 0-9 0,-4 0 0 0,1 0 9 16,-3 0-1-16,-6 0-8 0,0 0 12 0,0 0-4 16,0 0 2-16,0 0 0 0,0 0 0 0,0 0 0 15,0 0-10-15,0 0 12 0,0 0-12 0,0 0 12 0,0 0-12 0,0 0-14 16,0 0 3-16,0 0 1 16,0 0-144-16,0 0-29 0,0 0-5 0,0 0-2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8:06:40.8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8423 12896 288 0,'0'0'25'0,"0"0"-25"0,0 0 0 0,0 0 0 16,0 0 176-16,0 0 31 0,0 0 5 0,0 0 2 15,8 0-142-15,1 0-28 0,0 0-5 0,3 0-2 16,0 2 18-16,6 1 3 0,0-3 1 0,6 0 0 16,-1 0-5-16,4 0-1 0,3-3 0 0,3 3 0 15,3-2-26-15,-1-1-6 0,4 3-1 0,0-2 0 16,2-1-3-16,4 0-1 0,3-2 0 0,5 0 0 16,1 2-4-16,-1 0 0 0,1 1-1 0,-4-4 0 15,10 4 1-15,-3-4 0 0,2 4 0 0,4-3 0 0,-1 2 3 16,1 0 1-16,-4-2 0 0,7 2 0 15,-1-2 14-15,7 2 3 0,-1 1 1 0,0-1 0 16,-2 0-9-16,-1 1-1 0,4-1-1 0,2 3 0 0,1 0-6 16,-1 0-1-16,0 0 0 0,1 0 0 0,2 0-16 0,-2 0 8 15,5 3-8-15,-3-1 0 0,-2-2 13 0,2 0-4 16,-2 0-1-16,2 0 0 0,0-2-8 0,-2 2 12 16,-4-3-12-16,1 3 12 0,-4-5-1 0,1 2 0 15,2 1 0-15,-2-1 0 0,-4 3 9 0,-2-5 3 16,-4 2 0-16,-2 0 0 0,-1 1-2 0,1 2 0 15,-1-3 0-15,-2 0 0 0,-7-2 6 0,1 2 1 16,-9 3 0-16,-1 0 0 0,-2-2-20 0,-6 2-8 16,0-3 8-16,0 3-8 0,-4-2 20 0,-2 2 0 0,0 0-1 15,-3 0 0-15,0 0-5 0,-1 0-1 0,-2 0 0 0,-6 0 0 16,3 2-13-16,-3 1 0 0,0-3 0 0,-3 2 0 16,-3-2 9-16,-6 0-9 0,0 0 8 0,0 0-8 15,0 0 14-15,0 0-2 0,0 0-1 0,0 0 0 16,0 0-1-16,0 0 0 0,0 0 0 15,0 0 0-15,0 0-22 0,0 0-5 0,0 0-1 0,0 0-774 16,0 0-156-16</inkml:trace>
  <inkml:trace contextRef="#ctx0" brushRef="#br0" timeOffset="1456.69">16007 12951 576 0,'3'-10'25'0,"3"4"6"0,0 1-31 0,0 3 0 0,0-4 0 0,6 1 0 16,-1 0 241-16,7-1 43 0,0 1 8 0,6 2 1 16,3 1-209-16,5-1-41 0,1 1-9 0,3-1-2 15,6 3 3-15,2 0 0 0,1-3 0 0,3 3 0 16,2 0-15-16,4 3-2 0,8 0-1 0,1-3 0 15,2 5-6-15,1-3-2 0,5 1 0 0,4 0 0 16,-1 2-1-16,9-2 0 0,7-1 0 0,2 1 0 16,-3 2-8-16,9 1 0 0,1-4 9 0,2 1-9 0,-3-1 15 15,3 4-2-15,3-6 0 0,-2 2 0 0,-4 1-13 0,0-3 0 16,0 0 0-16,-2 0-10 0,2 0 23 16,-6 3 5-16,-3-3 1 0,1 0 0 0,2 0 2 0,-6 0 1 15,-5 0 0-15,-1 0 0 0,0 0-2 0,-8 0-1 16,-1 0 0-16,-8-3 0 0,-4 0-2 0,-2 3 0 15,-10-2 0-15,-2-1 0 0,-9 0-4 0,3 3-1 16,-7 0 0-16,-2 0 0 0,-3-2 8 0,-3 2 2 16,-1-3 0-16,-2 3 0 0,-3 0-7 0,-3 0-2 15,0 0 0-15,-3 0 0 0,-3 0-13 0,0 3 0 16,-3-3 0-16,0 2 0 0,-6-2 0 0,0 0 0 0,0 0 0 16,0 0 0-1,0 0-42-15,0 0-11 0,0 0-3 0,-6 6-993 0</inkml:trace>
  <inkml:trace contextRef="#ctx0" brushRef="#br0" timeOffset="4474.35">1615 13467 979 0,'0'-5'87'16,"0"0"-70"-16,3-1-17 0,-3 6 0 16,0 0 101-16,0 0 17 0,6-2 3 0,6 2 1 15,-9 0-70-15,6 0-15 0,0-3-2 0,0 3-1 0,-3-3 6 0,9 6 2 16,-1 0 0-16,1-1 0 0,6 1-15 0,3-3-3 15,3 0-1-15,3 0 0 0,-4 0 1 0,4 0 1 16,6 0 0-16,-3-3 0 0,2 3 3 0,10-2 1 16,3-4 0-16,2 4 0 0,4-6-11 15,2 3-2-15,7-3-1 0,-7 2 0 0,1 1-5 0,2 0-1 16,1 0 0-16,2-3 0 0,1 5-9 0,-6-2 8 16,-7-1-8-16,1 6 8 0,-4-2-8 0,-2 2 0 15,-3 0 0-15,-7 2 0 0,-2-2 0 0,-3 6 0 16,-3-1-10-16,-6 0-906 0</inkml:trace>
  <inkml:trace contextRef="#ctx0" brushRef="#br0" timeOffset="6365.81">6062 13454 1504 0,'0'0'67'0,"0"0"13"0,0 0-64 0,9-3-16 0,3 1 0 0,0 2 0 16,3-3 16-16,3 3-1 0,-1-3 0 0,7 3 0 16,0-2 5-16,6 2 2 0,0-5 0 0,8 2 0 15,1 0 18-15,-3 1 3 0,5-1 1 0,-2 3 0 16,3-3-20-16,5 1-3 0,4-1-1 0,0 3 0 15,2-5-2-15,4 5-1 0,-1 0 0 0,-2-3 0 0,-1 0-5 16,1 3 0-16,6-2-1 0,-4 2 0 0,4-3 3 0,-4 1 1 16,-2-1 0-16,-1 0 0 0,4 3-15 0,-6-2-13 15,-1-4 2-15,4 1 1 0,-1 2 26 0,-2 1 6 16,-9-1 1-16,-4-2 0 0,4 2-8 0,-3 3-2 16,-4 0 0-16,-5 0 0 0,-3-3-13 0,-3 3 0 15,0 3 0-15,-7-3 0 0,-2 3 0 0,-3-1 0 16,0 1 0-16,0-3 0 15,-6 0-106-15,-6 0-21 0</inkml:trace>
  <inkml:trace contextRef="#ctx0" brushRef="#br0" timeOffset="8044.63">8241 14240 864 0,'-24'-8'38'16,"24"8"8"-16,0 0-37 0,-3-3-9 0,-6-2 0 0,3 2 0 16,6 3 75-16,0 0 13 0,0 0 2 0,0 0 1 0,-3-5-67 15,3 5-12-15,6-5-4 0,3-1 0 0,6 4 36 0,0-1 6 16,3-2 2-16,6 2 0 0,-1 1 32 0,7-1 8 16,3 0 0-16,6 1 1 0,5 2-47 0,7 0-10 15,5-3-1-15,7 0-1 0,-1 1-26 0,4 2-8 16,5-3 0-16,4 3 0 0,8-3 0 0,-2 3 0 15,2 0 0-15,3-2 0 0,6 2 0 0,-2-3 0 16,-4 1 0-16,3-1 0 0,7 0 0 0,-1 1 0 16,0-1 0-16,3 0 0 0,-2-2 0 0,2 2 10 15,3-2-10-15,-3 0 8 0,-2-3 10 0,2 3 2 16,3-3 0-16,-6 2 0 0,0 4 6 0,-2-4 2 16,-1 1 0-16,-3 0 0 0,4-1 1 0,-7 4 1 15,-3-3 0-15,1 2 0 0,-1 0-12 0,0 1-2 0,-2 2-1 16,-1-3 0-16,-6 0 0 0,1 3 0 0,-4-5 0 0,4 2 0 15,-4-2 1-15,-2 2 0 0,-4 1 0 0,-2-1 0 16,-4-2-16-16,1 2 0 0,-4-2 0 0,-2 0 0 16,-4 2 0-16,-2-2-10 0,-3 2 10 0,-4 0-8 31,-5 3-104-31,0-2-20 0,-4-1-4 0</inkml:trace>
  <inkml:trace contextRef="#ctx0" brushRef="#br0" timeOffset="8919.58">15781 14208 1209 0,'0'0'108'0,"9"-3"-87"16,2 3-21-16,7-2 0 0,0 2 93 0,3-3 15 15,6 3 2-15,3-2 1 0,2-1-74 0,4 0-14 16,3 1-3-16,5-1-1 0,7 0 13 0,6 1 4 0,5-1 0 0,9 0 0 15,1 1-18-15,8 2-3 0,4-3-1 0,5 0 0 16,6 3-14-16,6-2 0 0,1 2 8 0,5 0-8 16,0 0 0-16,6 0 8 0,3 2-8 0,0-2 0 15,-6 6 14-15,6-1-3 0,0-2-1 0,1 2 0 16,-1 0-10-16,-3 3 8 0,0 0-8 0,-3 0 8 16,0-3 0-16,-6 1-8 0,-5 2 12 0,2 0-4 15,-9-1 17-15,0-1 3 0,-8 2 1 0,-4 0 0 16,-3-3-1-16,-5 3 0 0,-4-3 0 0,-2-2 0 15,-7 2-4-15,-5-2-2 0,-7-1 0 0,-5-2 0 16,-3 3-10-16,-6-3-3 0,-7 0 0 0,-2 0 0 16,-3 0-9-16,-3 0 10 0,-6-3-10 0,-3 1 10 15,-9 2-19-15,0 0-4 0,3-6-1 0,-9 1-655 16,-3 0-131-16</inkml:trace>
  <inkml:trace contextRef="#ctx0" brushRef="#br0" timeOffset="11140.1">2987 15023 921 0,'0'0'82'0,"6"-3"-66"0,0 1-16 0,9-1 0 0,3 0 103 0,3 1 17 16,0-1 3-16,5 1 1 0,7-1-57 0,3 3-11 15,0-5-3-15,5 5 0 0,4-3-10 0,3-2-3 16,5 2 0-16,4 0 0 0,2 1-5 0,4-1-2 16,2 0 0-16,4 3 0 0,-1-2-33 0,7-1 0 15,2-2 0-15,6 0 0 0,1-1 19 0,5 1 0 16,3 0 0-16,0-3 0 0,7 2-1 0,-1-1 0 15,3-1 0-15,0 2 0 0,7 1-18 0,-4-3 8 16,0 3-8-16,0 2 0 0,3-2 8 0,0 0-8 16,-2 2 0-16,-1-2 0 0,3 5 0 0,-6-3 0 15,-3 0 0-15,4-2 0 0,-4 2 9 0,3 1-9 0,-6 2 0 0,3-3 9 16,-2 3 9-16,2-3 2 0,0 3 0 16,-3-2 0-16,-5-1-20 0,8 0 8 0,0 3-8 0,-3 0 0 15,-5 0 9-15,-1 0-9 0,3 3 0 0,-2 0 9 16,-1-3-9-16,-3 2 0 0,-8 1 0 0,2 0 8 15,6-1-8-15,-5 1 10 0,-13-3-10 0,3 3 10 16,-5-1-10-16,2 1 0 0,-2-3 0 0,2 0 0 16,-5 0 0-16,-1 0 0 0,1 0 0 0,-4-3 0 15,1 1 0-15,2-1 8 0,1 0 0 0,-1 1 0 16,4-4 0-16,-4 4 0 0,1-1 0 0,0 0 0 16,2-2-8-16,0 3 8 0,1-4-8 0,-1 4 8 15,1-4-8-15,-4 4 0 0,1-4 0 0,2 1 0 16,1 0 0-16,-1 0 0 0,1 2 0 0,-4-2 8 15,1 2-8-15,-4 0 0 0,4 1 0 0,-4 2 0 16,1 0 0-16,3-3 0 0,-4 0 0 0,1 3 0 16,-4-5 0-16,4 2 0 0,2 1 0 0,-2-1 0 0,2-2 0 0,-2 5 0 15,2-5 11-15,-2 2-11 0,-1-2 0 0,4 2 0 16,-4 0 0-16,7 1-10 0,-1-1 10 0,1 0 0 16,-1 1 10-16,-2-1-10 0,-1 3 0 0,1-3 0 15,2 3 0-15,-2 0 0 0,5-2 0 0,-5 2 0 16,-4 0 0-16,1 0 0 0,2 0 0 0,-2 2 0 15,-4-2 0-15,1 0 0 0,0 0 0 0,-4-2 0 16,-2 2-8-16,-4 0 8 0,1-3 0 0,0 3 0 16,-1 0 0-16,1-3 0 0,-4 1-8 0,1-1 8 15,0-2 0-15,-4 2 0 0,1-2-8 0,-6 2 8 0,0 1 0 0,-1-4 0 16,-2 1 0-16,0 2 0 0,0-2 0 0,-1 0 0 16,-5 0 0-16,3-1 0 0,-6 1 0 0,2 0 0 15,-2 2 0-15,0-2 0 0,-3-1 0 16,-3 4 0-16,0-1 0 0,-4 1-10 0,1-1 10 0,-3 3-12 31,-3-3-19-31,3 3-4 0,-3 0-1 0,0 3 0 16,0 0-38-16,-3-1-8 0,0 3-2 0</inkml:trace>
  <inkml:trace contextRef="#ctx0" brushRef="#br0" timeOffset="11989.75">13444 14862 806 0,'0'0'72'0,"0"0"-58"16,0 0-14-16,0 0 0 0,0-6 113 0,0 1 20 15,3-3 4-15,6 5 1 0,0-4-50 0,0 1-11 16,6 1-1-16,0 0-1 0,2-1-4 0,7 1-1 16,0 0 0-16,6 2 0 0,3-2-12 0,5 2-2 15,1 1-1-15,6-4 0 0,2 4-33 0,7 2-6 16,2-6-2-16,7 4 0 0,-1-1-2 0,7 3 0 0,-1 3 0 15,7-3 0-15,-1 0-12 0,6 2 8 0,1-2-8 0,2 3 0 16,1 0 0-16,-1-1 0 0,0-2 0 0,4 0-10 16,-7 3 0-16,3-3 0 0,1 3 0 0,-1-3 0 15,-3 0 10-15,1 0-12 0,-7-3 12 0,0 3-12 32,-2-5-18-32,-4 5-4 0,-2 0-1 0,-10-3 0 15,1 3-1-15,-9 0-1 0,-4 3 0 0,-5-3 0 0,-3 2-5 16,-4 1-1-16,-2 0 0 0,-3-1 0 15,-3-2-4-15,-3 3-1 0,-4 0 0 0,-2 2-408 0,-3-5-83 0</inkml:trace>
  <inkml:trace contextRef="#ctx0" brushRef="#br0" timeOffset="16837.61">7774 15698 0 0,'-6'-3'0'0,"3"-5"0"16,3 8 0-16,0-5 0 0,0 5 441 0,0 0-89 15,0 0 72-15,0 0 13 0,6-3-342 0,-6 3-69 16,0 0-14-16,0 8-2 0,0 5 32 0,0 3 6 16,0 5 2-16,-6 6 0 0,-3 7 2 0,3 3 0 15,0 3 0-15,-3 5 0 0,-3 5-3 0,3 6 0 16,3-1 0-16,0 6 0 0,-3 5-9 0,0 6-1 15,3-3-1-15,-3 2 0 0,4 0-14 0,-1 1-2 16,-3-3-1-16,3-8 0 0,6-1 8 0,-3-4 2 16,-9-3 0-16,3-3 0 0,9-2-19 0,-6-9-3 15,-3 1-1-15,0-3 0 0,0-2-8 0,6-9 0 0,0 6 0 16,-6-6 0-16,0-5 0 0,0-2 0 16,6-1 8-16,0-4-8 0,-5 4 0 0,2-10 0 0,3 0 0 0,3-3 0 31,0-5-114-31,0 0-18 0,0 0-4 0</inkml:trace>
  <inkml:trace contextRef="#ctx0" brushRef="#br0" timeOffset="17255.18">7610 15587 576 0,'0'0'51'0,"0"0"-41"16,0 0-10-16,6 0 0 0,9-3 190 0,-3 0 36 15,-12 3 7-15,6-2 2 0,9-1-140 0,-4 3-28 16,1 0-6-16,3 0-1 0,-3 5 13 0,3-2 3 16,3 2 0-16,-3 3 0 0,0-3-26 0,0 6-5 15,5-3-1-15,-2 0 0 0,-3 5-3 0,3 0-1 16,3-2 0-16,0 0 0 0,5 2-11 0,-2-3-2 15,3 4-1-15,3-1 0 0,8 0-14 0,1 6-2 16,-9-1-1-16,6 1 0 0,2-3 3 0,1 5 0 16,0-3 0-16,-1 1 0 0,4-1-12 0,-3 1 0 0,2-3 9 15,1-3-9-15,-3 5 0 0,0-4 9 0,-4-1-9 0,-2 0 0 16,0 0 10-16,-6-2-10 0,-4-3 8 0,-2 0-8 16,-6 0 8-16,0-3-8 0,0 0 8 0,-6-2-8 15,0 0 12-15,0-1-4 0,-9-2 0 0,0 0 0 16,0 0 0-16,0 0-8 0,0 0 12 0,3-5-4 15,0-3-22-15,-3 3-5 0,0-3-1 0,0-5-704 16,0 5-142-16</inkml:trace>
  <inkml:trace contextRef="#ctx0" brushRef="#br0" timeOffset="17530.79">8795 16089 2023 0,'0'0'89'0,"-6"3"19"0,3-3-86 0,3 0-22 16,-3 5 0-16,3 3 0 0,-3 3 20 0,3-1-1 15,0 4 0-15,0 4 0 0,0 3 37 0,0 3 8 16,0 8 2-16,0 0 0 0,0 2-15 0,3 3-3 16,-6 0-1-16,3 0 0 0,3 8-25 0,-3 0-5 15,0-3-1-15,0 1 0 0,3-1-2 0,-3 0-1 16,0-2 0-16,3-6 0 0,0 4-5 0,0-4-8 15,-3-2 11-15,3-6-11 0,3 6 10 0,-3-6-10 16,0-4 8-16,-1 1-8 0,1-2 0 0,0-2 0 16,3 0-14-16,-3-6 5 15,3 0-160-15,-3-5-32 0</inkml:trace>
  <inkml:trace contextRef="#ctx0" brushRef="#br0" timeOffset="17803.04">8884 17023 633 0,'-12'0'56'0,"12"0"-44"0,-6 3-12 0,0-3 0 16,0 0 369-16,-3 5 72 0,3 3 15 0,0-8 2 16,-3 8-356-16,0-3-71 0,-2 6-15 0,-1-3-2 15,-3 5 34-15,-3 0 8 0,-3-2 0 0,-6 2 1 16,0 3-33-16,-5 3-8 0,-4-1 0 0,-6 3-1 15,-2 0-15-15,-4 3 0 0,-3-3 0 0,-5 9 0 16,-7-4 0-16,-2 3 9 0,-15-2-9 0,2 4 8 16,13 1 20-16,-7 0 4 0,1-6 1 0,2 3 0 0,10-5-9 15,8-3-3-15,10 3 0 0,2-5 0 16,0-6-80-16,15-5-16 0,18 5-3 0</inkml:trace>
  <inkml:trace contextRef="#ctx0" brushRef="#br0" timeOffset="18541.45">7970 16362 1818 0,'0'0'80'0,"0"0"17"0,0 0-77 0,0 0-20 16,0 0 0-16,6-8 0 0,0 8 26 0,-6 0 2 15,0 0 0-15,3 10 0 0,6-2 43 0,-9 6 9 16,-3 4 1-16,0 1 1 0,3 2-22 0,0 5-5 15,-3 1-1-15,-3 5 0 0,0-1-22 0,-3 1-4 16,3-3 0-16,0 6-1 0,-6-4-7 0,6-2-2 16,3-2 0-16,-3-1 0 0,1-5-10 0,-1 3-8 15,0-8 12-15,3-3-12 0,3 6 10 0,-3-9-10 16,0-2 8-16,0 0-8 0,3-8 0 0,0 0 0 16,0 0 0-16,0 0 0 0,0 0-16 0,9-8-4 15,-6-2-2-15,3-3 0 16,-3-6-22-16,5-2-5 0,1-6-1 0,0-4 0 15,-6-1 0-15,6-5 0 0,3-5 0 0,-3-1 0 16,-3 1 8-16,0 8 2 0,6 2 0 0,-3 5 0 0,0 6 19 0,-3 5 4 0,-3 3 1 0,0 5 0 16,6 3 30-16,-9 5 6 0,0 0 2 0,0 5 0 15,3 8 18-15,0 6 4 0,-6 2 1 0,0-2 0 16,0 7-9-16,3 0-3 0,0 6 0 0,0-5 0 16,0 7-17-16,3-5-4 0,6-2-1 0,-4-1 0 15,1 1-11-15,3-6 0 0,3-3 9 0,3 3-9 16,3-5 0-16,-6-5 9 0,0-1-9 0,0-2 0 15,3-2 12-15,-6-4-12 0,-9-2 12 0,11-2-12 16,-2-4 12-16,0 4-4 0,-3-9 0 0,-3 3-8 16,0-10 12-16,0 4-12 0,-3-4 12 0,0-3-12 15,-6-6-23-15,6 1-11 0,0-1-2 16,-3-2-668-16,0 3-134 0</inkml:trace>
  <inkml:trace contextRef="#ctx0" brushRef="#br0" timeOffset="19009.41">8393 16275 1382 0,'0'0'61'0,"0"5"13"0,-3 0-59 0,0 3-15 16,0 0 0-16,0 5 0 0,0 6 137 0,-3-1 25 15,3 1 5-15,-3 2 1 0,0 0-68 0,0 6-14 0,0 2-2 0,0-3-1 16,0 1-42-16,0 2-8 0,0-5-1 0,-3 2-1 15,6-5-21-15,-3 6-10 0,1-9 10 0,-1 3-10 16,0-5 9-16,3-3-9 0,-3 1 8 0,3-6-8 16,0-3 10-16,0-3-10 0,0-2 12 0,3 0-12 15,0 0 8-15,0 0-8 0,0-5 0 0,0-5 0 16,-3-4-15-16,3-1-6 0,6-7-2 0,-3 1 0 31,3-5-13-31,-3-3-4 0,6-3 0 0,0-3 0 16,-1 9 6-16,-2-3 1 0,3 0 0 0,-3 2 0 0,3 1 21 0,0 7 12 0,-3 6-12 0,0 0 12 15,-3 0 0-15,0 10 0 0,-3 3 0 0,0 0 0 16,0 0 20-16,0 13 7 0,0 0 1 0,0 3 1 16,-3 3 7-16,3 2 0 0,-3-2 1 0,3 4 0 15,0-1-14-15,0 1-3 0,0-1-1 0,3-4 0 0,3 3-19 16,-3-2 8-16,3-6-8 0,0 0 0 0,0 0 8 0,0-5-8 16,6-2 0-16,-3-4 0 0,0 1 10 0,2 0-10 15,-2-9 8-15,0 4-8 0,3-6 10 0,0-3-10 16,-3 3 12-16,-3-5-12 0,3-6 11 0,-3 1-11 15,3-3 10-15,-3 0-10 16,0-3-30-16,-3 3-12 0,0-3-2 0,0 3-661 16,0 2-132-16</inkml:trace>
  <inkml:trace contextRef="#ctx0" brushRef="#br0" timeOffset="19318.73">8551 16550 2016 0,'0'0'179'0,"0"0"-143"0,3-3-36 0,2-8 0 15,1 9 58-15,3-3 5 0,3-3 1 0,3-3 0 16,3-2-16-16,3 5-2 0,6-3-1 0,-1 1 0 15,7-1-4-15,-3-2-1 0,6 2 0 0,-1-2 0 16,7 0-28-16,0 2-12 0,-1-2 8 0,4 0-8 16,0 2 0-16,-1 3 0 0,-2-2 8 0,-6-4-8 15,2 7 0-15,-2 1 0 0,0-2-10 0,-3 0 10 16,-1-2-45-16,-5 4-3 0,0-1-1 0,-6 1 0 16,0-2-129-16,-7 3-26 0,1 2-4 0</inkml:trace>
  <inkml:trace contextRef="#ctx0" brushRef="#br0" timeOffset="19576.81">9286 16118 1036 0,'0'0'92'0,"0"0"-73"16,0 0-19-16,0 0 0 0,6-2 135 0,3 2 23 15,0 0 5-15,-3 0 1 0,5 0-57 0,4 2-11 16,0-2-3-16,0 0 0 0,0 6-9 0,3-1-1 0,0-2-1 15,0 5 0-15,-1-3-44 0,1 0-9 0,0 3-1 0,-3 0-1 16,0 0 3-16,0 0 1 0,-6 3 0 0,3-1 0 16,-3-2-9-16,-4 3-2 15,-2 2 0-15,0-5 0 0,-6 18 1 0,-5-15-12 0,-1 2 0 16,-3 0-9-16,-6 1 0 0,0-7 0 0,-3 7 0 31,0-1-92-31,0-3-21 0,4 1-4 0,-1-3-907 0</inkml:trace>
  <inkml:trace contextRef="#ctx0" brushRef="#br0" timeOffset="19796.68">9705 16007 2055 0,'0'0'91'0,"-6"6"19"0,4-1-88 0,-1-2-22 15,0 2 0-15,-3 3 0 0,0-3 61 0,-3 3 8 16,0 5 2-16,0 3 0 0,-3 3 13 0,6-1 2 15,-6 1 1-15,6-1 0 0,-3 6-45 0,6 0-9 16,-3 0-1-16,6-3-1 0,3 0-20 0,0 0-11 16,6 0 12-16,3-2-12 0,0-3 0 0,6-3 0 15,3 0 0-15,0-2 0 16,5-3-107-16,4-3-18 0,6-5-4 0</inkml:trace>
  <inkml:trace contextRef="#ctx0" brushRef="#br0" timeOffset="20757.3">9253 16195 1094 0,'0'0'48'0,"0"0"11"0,0 0-47 0,0 0-12 16,0 0 0-16,0 0 0 0,-3 8 102 0,0-3 18 15,0 1 4-15,0-4 1 0,0 6-22 0,3-2-5 0,-3 1-1 16,0-1 0-16,3 2-24 0,0-3-5 0,0 6 0 0,0-3-1 16,3 2-25-16,0-2-5 0,0 0-1 0,0 5 0 15,0-5-11-15,0 3-2 0,3-3-1 0,0 2 0 16,0-7-4-16,0 7-1 0,0-2 0 0,3-2 0 16,-3-1-5-16,0-2 0 0,0 2-1 0,0 0 0 15,-3-2-3-15,-3-3-8 0,0 0 12 0,0 0-4 16,0 8 4-16,0-3 0 0,-3 3 0 0,-3 3 0 15,-3-3-12-15,-3 0 10 0,0-3-10 0,-3 8 10 16,0-2-129 0,0-3-25-16</inkml:trace>
  <inkml:trace contextRef="#ctx0" brushRef="#br0" timeOffset="21935.63">12483 15597 633 0,'0'0'56'0,"0"0"-44"16,0 0-12-16,0 0 0 0,0 0 224 0,0 0 42 15,-6 5 9-15,6 6 1 0,-3 2-154 0,3 3-31 16,-3 8-7-16,3 5 0 0,-3 3-4 0,0 10-1 0,0 1 0 0,3 1 0 16,-3 7-32-16,0 2-7 0,0 0 0 0,0 2-1 15,0 1-10-15,0-1-1 0,-3-4-1 0,3 4 0 16,-3-7-10-16,0-1-1 0,0-2-1 0,0 0 0 15,0-5-5-15,0-3-1 0,0 3 0 0,3-6 0 16,-6-7-9-16,3 4 10 0,3-4-10 0,-3-6 10 16,-2-3-10-16,2-4 0 0,0 2 0 0,3-6 0 15,-3 1-44 1,0-3-7-16,0-8-1 0,6 0-1 0,0 0-175 0,-3-3-36 0,0-15-6 16,3-6-2-16</inkml:trace>
  <inkml:trace contextRef="#ctx0" brushRef="#br0" timeOffset="22326.25">12453 15558 1522 0,'0'0'33'0,"0"0"7"0,0 0 2 0,0 0 2 0,0 0-36 0,0 0-8 16,9 0 0-16,-3-6 0 0,3 4 8 0,0-4 0 15,-1 6 0-15,1-2 0 0,0-4 58 0,3 6 11 16,-3-5 3-16,3 5 0 0,0 0-23 0,0 0-4 16,0 0-1-16,3 0 0 0,0 0-10 0,2 0-2 15,1 0-1-15,6 5 0 0,-3-2 5 0,3 0 0 0,0-1 1 0,5 6 0 16,-2-2-1-16,0 1 0 0,3 4 0 0,-4 0 0 16,7-1-29-16,-3 3-7 0,3-2 0 0,-4 2-8 15,1 3 12-15,0-3-4 0,0-2 0 0,0 2-8 16,-4 0 10-16,1 1-10 0,0-1 8 0,-3 0-8 15,0 0 8-15,-1-2-8 0,1-3 0 0,-3 2 8 16,3-2-8-16,-3 0 8 0,2-8-8 0,1 3 8 16,0 0-8-16,-6-1 0 0,3-4 9 0,-6 2-9 15,0-3 0-15,-4 0 0 0,-2-2 0 0,-3 2 0 16,0 1 0-16,-6 2 0 0,0 0-12 0,0 0 4 16,0 0-86-16,-9-3-17 0,0 3-3 0,-5 0-576 15,-1 5-115-15</inkml:trace>
  <inkml:trace contextRef="#ctx0" brushRef="#br0" timeOffset="22579.48">13373 15859 1206 0,'0'0'53'0,"3"0"11"0,-3 0-51 0,8 3-13 16,-2-1 0-16,-6-2 0 0,6 6 104 0,-3 2 17 15,0 0 4-15,0 2 1 0,0 3 2 0,0 1 0 16,-3 9 0-16,3-1 0 0,-3 7-45 0,0 0-9 15,0 5-2-15,0 1 0 0,-3 2-18 0,0 8-4 16,0-6-1-16,0 1 0 0,-3 2-3 0,3-2-1 16,3 0 0-16,-3-6 0 0,0 3-27 0,3-2-6 15,0-4 0-15,0 1-1 0,0-3-3 0,0-5-8 16,0-3 12-16,3 3-4 0,0-3 0 0,-3-8 0 0,3 1 0 16,0-6 0-1,-3-3-94-15,3 3-19 0,-3-8-4 0,0 0-1031 0</inkml:trace>
  <inkml:trace contextRef="#ctx0" brushRef="#br0" timeOffset="22820.41">13358 16661 1670 0,'-24'5'148'0,"15"-2"-118"0,-3 2-30 0,-6 0 0 16,0 9 169-16,-5-4 28 0,2 1 6 0,-6 2 1 15,0 3-133-15,0 0-27 0,-5-3-4 0,-4 3-2 16,0 0 6-16,0 2 0 0,-5 1 1 0,-1-3 0 16,-6 2-30-16,-2 6-7 0,-4-8 0 0,-2 8-8 15,-4-8 0-15,7 2 0 0,2 6 0 0,0-3 0 0,4-5 9 0,2 0-9 16,6 0 0-16,4-3 9 16,5 0-57-16,3 0-12 0,9-2-3 0,3-3-1092 15</inkml:trace>
  <inkml:trace contextRef="#ctx0" brushRef="#br0" timeOffset="23413.44">12956 15243 1094 0,'0'0'97'0,"0"0"-77"0,0 0-20 0,0 0 0 16,0 0 140-16,0 0 25 0,0 0 5 0,0 0 1 15,0 0-49-15,6-3-10 0,0 3-1 0,-6 0-1 16,9 5-30-16,-3 3-7 0,0 3-1 0,-3 5 0 15,3 2-30-15,-6 6-6 0,0 2-2 0,0 1 0 16,-6 2-15-16,0 0-3 0,0 3-1 0,-3 0 0 0,3-1-6 0,-3-1-1 16,0-1 0-16,0-3 0 0,0-2-8 0,3 0 0 15,-3 0 9-15,3-6-9 16,-3 1 0-16,0-6 9 0,6-3-9 0,0-2 0 0,-3 0 0 0,6-2 0 16,0-6 0-16,0 0 0 15,0 0-28-15,0-8 0 0,0-6 0 0,3 1 0 16,3-5-10-16,3-4-2 0,-3-1 0 0,0-4 0 0,0 3 16 0,3-5 2 15,0 0 1-15,0 0 0 0,0 3 13 0,0-1 8 16,0 3-10-16,-3 3 10 0,0 8 0 0,0 0 0 16,-3 5 0-16,0 0 10 0,3 5 3 0,-6 3 1 15,0 0 0-15,0 0 0 0,3 8 6 0,-1 3 0 16,4-1 1-16,-3 4 0 0,0 1-4 0,3-1-1 0,-3 1 0 0,3 1 0 16,-3 0-2-16,3 0-1 0,0 0 0 0,0 0 0 15,3 0-13-15,0-3 0 0,-3 0 8 0,0-2-8 16,3-1 8-16,-3-2-8 0,0 0 11 0,3-2-11 15,0-4 9-15,-3 3-9 0,-6-5 0 0,5 0 9 16,4-5 2-16,-3 3 0 0,0-4 0 0,0-2 0 16,0-2-11-16,3-1 0 0,-3-5-10 0,0-2 10 31,0-1-154-31,3-5-25 0</inkml:trace>
  <inkml:trace contextRef="#ctx0" brushRef="#br0" timeOffset="23878.64">13292 15224 1497 0,'0'0'66'0,"0"0"14"15,0 0-64-15,0 0-16 0,0 0 0 0,-6 8 0 0,0-3 141 0,3 1 25 16,0 2 5-16,0 2 1 0,3 1-58 0,0 5-11 16,0 2-3-16,-3 3 0 0,3 3-62 0,-3 0-13 15,0 2-2-15,3-2-1 0,-6-3-12 0,4 6-2 16,-1-1-8-16,0-5 12 0,0 3-12 0,0-5 8 15,0-1-8-15,-3-2 0 0,0 3 0 0,3-6 0 16,0-2 0-16,-3-4 0 0,3 1 0 0,0-5 0 16,3-3-11-16,0 0 11 15,0 0-31-15,0-8 2 0,0 0 0 0,3-5 0 16,3-3-15-16,0 0-4 0,-3-5 0 0,3 0 0 16,3-3 12-16,-3 0 1 0,2-2 1 0,1-3 0 0,0 0 17 0,3-1 3 0,-3 4 1 15,0 5 0-15,0 2 13 0,0 3 0 0,-6 6 0 0,3-1 0 16,-3 6 20-16,-3 5 1 0,6 0 0 0,-6 0 0 15,6 3 4-15,-3 5 1 0,0 0 0 0,0 5 0 16,0 3-3-16,0-1-1 0,0 4 0 0,0 0 0 16,0 2-8-16,3-3-2 0,-3 3 0 0,0-2 0 15,2-3-12-15,1 2 9 0,0-4-9 0,3 1 8 16,0-4-8-16,0 0 10 0,0-3-10 0,0-3 10 16,0 0 3-16,3-2 1 0,-3-3 0 0,3-3 0 15,0-2 8-15,-1 0 2 0,-2-3 0 0,3-6 0 16,0 1 9-16,0-3 3 0,0-2 0 0,3-3 0 15,0-6-36-15,0-2 0 0,0-8 0 0,-1 3 0 16,-2-1-100-16,3 3-28 0,-3 1-4 0</inkml:trace>
  <inkml:trace contextRef="#ctx0" brushRef="#br0" timeOffset="24803.28">13108 16235 1522 0,'0'0'68'0,"0"0"13"0,0 0-65 0,0 0-16 0,0 0 0 0,0 0 0 16,0 0 12-16,0 0 0 0,6 2-1 0,3-2 0 15,-4 3 5-15,4-3 2 0,0 0 0 0,3-3 0 0,3 3 2 16,-3-2 1-16,3-3 0 0,0 2 0 16,3 0 14-16,3-5 2 0,-4 6 1 0,4-9 0 0,3 3-2 0,-3 3 0 15,6-3 0-15,-4 0 0 0,4-3-10 0,0 6-2 16,0-3-1-16,0 0 0 0,-1-2-8 0,1 2-2 15,3 2 0-15,0-2 0 0,-6 1 0 0,2 1 0 16,-2 1 0-16,-3 0 0 0,0 2-13 0,-3-2 11 16,-6 5-11-16,-3-3 10 0,-1 3-10 0,-8 0 0 15,0 0 0-15,0 0 0 16,0 0-113-16,-8 3-19 0,-1 5-3 0,-3-3-1 0</inkml:trace>
  <inkml:trace contextRef="#ctx0" brushRef="#br0" timeOffset="25508.67">14004 15177 230 0,'0'0'10'0,"0"0"2"0,0 0-12 0,0 0 0 0,0 0 0 0,0 0 0 15,0 0 207-15,0 0 38 0,3 7 8 0,0-1 2 16,0 2-96-16,0 2-19 0,-3 3-4 0,0 1-1 16,0 2-27-16,0 2-6 0,-3 1-1 0,3 2 0 15,-3 3-17-15,-3-1-3 0,0 4-1 0,0-3 0 16,-3 2-21-16,-3-2-5 0,0-3-1 0,0 3 0 15,-3 0-41-15,0-6-12 0,0 6 0 0,3-3 0 16,-2 0 12-16,-1-2-1 0,3 2-1 0,0-2 0 16,3-3-10-16,3-1 0 0,-3-4 0 0,3 0 8 15,3-6-8-15,3 3 0 0,3-3 0 0,3 3 8 16,0-3-8-16,6-5 0 0,0 6 0 0,3-12 0 0,0 6 0 16,5-5-11-16,4 2 11 0,3-2-12 15,0-3 12-15,0 3 0 0,-1-3 0 0,4 3 0 0,0-3 0 0,-3 2 0 16,0-2 0-16,2-2-8 0,-2 2 8 15,-3 3 0-15,-3-3 0 0,0 2 0 16,2-2-88-16,-2 1-16 0,-3-4-4 0,0 6-894 16</inkml:trace>
  <inkml:trace contextRef="#ctx0" brushRef="#br0" timeOffset="25773.52">14599 15132 1324 0,'-6'-6'118'0,"-3"4"-94"0,3-1-24 0,-3 3 0 15,0 0 213-15,0 0 39 0,0 3 7 0,-3 2 1 16,1 0-150-16,-1 3-30 0,0 5-7 0,-3 3-1 16,6 5-10-16,-3 3-2 0,0 3-1 0,0-1 0 15,3 9-42-15,3-4-8 0,3 9-1 0,-3-6-8 16,6 3 8-16,0-2-8 0,6 2 0 0,0-5 0 15,0-1 0-15,6-2 10 0,3-2-10 0,6-3 8 16,0 0-8-16,6-6-16 0,2-5 4 0,7-2 1 16,6-3-113-16,8-8-24 0,7-8-4 0</inkml:trace>
  <inkml:trace contextRef="#ctx0" brushRef="#br0" timeOffset="26050.27">15525 15018 2264 0,'0'0'50'0,"0"8"10"0,3 2 3 0,0 1 0 0,0 2-51 16,5 0-12-16,-2 6 0 0,3 2 0 0,0 0 0 0,0 3 0 15,3 5 0-15,-3 3 0 0,3 5 28 0,3-3 2 16,-3 3 1-16,0 0 0 0,3-2-7 0,-1-1-2 15,1 3 0-15,-3-2 0 0,0 2 5 0,0-3 1 16,0 0 0-16,-6-2 0 0,0-3-3 0,-6 0 0 16,-3-2 0-16,-3 5 0 0,-6-6-6 0,-3-2-2 0,-9 2 0 0,-2-5 0 15,-7 3-17-15,-9-3 0 0,-8-2-8 0,-7-3-792 16,-6 5-159-16</inkml:trace>
  <inkml:trace contextRef="#ctx0" brushRef="#br0" timeOffset="26494.16">14938 15653 2516 0,'0'0'112'0,"0"0"22"0,-9-3-107 0,9 3-27 0,0 0 0 0,0 0 0 16,0 0 0-16,0 0 0 0,0 0 0 0,6 3 0 31,3-1-109-31,0-2-21 0</inkml:trace>
  <inkml:trace contextRef="#ctx0" brushRef="#br0" timeOffset="27854.25">13658 16042 1094 0,'0'0'97'0,"0"0"-77"16,0 0-20-16,0 0 0 0,9 0 61 0,3-3 9 15,-3 3 2-15,3-5 0 0,0 5 16 0,3 0 3 16,0 0 1-16,3 0 0 0,-1 0-18 0,4 5-3 16,3-5-1-16,0 3 0 0,6-1-5 0,2 1-1 15,4-3 0-15,3 5 0 0,2-2-5 0,7 0-2 16,3-1 0-16,-1-2 0 0,4 3-25 0,2 0-6 15,7-1-1-15,-1-2 0 0,4 0-12 0,-1 0-2 16,1 0-1-16,2 0 0 0,1 0-10 0,-1 0 12 0,1-2-12 16,-4 2 12-16,1-3-12 0,-4 0 0 0,-5 1 0 15,2-1 0-15,4 0 0 0,-7-2 0 0,-2 0 0 0,-3-3 8 16,-4 5-8-16,-2-2 0 0,-4 0 0 0,-5 5 0 16,-3-6 0-16,-3 4 8 0,-1-4-8 0,-2 4 0 15,-6-4 8-15,-3 4-8 0,0-1 0 16,-3 0 8-16,-3 1-8 0,-6-1 12 0,-1 0-12 0,-5 3 12 15,0 0 20-15,0 0 5 0,0-2 1 0,0 2 0 16,-2-5-8-16,-1-3-2 0,-3 5 0 0,3 0 0 16,0-2-12-16,0-3-4 0,-3 8 0 0,3-5 0 15,0-3-12-15,0 5 11 0,3-2-11 0,0 0 10 16,0-3-10-16,0-3 0 0,3 3 0 0,0-5 8 16,0 0-8-16,3-6 0 0,0-2 0 0,3 0 0 15,-1-3 0-15,4-2 0 0,0-6 0 0,0 0 0 16,3-5-20-16,3 0 0 0,-3 0 0 0,0-3 0 0,0 3 10 15,-1-2 10-15,1-1-13 0,0 0 5 0,-3 3-4 0,0 5-1 16,-3 1 0-16,0 4 0 0,-3 3 13 0,0 1 0 16,0 1 0-16,-3 7 10 0,0-4-10 0,-3 6 0 15,0 0 0-15,0 2-11 0,-3 3 11 16,3 0 0-16,-3 0 0 0,0 0 0 0,0 6 0 0,0-4 0 16,-3 4 0-16,0-1 8 0,-6 3-8 0,3 0 0 15,-3 0 0-15,0 0 0 0,-3 3 0 0,-2-1 0 16,-1-2 0-16,-3 6 0 0,0-4 0 0,-6 1 0 15,3-1 0-15,-5 4 0 0,-1-4-12 0,-3 1 2 16,-3 0 1-16,1-1 0 0,-7 1-10 0,-6-3-1 16,-2 0-1-16,-4 0 0 15,1 0-7-15,-4-3-2 0,-2 1 0 0,-4 2 0 16,-2-6-2-16,-1 1-1 0,-2 0 0 0,2-3 0 0,1 3 20 0,-1-3 4 0,7-3 1 0,-1 1 0 16,-2-4 8-16,2 4 0 0,4-4 0 0,2 4 0 15,3-1 0-15,7 1 0 0,-4 2 0 0,3-3 8 16,4 6 0-16,-1-3 1 0,6 0 0 0,1 3 0 15,2 2-9-15,3 0 10 0,6 3-10 0,0 0 10 16,4 0-10-16,-1 3 0 0,6 0 0 0,3-1 8 16,3 4-8-16,0-1 0 0,3 0 0 0,0 3 0 15,3 0 0-15,0 0 0 0,0 0 0 0,3 3-11 16,0-3 11-16,0 2 0 0,0-2 0 0,3 3 0 16,-3-1 0-16,3 1 0 0,-3-3 0 0,0 2 0 15,3-2 0-15,-3 3 0 0,0-1 0 0,3 1 0 16,-3 2 10-16,0-2-2 0,0 2-8 0,-3 3 12 15,0 0 3-15,0 2 0 0,0 1 0 0,0 5 0 0,0-1-3 16,0 7 0-16,0 1 0 0,3 4 0 0,-3-4-12 0,0 7 11 16,0-1-11-16,3 2 10 0,0-2-10 0,0 3 0 15,0-3 9-15,0 3-9 0,0-1 0 0,0-2 9 16,-2-2-9-16,2-3 0 0,-3-1 8 0,0-2-8 16,0 1 0-16,-3-4 0 0,0 0 12 0,0-4-4 15,0 1 0-15,0-7-8 0,-3 5 8 0,3-2-8 16,0-6 0-16,3 0-775 15,-3 1-157-15</inkml:trace>
  <inkml:trace contextRef="#ctx0" brushRef="#br0" timeOffset="29224.59">6235 16769 1998 0,'-12'0'88'0,"12"0"19"0,-3-5-86 0,3 5-21 16,-6 0 0-16,6 0 0 0,-3-5 0 0,3 5-16 0,0 0 2 0,0 0 1 16,0 0 35-16,6 0 7 0,6-6 2 0,3 4 0 15,3-4 0-15,5 6 0 0,1-5 0 0,6 3 0 16,6 2 1-16,-1 0 0 0,4-6 0 0,0 4 0 15,2-1-4-15,7 0-1 0,-3-2 0 0,5 0 0 16,1-3-11-16,0 3-3 0,-4-3 0 0,1 5 0 16,-4-8-4-16,1 3-1 0,-3 3 0 0,-7 0 0 15,-2-3-8-15,0 3 0 0,0-1 0 0,-7 4 8 16,-5-4-8-16,-3 4 0 0,3-4 0 0,-3 1 0 16,-6 0-24-1,-3 2-4-15,0-2-1 0,0 2 0 0,2-7-46 16,-5 7-9-16,-6 3-1 0,6-5-1 0,3-1-118 0,-3-1-23 0,-3 1-5 15</inkml:trace>
  <inkml:trace contextRef="#ctx0" brushRef="#br0" timeOffset="30149.03">6291 16280 403 0,'-12'-5'17'0,"6"5"5"0,1 0-22 0,2 0 0 0,0 0 0 16,-3 0 0-16,6 0 324 0,0 0 61 0,0 0 12 0,0 0 3 16,0 0-292-16,9 5-59 0,-1 0-11 0,1-2-2 15,-9-3 2-15,18 0 1 0,3 5 0 0,0-2 0 16,0 2-21-16,0-5-4 0,-1 5-1 0,1-5 0 15,0 3 3-15,0 0 0 0,0-1 0 0,0-2 0 16,-4 8-4-16,1-3 0 0,-6-5 0 0,3 8 0 16,-6-2-12-16,0 4 11 0,-3-2-11 0,-3 3 10 15,0-1-10-15,-6 4 0 0,-6-1 9 0,0 3-9 16,-3 0-12-16,-3 2-6 0,-3 3-2 0,1-2 0 0,-1-1 20 0,-3 1 0 16,0-3-8-16,3 2 8 0,3-5 21 0,3 1 8 15,0-4 2-15,1-2 0 0,8 0 11 0,0 0 2 16,3-8 1-16,9 5 0 0,2-5-25 0,4 0-4 15,6 0-2-15,6-5 0 0,3-8-4 0,8-3-1 16,7-3 0-16,9 1 0 16,8-3-106-16,7-3-22 0,65-26-4 0,-24 5-1 0</inkml:trace>
  <inkml:trace contextRef="#ctx0" brushRef="#br0" timeOffset="30852.68">7437 15528 633 0,'0'0'56'0,"0"0"-44"0,-6-5-12 0,0 5 0 16,0-3 120-16,3 1 21 0,-5-1 5 0,2 1 1 15,0 2-39-15,0 0-7 0,3 2-1 0,-3 1-1 16,-3 5-39-16,3 2-8 0,-3 6-2 0,0 8 0 15,0 8-8-15,0 7-2 0,0 9 0 0,3 5 0 16,-3 11-4-16,3 10 0 0,-6 8-1 0,10 5 0 16,-1 8-15-16,-3 8-4 0,-6 3 0 0,0 5 0 15,9-2-7-15,-3-3-1 0,-12-3-8 0,6-5 12 16,3-11-12-16,0-8 11 0,-3-2-11 0,-3-11 10 0,1-8-10 16,2-5 10-16,3 0-10 0,-6-8 10 0,-3 0-10 0,6-5 0 15,3-3 0-15,0-8 0 16,0 0-31-16,0-8-11 0,0-7-2 0,6-6-841 15</inkml:trace>
  <inkml:trace contextRef="#ctx0" brushRef="#br0" timeOffset="31520.28">7449 15708 2127 0,'0'-5'47'0,"12"-3"9"0,9 0 3 0,6-2 1 0,0-4-48 0,11 1-12 0,7-3 0 0,5 0 0 15,4 0 11-15,3 1 0 0,-1-1 0 0,10 0 0 16,8 3 18-16,0-1 4 0,1 4 1 0,-1-1 0 16,10 3-23-16,2 0-11 0,3 0 10 0,-2 3-10 15,-1 0 0-15,6 5 0 0,0-3 0 0,1 3 0 16,-4 0 0-16,-3 0 0 0,1 0 0 0,-4 3 0 15,3-3 0-15,-2 2 0 0,-7-2 0 0,-3 3 0 16,-2-3 0-16,-4 0 0 0,1 0 0 0,-4 0 0 16,1 0 0-16,-7 0 0 0,-5-3 0 0,-6 1 0 15,-1 2 0-15,-5-3 0 0,0-2 0 0,-1 2 0 16,-8 1 0-16,0-4 0 0,-4 4 0 0,-2 2 0 16,-3-6 0-16,-3 6 0 0,-3 6 0 0,-3-6 0 15,-3-6 0-15,-4 12 0 0,-8-6 0 0,0 0 0 0,0 0 14 0,0 8-3 16,0 2-1-16,-3-2 0 0,-2 5 17 0,-4-2 3 15,3 2 1-15,-3 3 0 0,0 3-11 0,0 2-3 16,3 5 0-16,-3 6 0 0,3 0-17 0,-3 7 0 16,0 9 0-16,3 2 0 0,0 8 0 0,-3 3 0 15,-3 5 0-15,1 9 0 0,-1 4 0 0,-3 0 0 16,0 1 0-16,0 4-9 0,3 1 9 0,-3 0 0 16,0-9 0-16,3-4 0 0,-3-6 0 0,4 0 0 15,2-2 0-15,-3-6 0 0,3-3 0 0,3-4 0 16,0-4 8-16,0-4-8 0,3-4 12 0,-3-4-3 15,3-9 0-15,-3 6 0 0,6-6 2 0,-6 1 0 16,3-9 0-16,-3 4 0 0,0-4 5 0,0 1 2 16,0-6 0-16,-3 0 0 0,-2-5 1 0,-4 3 0 0,0-3 0 0,-6-3 0 15,-3-3-8-15,-3 4-2 0,-2-6 0 16,-7 0 0-16,-3 0-9 0,0 0-14 0,-5 0 3 0,-10 0 1 31,-5-6-61-31,-10 4-12 0,-5-3-2 0,-7-1-1 16,-5 4-6-16,-12-4 0 0,-9 6-1 0,-9 0 0 0,0 0 41 15,-9 0 9-15,-9 6 2 0,-3 2 0 0,-6-3 69 0,6 3 13 0,6 5 3 0,6 0 1 16,9 6 41-16,12-6 8 0,5 0 2 0,22 0 0 16,17 1-73-16,13-6-15 0,11-3-8 0</inkml:trace>
  <inkml:trace contextRef="#ctx0" brushRef="#br0" timeOffset="34479.94">3901 8906 968 0,'0'0'43'0,"0"0"9"16,0 0-42-16,0 0-10 0,0 0 0 0,0 0 0 0,0 0 60 0,0 0 9 15,6 5 3-15,0 3 0 0,-3-3-24 0,3 9-5 16,-3 4-1-16,0 3 0 0,3 3-7 0,-3 3-2 16,3 7 0-16,0 3 0 0,-3 3 3 0,0-1 0 15,3 6 0-15,-3 0 0 0,3 6-18 0,0-4-3 16,-3 4-1-16,0 1 0 15,-1 1 2-15,1 0 0 0,0 0 0 0,-3-3 0 0,0-2 0 0,0 2 1 16,-3 1 0-16,3-1 0 0,-3 0-17 0,3 0 0 16,-2-2 0-16,-4-3 0 0,3 0 0 0,-3 0 13 15,0-3-4-15,0 1-1 0,3-1-8 0,0 0 0 16,-6 1 0-16,3-4 0 0,3 1 0 0,-3-3 0 16,3-5 8-16,-3 0-8 0,3-1 9 0,0-2-9 15,3-2 10-15,-3-6-10 0,3 0 0 0,0-5 0 16,0-3 0-16,3 1-550 0,0-9-104 15</inkml:trace>
  <inkml:trace contextRef="#ctx0" brushRef="#br0" timeOffset="35267.17">4005 8959 864 0,'18'-11'76'0,"-12"6"-60"0,3 0-16 0,3-3 0 0,3 2 46 0,3-2 6 16,0 3 2-16,2 0 0 0,4-3-10 0,-3 3-3 15,3 2 0-15,3-5 0 0,-1 3 11 0,1-1 3 16,3 4 0-16,0-3 0 0,5 2-11 0,4-2-3 16,3 5 0-16,0-3 0 0,5 0-20 0,4 1-4 15,-1-4-1-15,1 1 0 0,3 2-16 0,-1 1 0 16,-2-1 0-16,-1 1 0 0,-2-1 0 0,-3 0 0 16,-4 1-8-16,-5 2 8 0,-3-3-15 0,-4 0 0 15,1 3 0-15,-6-2 0 0,-3 2 15 0,0-3 0 16,-3 0 0-16,-4 3 0 0,1 0 12 0,-3 0 3 0,-3 3 0 15,0 0 0-15,-3-6 14 0,-6 3 3 0,0 0 1 16,0 0 0-16,0 0-8 0,6 3-1 0,0 2-1 16,-3 0 0-16,-3-5-11 0,3 11-3 0,0-3 0 0,0 2 0 15,0-2-9-15,0 3 0 0,3-1 0 0,0 1 8 16,-3-3-8-16,3 3 0 0,3 2 0 0,0-3-11 16,-3 1 11-16,2 2 0 0,-2 3 0 0,0-3 0 15,3-2 0-15,0-1 0 0,-3 6 8 0,0 3-8 16,0-1 11-16,0 6-3 0,0 0 0 0,-3 2 0 15,0 4-8-15,0 1 10 0,0 4-10 0,0-1 10 16,-3 6-10-16,3 2 8 0,0 0-8 0,0 6 8 16,-3 0-8-16,0 2 0 0,0 0 0 0,3-2 8 15,-6-1-8-15,3-2 0 0,-3 3 0 0,0-3 0 0,0 0 0 16,0-3 0-16,-3 1 0 0,0-4 0 0,3 1 12 0,-3 0-2 16,3-8-1-16,-3 2 0 0,3-5 17 0,-3 0 3 15,3 0 1-15,-3-2 0 0,0 2-18 0,3-5-3 16,-3 2-1-16,0-2 0 0,0 0-8 0,1-1 10 15,-1 1-10-15,0 0 10 0,0-5-10 0,3 4 8 16,-3-4-8-16,0-1 8 0,0 1-8 0,-3-3 8 16,3-3-8-16,0 0 8 0,-3-2 0 0,3 0 0 15,-3-4 0-15,0-1 0 0,0-4-8 0,3-2 0 16,-3 0 9-16,-2 0-9 0,-1-2 0 0,-3 2 0 16,0-6 0-16,0 1 0 0,-6 0 0 0,-3 0-16 15,-2-1 2-15,-7 6 1 0,-6-2-4 0,-6 2-1 0,-5 2 0 0,-4 4 0 31,-5-1-6-31,-7 3-2 0,-8 0 0 0,-1 2 0 0,-2 1 13 0,0-3 2 0,-1 2 1 0,-2 1 0 16,5-3 10-16,4 0 0 0,6-3 0 0,8 3-857 16</inkml:trace>
  <inkml:trace contextRef="#ctx0" brushRef="#br0" timeOffset="35766.1">2776 9009 1170 0,'-6'0'52'0,"0"-3"10"0,0 1-50 0,3-1-12 0,-3 3 0 0,3-5 0 16,-3 2 76-16,3 1 12 15,0-1 2-15,-3 0 1 0,6 3-20 0,0 0-4 0,0 0-1 0,0 0 0 16,0 0-31-16,0 8-7 0,3 5 0 16,0 6-1-16,-3 2-5 0,3 8-1 0,0 3 0 0,0 5 0 15,-3 5 7-15,0 3 0 0,-3 6 1 0,0 4 0 16,0 6-16-16,-3 5-3 0,3 6-1 0,-3-1 0 16,1 0-1-16,-1 4-8 0,-3-4 12 0,3 0-4 15,0 1-8-15,0-9 0 0,0 1 0 0,0-9 0 16,6-2 0-16,-9-2 0 0,3-4 0 0,0-2-11 15,0-2 41-15,0-6 8 0,0 0 2 0,0-6 0 16,0-2-124-16,-3-5-24 16,6-3-4-16,0-5-752 0</inkml:trace>
  <inkml:trace contextRef="#ctx0" brushRef="#br0" timeOffset="36275.12">2699 8977 1785 0,'-6'-29'159'0,"12"19"-127"16,-6-1-32-16,9 0 0 0,2 4 66 0,4-1 7 16,6 2 2-16,6 1 0 15,3-3-85-15,5 3-17 0,1-1-3 0,6 1-1 0,5-3 15 0,-2 3 4 0,3 2 0 0,-1-2 0 16,4 5 12-16,-3 0 0 0,-1-3 0 0,4 1-9 15,-1 2 9-15,4 0 0 0,0 0 0 0,-4 0-8 16,4 2 8-16,-1 1 0 0,-5 0 0 0,0-1 0 16,-4 1 0-16,-2 0 0 0,3 2-9 0,-7-2 9 15,-5 2 0-15,0 0-9 0,-4 3 9 0,-5 0 0 16,-3-3-10-16,-6 3 10 0,-3 5-8 0,-3-5 8 16,0 3 0-16,-6 2 0 0,0 0 0 0,-6 3 0 15,0 3 15-15,-3-1 8 0,0 6 1 0,0 3 1 16,-3 7-15-16,0 0-10 0,0 6 12 0,0 2-12 15,0 1 21-15,0 7-2 0,6 0-1 0,0 6 0 16,0 5-30-16,0 0-7 0,6 2-1 0,0 3 0 16,3-2 20-16,3-1 0 0,0 1 0 0,6-3 0 15,0-1 0-15,0-4 0 0,0 0 0 0,0-6 0 16,-3 0 12-16,-1-2 7 0,-2-3 1 0,-3-3 0 16,0 0-29-16,-3-2-6 0,-3-3-1 0,-3-5 0 0,-3 0 16 0,0-3 0 15,-9-3 9-15,1 1-9 0,-7-4 21 0,-3-1-1 16,0-4-1-16,0 1 0 0,-2-6-11 0,-1 0-8 15,-3-2 9-15,-3-6-9 0,-2 0 12 0,-4-2-3 16,-3-3-1-16,0-3 0 0,-5-2-26 0,2 0-6 16,1-1 0-16,-1-2-584 15,-3 1-117-15</inkml:trace>
  <inkml:trace contextRef="#ctx0" brushRef="#br0" timeOffset="43150.19">2327 11271 748 0,'-6'-8'67'0,"3"3"-54"16,0-6-13-16,3 4 0 0,-6-1 188 0,6 0 34 15,-3 0 7-15,3 0 2 0,-3 0-159 0,0 3-32 16,0-3-7-16,0 0-1 0,-3 0-19 0,0 2-4 0,-3 1-1 16,3-3 0-16,-3 3 7 0,-3 2 1 0,0 1 0 0,0 2 0 15,-5 0 9-15,5 0 3 0,-3 5 0 0,0 0 0 16,-3 0-2-16,0 3 0 0,3 3 0 0,0 0 0 16,0-1-14-16,4 6-2 0,2 0-1 0,-3 0 0 15,3 2-9-15,3 3 0 0,0-2 0 0,3 2 0 16,3 3 0-16,0-3 0 0,6 0-10 0,3 0 10 15,-3-2-24-15,9 2 0 0,0-2 1 0,2-3 0 32,4-1-7-32,6 1-2 0,-3-2 0 0,3-1 0 0,2 0 8 0,-5 0 0 0,6-2 1 0,-3 2 0 15,0-2 11-15,-1 2 3 0,-2-3 0 0,0 1 0 16,0 0 9-16,-6 2 0 0,2 0 0 0,-8-2 0 16,0-1 8-16,-3 1 4 0,-3 2 1 0,-6-2 0 15,0-1 31-15,-9 3 5 0,0-2 2 0,-6 2 0 0,-2 0-5 16,-4 3-1-16,-3-2 0 0,-6-1 0 0,-3-3-21 0,1 4-5 15,-4-6-1-15,0 2 0 0,6-2-8 0,-5 0-2 16,2-3 0-16,9-5 0 0,-3 3-8 0,7-6-11 16,-1 1 3-16,9-4-946 15</inkml:trace>
  <inkml:trace contextRef="#ctx0" brushRef="#br0" timeOffset="43653.86">2770 11631 230 0,'0'0'20'0,"-6"-3"-20"0,3-2 0 0,-3 3 0 15,3-1 274-15,-3-2 50 0,3 2 11 0,-3-2 1 16,0-1-192-16,0-2-38 0,0 3-8 0,-2-3-2 15,2 0-8-15,0 3-1 0,6-6-1 0,-9 6 0 16,3-3-39-16,0 3-8 0,3-3-2 0,0 0 0 16,0 3-29-16,-3-1-8 0,3 1 0 0,-3 2 0 15,0-2 0-15,0 5-13 0,-3 0 1 0,0 3 1 16,3-1-13-16,-6 6-2 0,3 0-1 0,-5 3 0 16,2 2 15-16,0 0 4 0,0 6 0 0,0-1 0 15,0 1 8-15,6-1-8 0,-6 6 8 0,9-3-8 16,-3 1 8-16,6-4 0 0,3 3 0 0,3-2 0 0,6-6 0 15,-6 0 0-15,6 0 0 0,3-5 0 0,6-2-24 0,-4-1 1 16,1-5 0-16,0-3 0 16,6-2-17-16,-9 0-4 0,0-1-1 0,0-4 0 15,0-1 30-15,-4 1 7 0,-2-3 8 0,0-1-13 0,-3 1 13 0,0-3 0 16,0 0 0-16,-3-2 0 0,-3 2 0 0,0 3 0 16,-3-3 0-16,0 3 0 0,0-1 10 0,0 4-2 15,0-1 0-15,0 3 0 0,0 6 15 0,3 2 2 16,-3-3 1-16,3 3 0 0,-6 3-7 0,3 2-2 15,-3 3 0-15,6 0 0 0,0 0-5 0,-5 5-2 16,10 0 0-16,-5 0 0 0,0 3-10 0,6-3 8 0,3 1-8 16,0-1 8-16,0 3-24 0,3 0-4 0,0 0-2 0</inkml:trace>
  <inkml:trace contextRef="#ctx0" brushRef="#br0" timeOffset="44157.4">3261 11599 1670 0,'-3'-16'148'0,"3"11"-118"0,-3-3-30 0,3 0 0 15,-3 0 84-15,3-2 12 0,-3 2 1 0,0 0 1 16,0 0-64-16,0 0-13 0,-3 0-2 0,-3 0-1 16,1 3-7-16,-4-3-2 0,0 0 0 0,-6 5 0 15,3-2-9-15,-3 5 0 0,0 0 0 0,0 0 8 16,-5 0-8-16,2 5 0 0,3-2 0 0,0 2 0 0,0 3 0 15,0 3 0-15,0-1 0 0,-2 1 0 0,5 2 0 16,0 3 0-16,-3 0 0 0,6 2 0 0,3 1 11 0,3 2 0 16,0-2 0-16,6 4 0 0,0 1-11 0,0-3 10 15,3 3-10-15,3-3 10 0,3-2-10 0,3-3 0 16,3 0 0-16,-3-6 0 0,6-2 0 0,0 0 8 16,-1-3-8-16,4-5 0 0,0 0 0 0,-3 0 0 15,3-5 8-15,0-3-8 0,-4-2 0 0,7-1 0 16,-9-5 0-16,0 0-11 0,6-2 11 0,-12-1-12 15,0-2 12-15,0-3-12 0,-3-2-7 0,-3-1-1 16,-3-4-1-16,0-1 0 16,0-5-6-16,-6-3-1 0,3-5 0 0,-3-2 0 0,0-4 5 0,-3 4 1 15,3-1 0-15,0 8 0 0,-3 1 22 0,3 7 10 16,0 5-1-16,0 9 0 0,3-3 22 0,0 10 4 0,-3 6 1 0,0 2 0 16,6 3-16-16,-6 11-4 0,0 2 0 0,0 6 0 15,0 2-1-15,1 5-1 0,2 1 0 0,0 4 0 16,3 4 2-16,3 2 0 0,0-3 0 0,2 3 0 15,4-2-16-15,0-1 0 0,3-2 0 0,3 0 0 16,0-3 0-16,0 0 0 0,3-3 11 0,3-2-11 31,-1 0-31-31,1-6-13 0,6 4-2 0,-3-4-907 0</inkml:trace>
  <inkml:trace contextRef="#ctx0" brushRef="#br0" timeOffset="44940.44">3797 11520 1728 0,'-12'-16'76'0,"9"8"16"0,0 0-73 0,-3 0-19 16,0 0 0-16,0 0 0 0,3 0 95 0,-3-2 15 15,0 2 3-15,0 0 1 16,-3 0-89-16,-2 0-17 0,-1-2-8 0,0 4 0 0,-3 1 0 0,-3 2 0 16,0 1 0-16,-3 2 0 0,0 2 12 0,-2 1-3 15,-1 2-1-15,-3 1 0 0,3 4 8 0,0-2 0 16,1 3 1-16,-1 2 0 0,3 0 4 0,0 3 1 15,0 0 0-15,3 2 0 0,1 4-3 0,8-1-1 16,0 0 0-16,3 3 0 0,0 5-10 0,6 0-8 16,6-3 12-16,0 1-12 0,0-1 8 0,6-5-8 15,2 1 0-15,1-4 0 0,3-2 0 0,3 0 8 0,-3-6-8 0,3-2 0 16,6-2 9-16,-4-1-9 0,1-8 0 0,0 1 9 16,3-4-9-16,0-2 0 0,-4-5 0 0,1 0 0 15,0-3 0-15,-3-2 0 0,-6-4 0 0,3 1 0 16,-7-5 0-16,1-1 0 0,-3-2 0 0,-3-2 0 15,-6-1 0-15,0-5 0 0,0-6 0 0,0 1 0 16,-3-3 0-16,0 0 0 0,-3-3 0 0,3 6 0 16,-3 2 9-16,0 6-9 0,1 5 10 0,-1 5-10 15,3 3 17-15,-3 5-2 0,0 0-1 0,0 8 0 16,3 0-6-16,-3 3 0 0,3 2-8 0,-3 6 12 16,3 2-12-16,-3 6 0 0,3-3 0 0,-3 8 0 15,3 2 0-15,0 3 0 0,3 1 0 0,-3 4 0 16,6 6 0-16,-3 0 0 0,3-1 0 0,0 4 0 0,3 2 0 15,-3-3 0-15,3-2 0 0,-3 2 0 0,6 1 0 0,0-1 0 16,0 0 0-16,3-2 0 0,-1 0 0 16,1-3 0-16,3 0 0 0,3 0 0 0,3-2 0 0,0-3 0 15,0-3 0-15,2-3 0 0,4 1 0 0,0-3 0 16,6-6 0-16,0-2 0 0,-1 0 0 0,4-5 9 16,0-6-9-16,-1 0 8 0,-2-4-8 0,0-4 0 15,-3-2 0-15,-1-3 0 0,1-5-9 0,-6-3-4 16,0-3-1-16,-3-4 0 15,-3-4-14-15,-4-4-4 0,1-1 0 0,-6-8 0 16,3-2 4-16,-6 0 1 0,0-3 0 0,-6 3 0 0,0 5 15 0,-6 5 4 16,3 3 0-16,-6 10 0 0,-3 4 24 0,0 4 6 15,-3 3 1-15,1 8 0 0,-1 3-11 0,-6 5-3 16,0 5 0-16,0 3 0 0,-3 0-9 0,1 5 0 0,-1 6 0 16,-3 2 0-16,6 3 0 0,0 2 0 0,0 1 8 0,4 4-8 15,2 1 14-15,6 3-2 0,0-4-1 0,0 1 0 16,6 3 5-16,0-4 2 0,6 1 0 0,0-3 0 15,6 0-18-15,0-2 0 0,3-1 0 0,6-2 0 16,-1-3 9-16,1 3 2 0,0-6 0 0,3 1 0 16,0-3-2-16,3-3 0 0,-1-5 0 0,1 0 0 15,6-3 2-15,0-5 0 0,5 0 0 0,1-2 0 16,0-4-11-16,3-2 0 0,2-2 0 0,-5-3-764 16,3-3-156-16</inkml:trace>
  <inkml:trace contextRef="#ctx0" brushRef="#br0" timeOffset="45576.49">5020 11374 2023 0,'-6'-18'89'0,"6"13"19"0,0 5-86 0,0 0-22 0,0 0 0 0,0 0 0 16,6 5 8-16,0 6-8 0,3 2 10 0,-3 5-10 15,3 3 0-15,-3 1 0 0,0 4 0 0,0 1 0 16,-3 2 0-16,3 2 0 0,-6-2 0 0,0 6 0 16,0-3 8-16,0-1 3 0,-3 4 0 0,0 2 0 15,0-5-3-15,0-1 0 0,3-2 0 0,-3 1 0 16,0-4-8-16,0-2 10 0,0-3-10 0,0-3 10 16,0 1-10-16,0-6 8 0,3-2-8 0,-3-3 8 15,3 0-8-15,0-8 12 0,0 0-12 0,0 0 12 16,0 0-4-16,-3-8 0 0,3-3 0 0,-3-5 0 15,3-2-8-15,0-3-14 0,-3-6 3 0,0-5 1 16,3-5-10-16,0-5-1 0,-3-3-1 0,3-3 0 16,-3-5-27-16,0 3-6 0,0-3-1 0,3 6 0 0,0 4 36 15,-3 4 6-15,0 4 2 0,3 6 0 0,-3 8 30 0,3 2 6 16,0 6 2-16,0 3 0 0,0 4-13 0,0 6-2 16,0 0-1-16,0 0 0 0,9 3-10 0,0 2 0 15,0 3 0-15,0 5 0 0,3-2 18 0,0 2 2 16,0 3 0-16,3 0 0 0,-3 0-20 0,6 2 0 15,-4-2 0-15,1 3 0 0,0-6-16 0,-3 3 4 16,3 0 0-16,-3 0 0 0,0 0 12 0,-6-6 16 16,0 3-3-16,-3 1-1 0,-3-1-12 0,-3 0 0 15,-3 0 0-15,-6 3 0 0,0-3 11 0,-6 3-11 16,-3 0 12-16,-3-3-12 0,1 1 13 0,-7-1-4 16,0 0-1-16,0 0 0 15,1 3-118-15,-4-3-24 0</inkml:trace>
  <inkml:trace contextRef="#ctx0" brushRef="#br0" timeOffset="45957.2">4511 11930 1440 0,'0'0'128'0,"-6"-3"-103"0,0 1-25 0,6 2 0 16,0 0 136-16,0 0 21 0,0 0 5 0,0 0 1 15,0 0-103-15,6-6-21 0,0 4-4 0,3-6-1 16,0 3 4-16,0-3 1 0,3-3 0 0,-3 1 0 16,0-1-23-16,3-5-4 0,0 3 0 0,0-3-1 0,0-3-11 0,-4 1 0 15,4-3 0-15,0 0 0 16,-6 2-26-16,0-2-4 0,0 0-1 0,-3 2 0 0,0 1 9 0,-3 4 2 16,-3 1 0-16,0 3 0 0,0-1 9 0,-6 3 3 15,3 0 0-15,-3 3 0 0,0 2 8 0,0 1 0 16,-2-1 0-16,-1 6 8 0,3-1-8 0,-3 1 0 15,0 0 0-15,0 4 0 0,-3 1 0 0,3 6 0 16,0-4 0-16,-3 1 0 0,4 5 0 0,2-3 0 16,-3 3 8-16,6 2-8 0,0-2 31 0,0 3 1 15,3 2 1-15,3 0 0 0,6-2-19 0,0 2-4 16,6-3-1-16,3 1 0 0,2-1-9 0,7-2 0 16,3 3 0-16,6-6 0 15,0 0-113-15,-1-5-28 0,40 5-6 0,-19-13-1 0</inkml:trace>
  <inkml:trace contextRef="#ctx0" brushRef="#br0" timeOffset="47506.09">5419 11512 1324 0,'0'0'118'0,"-6"-3"-94"15,3-2-24-15,0 0 0 0,-3 0 65 0,0-1 9 16,3-2 2-16,0 3 0 0,-3-3 5 0,4 3 2 15,-1-3 0-15,3 3 0 0,-6 2-23 0,6 3-5 16,-3-3-1-16,3 3 0 0,0 0-30 0,-9 3-7 16,3 5-1-16,0 0 0 0,0 2-16 0,0 1 0 15,0 5 0-15,3 0 0 0,-6 2 0 0,3 1 0 16,3 5 0-16,-3-3 0 0,3 5 0 0,3-2 0 16,0-3 0-16,6 3 0 0,0-3 0 0,0 0 0 15,6 3 0-15,0-5 0 0,0-1 0 0,6-2 0 16,-4-5 0-16,4-1-9 0,0 1 9 0,3-3 0 0,-3-6 0 0,3 1-8 15,-3-6-7-15,2 1-1 0,-5-4 0 0,0-4 0 16,0-1 4-16,-3-2 0 0,3-3 0 0,-6 0 0 31,0-2-32-31,-3-6-7 0,-3 0-1 0,0 0 0 16,-6-2-28-16,0 2-7 0,-6-2-1 0,3 2 0 16,-6 3 4-16,-3 5 0 0,0-3 0 0,-3 9 0 0,0 2 128 0,-5 2 25 0,-1 1 6 0,-3 5 1 15,0 0-16-15,3 3-4 0,1 2 0 0,2 0 0 16,0 3-7-16,3 0-1 0,0 0-1 0,6 0 0 15,0 0-23-15,6 3-4 0,3-1 0 0,3 1-1 16,0-3-19-16,3 2 0 0,9-2 0 0,0-2 0 16,0-1 9-16,6 0-9 0,3-2 0 0,3-1 9 15,-1-2-9-15,4-2 0 0,-3-4 0 0,0 1 8 16,0 0-8-16,-1 0 8 0,1-1-8 0,-3-2 8 0,0 0-8 0,3 0 12 16,-6 1-12-16,-1-1 12 0,1-3 9 0,-3 3 3 15,0-3 0-15,-3 4 0 0,0-4 9 0,-3 3 3 16,0 0 0-16,-3-2 0 0,-3 2 5 0,3 0 2 15,-3-3 0-15,0 3 0 0,-3 3-8 0,3-3-2 16,-3-3 0-16,0 3 0 0,0 3-23 0,0-3-10 16,0 3 8-16,-3-3-8 0,3 3 0 0,0 5 0 15,0 0 0-15,0 0 0 0,-3-3 0 0,3 3 8 16,0 0-8-16,-9 3 8 0,3 2-8 0,0 3 0 16,0-3 0-16,0 8 8 0,0 1-8 0,0-1 0 15,3 3 0-15,3 2 0 0,0 1 0 0,0-1 0 16,0 3 0-16,6 3 0 0,-3-3 0 0,3 1 0 0,0 1 0 15,3-4-11-15,0 2 11 0,0 0 0 0,0-2 8 16,2-1-8-16,4-2 0 0,0-3 0 0,-3-2 0 16,0 0 0-16,-6-4 0 0,3-1 0 0,3-4 0 0,0-2 8 15,0 0-8-15,-3-2 0 0,0-6 0 0,-1 0 0 16,1 0 0-16,3-3 0 0,-3-2 8 0,-3 0-8 16,0-3 0-16,-3-2 0 0,3-4 0 0,-3 4 0 15,-3-6 0-15,3 3 0 0,0 0 0 0,-3 0-8 16,0-1 8-16,0 4 0 0,0 2 0 0,0 0-8 15,-6 0 8-15,6 3 9 0,0 2-1 0,0 1-8 16,-3-1 0-16,3 3 0 0,0 3-10 0,0 0 10 16,0 5-8-16,0 0 8 0,0 0 0 0,0 0 0 15,0 0 0-15,0 0 0 0,0 0 0 0,0 0 0 0,6 5-9 0,3 0 9 16,0 1 0-16,-3 2 0 0,3 2 0 0,-3-2 0 16,0 3 0-16,0 2 0 0,-3 0 0 0,0 0 0 15,0 1 0-15,0-1 0 0,-3 3 0 16,0 0 0-16,-3-1 8 0,3-1-8 0,0 2 12 0,0-3-3 15,0 0-1-15,-3 0 0 0,3-2 0 16,0-1-8-16,-3 1 12 0,0-3-4 0,3-3-8 0,0-5 12 16,-3 8-12-16,3-8 12 0,0 0-12 0,0 0 8 15,0 0-8-15,0 0 8 0,-6-5 4 0,3-3 1 16,3-3 0-16,3 1 0 0,0-1 5 0,0-5 1 16,3 0 0-16,0-2 0 15,2-1-44-15,1-2-9 0,3 0-2 0,0 2 0 16,3 1-1-16,-3-1-1 0,3 4 0 0,-3 1 0 0,3 4 13 0,-3 2 2 15,-3 0 1-15,-1 3 0 0,1 2 22 0,3 3 0 0,-3 3 12 16,0-1-4-16,0 4-8 0,-3-1 0 0,3 5 0 0,-3-2 0 16,0 6 0-16,0-4-9 0,0 3 9 0,0 1-13 15,0-1 36-15,0 3 7 0,0 0 2 0,0-1 0 16,2-1-32-16,-2 4 0 0,-3-2 0 0,3 0 0 16,0-3 0-16,3 3 0 0,0-3-11 0,0 1 11 15,0-1 0-15,0 0 0 0,3-2 0 0,-3-1 8 16,3-2 0-16,0-3-8 0,-1-2 12 0,-2 0-4 15,3-1 2-15,0-4 0 0,0-4 0 0,0-2 0 16,-3-2 0-16,3-1 0 0,0-2 0 0,-3 0 0 16,0-6-2-16,0-2-8 0,-3 3 12 0,-1-6-4 15,-2 0-8-15,3-2 12 0,-3-6-12 0,-3 0 12 16,3-5-12-16,-3-5 0 0,0-3 9 0,3-3-9 0,-3-2 0 16,3 0 0-16,-3 2 0 0,3 6 0 0,0 5 0 0,-3 5 0 15,3 5 0-15,-3 6 8 0,0 5-8 0,0 6 11 16,0-1-11-16,3 8 12 0,-3 3-12 0,0 0 0 15,0 0 0-15,-3 14 0 0,0-1-9 0,3 5 9 16,-6 4-12-16,6 1 12 0,-3 4-8 0,3 2 8 16,-3 5 0-16,3 1 0 0,-3-1 0 0,3 3 0 15,3 0 0-15,-3-2 0 0,0-1 0 0,3 0 0 16,0-4 8-16,3-1-8 0,0-3 0 0,0 1 0 16,0-4 0-16,0 1 0 0,6 0 0 0,0-3 0 15,-3 0 0-15,6-5 0 0,-3 0 0 0,2-3 0 16,4-5 0-16,-3 0 0 0,3-3-8 0,0-2-2 15,3-3 0-15,-3-3 0 0,2-2-8 0,-2-5-2 16,-3-4 0-16,3 1-739 0,0-5-148 16</inkml:trace>
  <inkml:trace contextRef="#ctx0" brushRef="#br0" timeOffset="47655.61">6407 11134 1785 0,'-6'0'159'16,"1"-3"-127"-16,-1 0-32 0,0 3 0 16,3-2 8-16,-3-1-8 0,3 0 0 0,3 3-791 15</inkml:trace>
  <inkml:trace contextRef="#ctx0" brushRef="#br0" timeOffset="47783.14">5464 10951 0 0,'6'-8'0'0</inkml:trace>
  <inkml:trace contextRef="#ctx0" brushRef="#br0" timeOffset="52007.71">329 9282 576 0,'-9'-3'51'0,"9"3"-41"0,0 0-10 0,0 0 0 15,0 0 84-15,0 0 16 0,0 0 2 0,0 0 1 16,0 8-40-16,-3 0-8 0,3-8-2 0,0 5 0 16,3 3-5-16,-3-3 0 0,0-5-1 0,0 8 0 15,0 3-6-15,0-3-1 0,0 0 0 0,0 2 0 16,0 1 4-16,0 2 0 0,0-2 0 0,0 2 0 15,0-2-10-15,-3-1-2 0,3 3 0 0,0-2 0 16,0 0-9-16,0 2-3 0,0 0 0 0,0 3 0 16,0-3-9-16,0-2-3 0,-6 5 0 0,12 2 0 15,-3-2 3-15,-3 0 0 0,0 2 0 0,3 1 0 0,-3 2-11 16,6-2 10-16,-6-4-10 0,0 4 10 0,0-1-10 0,0 4 0 16,3-4 9-16,-3 3-9 0,6-2 12 0,-6-1-3 15,0 4 0-15,6-1 0 0,0-3 1 0,-6 1 0 16,3-1 0-16,3 1 0 0,0-1-10 0,3 3 10 15,-3-2-10-15,3-1 10 0,-3 1-10 0,3 0 0 16,-3-1 0-16,6 1 8 0,-4-1-8 0,1-2 0 16,-3 0 0-16,3 0 0 0,-3-3 0 0,6 3 8 15,-3-3-8-15,-6 0 0 0,3 1 0 0,0-1 8 16,0-3-8-16,3 4 0 0,-3-4 12 0,0 1-4 16,3-1 0-16,-6 4 0 0,3-1-8 0,6-3 12 15,-10 1-12-15,4 0 12 0,0-1-12 0,3 1 8 0,0-1-8 16,0 1 8-16,0-1 0 0,3 1 0 0,-3-3 0 0,0 3 0 15,0-1-8-15,3 1 0 0,-3-3 0 0,-3 0-11 16,3 0 11-16,-1-1 0 0,4 1 0 0,3-2 0 16,-9-1 12-16,9-2-1 0,-6-1-1 0,3 1 0 15,0 0-10-15,0-3 0 0,3 0 0 0,-3 0-11 16,-1 0 11-16,7 2 14 0,-12-2-3 0,9 3-1 16,-3-3-10-16,0-3 0 0,0 3 0 0,3-2 0 15,-6 2 0-15,3 0 0 0,-1-3 0 0,1 3 0 16,3-3 8-16,-3 1-8 0,-3-1 12 0,3 0-4 15,0 1 1-15,0-1 0 0,3 0 0 0,-6-2 0 16,6 0-9-16,2 0 0 0,-5-3 9 0,0 2-9 16,3-2 0-16,0 0 9 0,-3 3-9 0,3-3 0 15,0 0 12-15,0 0-12 0,-1 0 12 0,1 3-12 0,-9 0 0 16,9-1 0-16,-9 1 0 0,3-3 0 0,6 3 0 0,-12 0 0 16,6-1 9-16,0 1-9 0,3-3 8 0,-3 0-8 15,-1 0 0-15,4 0 9 0,-3-2-9 0,6-1 10 16,-3 1-10-16,3 2 10 0,-6-3-10 0,0 3 0 15,6-2 9-15,-3-1-9 0,-3 0 0 0,2 3 0 16,4-2 0-16,-9-3 0 0,9 2 0 0,-6 0 0 16,3-2 0-16,-3 0 8 0,-3 2-8 0,3-2 9 15,0 0-9-15,0 0 10 0,0-3-10 0,0 3 8 16,-1-3-8-16,4 3 8 0,-9-3-8 0,3 0 0 16,6 0 9-16,-9 3-9 0,6-3 0 0,-3 0 9 15,0 0-9-15,3 0 0 0,-3 3 12 0,-3-3-12 0,6 0 12 16,-9 0-12-16,9 3 29 0,-9 0-1 0,3 0 0 15,0-6 0-15,0 3-16 0,0 0-3 0,0 3-1 0,3 0 0 16,-3-6 1-16,3 1 0 0,-6 2 0 0,2-3 0 16,7 1 1-16,-6-3 0 0,3 2 0 0,0-2 0 15,0 0-10-15,3 0 0 0,-9 0 0 0,3 2 0 16,3 6 0-16,-3-6 0 0,6 1 8 0,-9 2-8 16,3-3 0-16,3 1 10 0,-6 2-10 0,0-3 10 15,6 1 7-15,-3 2 2 0,-3-2 0 0,3-1 0 16,-3 1-6-16,3-1-1 0,-3 0 0 0,6 1 0 15,-6-3-12-15,3 0 0 0,0-1 0 0,0 1 0 16,0 3 0-16,0-1 0 0,3-2 8 0,-6 5-8 16,3 3 0-16,3 0-8 0,-6-3 8 0,3 3-13 15,-3 2 13-15,3 0 8 0,-1 1 0 0,-2-1-8 0,0 1 0 16,0-1 0-16,0 1 0 0,0 2 0 0,0 0 13 16,0 2-4-16,3 1-1 0,-3 0 0 0,3 0-8 0,-3-1 0 15,0 6 0-15,0 0 0 0,6-8-11 0,-6 8 3 16,0 0 0-16,0 0 0 0,3-2 8 0,-3 2 0 15,0 0 0-15,0 0 0 16,0 0-99-16,0 0-24 0,0 0-5 0,0 0-951 0</inkml:trace>
  <inkml:trace contextRef="#ctx0" brushRef="#br0" timeOffset="55264.4">270 9088 745 0,'0'0'32'0,"0"0"8"0,0 0-32 0,0 0-8 16,0 0 0-16,0 0 0 0,0 0 24 0,-3 6 4 15,3-6 0-15,-6 5 0 0,3 0-17 0,-3 3-3 16,6-8-8-16,-3 6 12 0,3-1-3 0,-6 0-1 16,3 3 0-16,3-3 0 0,-3 1 14 0,-3-1 2 15,3 3 1-15,3 0 0 0,-6 0 2 0,6 0 0 16,0 0 0-16,-3 2 0 0,3 1-7 0,0 2 0 15,0-2-1-15,3 4 0 0,3 1-19 0,-6 3 10 16,3 2-10-16,3 0 8 0,-6 6-8 0,6-1 0 16,0 3 0-16,3 3 8 0,-6 0-8 0,6-1 0 15,0 1 0-15,-6 0 8 0,3 0-8 0,-3-3 0 0,6 0 0 16,-7-3 0-16,4 1 0 0,-6 2 8 16,3-3-8-16,-3 4 8 0,6-1 0 0,-6-3 0 0,0-2 0 15,3 0 0-15,-3 0 21 0,3 2 4 0,3-2 1 0,-3 0 0 16,6-1-23-16,3-1-11 0,0-4 10 0,6 1-10 15,0-3 15-15,3 2-3 0,-1-5-1 0,4 0 0 32,0 1-34-32,0-1-6 0,-3-2-2 0,-1-1-564 0</inkml:trace>
  <inkml:trace contextRef="#ctx0" brushRef="#br0" timeOffset="56413.6">1008 10480 403 0,'0'0'36'0,"0"0"-36"0,-6-2 0 0,0-1 0 0,0 0 159 0,6 3 25 16,-3 0 4-16,-3-2 2 0,3 2-93 0,-3-3-18 15,0 3-4-15,6 0-1 0,0 0-21 0,0 0-4 16,-6 3-1-16,3-1 0 0,-3 1-31 0,3 5-6 15,0 0-2-15,0 0 0 0,0 0 8 0,3 5 2 16,0-3 0-16,-3 1 0 0,3 2 5 0,0 0 0 16,3-2 1-16,-3 0 0 0,0-1-7 0,3-2-2 15,0 3 0-15,0-3 0 0,6-3-4 0,-9 0 0 16,0-5-1-16,9 6 0 0,-3-4 1 0,-6-2 0 16,6 0 0-16,3 0 0 0,0-5 1 0,-3 2 1 15,3-2 0-15,-3-3 0 0,6-3-6 0,-9 4-8 0,3-4 11 0,-3 0-11 16,0 1 8-16,-3-1-8 0,0 1 0 0,-3-1 0 15,0 3 8-15,3-3-8 0,-9 4 0 0,3-1 0 16,0 2 0-16,6 4 0 0,-9-1 0 0,-3 3 0 16,3 3 0-16,0-1 0 0,0 1 0 0,0 0-9 15,6 2 9-15,-9 0-8 0,3 0 8 0,4 1-8 16,2-1 8-16,-3 3 0 0,0-3 0 0,6 1 0 16,-6-1 0-16,6-5-8 0,-3 5 8 0,3-5 0 15,0 0 0-15,0 0 0 0,0 0 0 0,0 0 0 16,0 0 0-16,9 3 0 0,-3-3 0 0,3-3 0 15,2 1 0-15,-2-1 8 0,-3-2-8 0,3-1 0 0,-3 1 0 16,0 0 8-16,3-1-8 0,-9 4 0 16,0 2 0-16,6-8 0 0,-3 3 0 0,-3-1 0 0,3 1 0 15,0-3 0-15,-3 3 0 0,0-3 0 0,-3 0 0 16,0 0-10-16,0 3 10 0,0-1-10 0,0 1 10 16,3 5-8-16,-6-5 8 0,3 2-8 0,-6 3 8 0,6 0 0 15,-6 0 0-15,0 0 0 0,3 5 8 0,0 1-8 16,1-1 10-16,2 3-10 0,-3 0 8 0,0-3-8 15,6 3 0-15,-6 0 0 0,6 0 0 0,0 0 0 16,0 0 0-16,6-3 0 0,-6-5 0 0,0 8 0 16,0-8 0-16,6 5 0 0,-6-5 0 0,6 3 0 15,2-3 0-15,-5 0 0 0,-3 0 0 0,6 0 0 16,-6 0 0-16,6-3 0 0,0-2 0 0,-3 0 0 0,3-1 0 0,-6 1 0 16,0 0 0-16,0 0 0 0,-6-1 0 15,6-2 0-15,-3 3 0 0,3-3 0 0,-9 3 0 0,3 0 0 16,3-1 0-16,0 4 0 0,-2-1 0 0,5 3-10 15,-3-3 10-15,-3 3-8 0,6 0 8 0,0 0-8 16,-6 6 8-16,0-4 0 0,3 4-9 0,-3-1 9 16,3 0 0-16,0 3 0 0,3 0-9 0,0 0 9 15,3 0-16-15,0 0 1 0,3 2 0 0</inkml:trace>
  <inkml:trace contextRef="#ctx0" brushRef="#br0" timeOffset="58295.68">1809 10266 921 0,'0'0'40'0,"0"0"10"0,0 0-40 16,0-3-10-16,0-2 0 0,0 5 0 16,0-8 124-16,0 3 24 0,0-3 4 0,0 2 0 0,0 1-65 0,0 0-14 15,0-3-2-15,0 3-1 0,-9-1-13 0,6 4-2 16,0-4-1-16,0 1 0 0,-6 2-13 0,3-2-2 15,0 3-1-15,-3-1 0 0,0 3-16 0,3-3-3 16,-9 1-1-16,3-1 0 0,3 0-4 0,-3 3-1 16,4-2 0-16,-7 2 0 0,6 0 9 0,-6 0 2 15,3-3 0-15,0 3 0 0,0 0-24 0,3 3-13 16,-3-3 1-16,-3 2 1 0,1 1 11 0,-1-3 12 16,0 3-2-16,0-1-1 0,0 1-9 0,3 0 0 15,-3-1-12-15,3 3 12 0,-3 1 0 0,1-1 0 16,-4 0 0-16,3 3 0 0,3-2 8 0,-9-1-8 0,6 5 8 0,0-2-8 15,-6 0 0-15,7-2 0 0,-7 2 0 0,6-1 0 16,-6 1 0-16,3 0 0 0,0 3 8 16,-3-3-8-16,4 0 0 0,2 2 0 15,-3 1 0-15,6 0 0 0,-9-1 0 0,6 3 0 0,0-2 0 0,-2 0 0 16,-1 2 0-16,3 0 0 0,3 0 0 0,-6 0 0 16,6 1 0-16,-3-1 0 0,0 0 0 0,-3 0 0 15,7 1 0-15,-1-1 0 0,-3 0 0 0,0 0 8 16,0 1-8-16,0-1 0 0,-3 3 0 0,6-3 0 15,-5 3 0-15,5-3 0 0,0 3 0 0,-3 0 0 16,3 0 8-16,-3-1-8 0,9 1 8 0,-3-2-8 16,-3 4 0-16,3-2 0 0,6 0 0 0,-6-3 0 15,6 3 0-15,-6 2 0 0,9 1 0 0,-8-3 0 16,8 2 0-16,-9 1 0 0,6-1 0 0,-3 4 0 0,3-4 0 16,-3 1 0-16,3-1 0 0,0 1 0 0,3-1 0 0,-6 1 0 15,3-1 0-15,-6 1 0 0,9 2 0 0,-9-3 0 16,6 1 0-16,3-1 0 0,-6 4 0 0,3-1 10 15,3 3-10-15,0-1 10 0,0 1-10 16,0 3 0-16,0-3 9 0,0 2-9 0,3-2 9 0,-3 0-9 16,0-1 12-16,6-1-12 0,-6-1 10 0,6 3-10 15,0-3 8-15,-3-3-8 0,3 1 14 0,3-1-2 16,-9 3-1-16,6-5 0 0,3 3 2 0,-3-3 1 16,0 0 0-16,0-1 0 0,2 1 5 0,1 0 1 15,-6-3 0-15,6 3 0 0,0-2-20 0,-6 1 0 0,0-1 0 0,3-1 0 16,3 0 0-16,0 0 0 0,-9-2 0 15,6 0 0-15,0-4 0 0,3 1 0 0,-9 0 8 0,0-2-8 16,6-1 9-16,-6-5-1 0,0 0-8 0,0 0 12 16,0 0-12-16,0 0-12 0,6 0 3 0,-6 0 0 31,0-5-111-31,3-3-23 0,3-6-4 0</inkml:trace>
  <inkml:trace contextRef="#ctx0" brushRef="#br0" timeOffset="58872.09">1550 10274 1148 0,'0'0'25'0,"0"0"6"0,6-3 1 0,3-2 0 0,-3 0-32 0,8-3 0 0,-5 2 0 0,12-4 0 15,-6 2 32-15,3-3 0 16,3 1 0-16,-3-4 0 0,-4 6 9 0,4 1 3 0,0-4 0 0,-9 6 0 16,6-1-4-16,-3 4-1 0,-3-1 0 0,3 3 0 15,-3 0-17-15,-9 0-3 0,6 5-1 0,3 3 0 16,-3 0 14-16,-1 3 2 0,-2-1 1 0,3 4 0 16,-3 2-3-16,0-1-1 0,0 7 0 0,0-4 0 15,6 3-15-15,-6 3-2 0,3 3-1 0,0 2 0 16,0-3 15-16,3 3 4 0,-3 0 0 0,0 0 0 15,-3 0-20-15,3 1-3 0,-3-4-1 0,3 3 0 16,-6-2 4-16,0-1 0 0,0 1 0 0,0-4 0 16,0 4-3-16,0-1 0 0,0-2 0 0,-6 0 0 15,6 2 27-15,-3-2 6 0,-3 0 1 0,0 0 0 16,3-3-27-16,0 0-4 0,-6 0-2 0,6-2 0 16,0-1-10-16,0 1 0 0,0-3 0 0,0-3 0 0,3 0 0 15,0-2 0-15,-6 2 0 0,6-5 8 16,-3 0 0-16,3 0 0 0,0-3 0 0,0-5 0 15,0 0-31-15,0 0-6 0,0 0-2 16,0 0-649-16,0 0-129 0</inkml:trace>
  <inkml:trace contextRef="#ctx0" brushRef="#br0" timeOffset="61480.76">1017 10417 1155 0,'0'0'51'0,"0"0"11"0,0 0-50 0,0 0-12 16,0 0 0-16,0 0 0 0,0 0 33 0,0 0 4 16,0 0 1-16,0 0 0 0,0 0-4 0,0 5-1 15,0 0 0-15,0 3 0 0,-6 0 10 0,6 3 1 16,-3-3 1-16,3 5 0 0,0-3-11 0,-6 1-2 0,6 2-1 0,-3-2 0 16,3 2-11-16,3-2-1 0,-3 2-1 0,0-3 0 15,0 1-5-15,6-3-1 0,-6 0 0 0,0-8 0 16,0 5 5-16,0-5 1 0,0 0 0 0,9 6 0 15,-3-4 5-15,3-2 1 0,-9 0 0 0,6-5 0 16,3 0-6-16,3-3-1 0,-9 0 0 0,2-3 0 16,1 1-9-16,3-4-8 0,-3 4 12 0,-3-1-12 15,0 1 8-15,0 2-8 0,0-3 0 0,0 0 0 16,-3 4 0-16,6-1 0 0,-6 0 0 0,0 2 0 16,0 6 12-16,0-5-12 0,0 5 12 0,0 0-12 15,-6-3 0-15,0 3 0 0,0 0 0 0,-3 0-12 16,0 6 12-16,3-4 0 0,-2 4 0 0,-4 2-9 15,3-3 9-15,0 3 0 0,-3 0 0 0,3 0 0 16,0 0 0-16,0 0 0 0,6 2 0 0,-6-2 0 0,3 0 0 16,3 3-8-16,0-3 8 0,3-1 0 0,0 1 0 15,-6-2-8-15,6-6 8 0,6 8 0 0,-6-8 0 0,0 0 0 16,0 0 0-16,0 5 0 0,0-5 0 0,0 0 9 16,0 0-9-16,12-3 10 0,-3 3 2 0,-3-5 1 15,0 0 0-15,3-3 0 0,0 2-5 0,-6-1-8 16,6-4 11-16,-6 3-11 0,3-5 11 0,-3 0-11 15,3-1 10-15,-3 1-10 0,0 3 8 0,-3-4-8 16,6 4 0-16,-6-1 0 0,0-2 8 0,0 5-8 16,0 3 0-16,0 5 0 0,-6-8 0 0,6 8 0 15,0 0 0-15,0 0 0 0,0 0 0 0,0 0 0 0,-6 2-10 16,0 6 10-16,3 0-10 0,-6 3 10 0,3-1-12 16,0 4 12-16,6-1 0 0,-6 3 0 0,3-3 0 0,3 3 0 15,0-3 0-15,0 0 0 0,0-2 0 0,3-1 0 16,3-2 0-16,-6-2 0 0,6-1 0 0,3 0 0 15,-9-5 0-15,6 3 0 0,3-6 0 0,3 3 0 16,-4-5 0-16,-2 0 12 0,0-1-3 0,3-2-1 16,-6 1-8-16,0-4 0 0,3 0 0 0,-3-2 0 15,-3 3 0-15,6-4 0 0,-12 1 0 0,6 3 8 16,-6-1-8-16,3 0 12 0,-3 3-12 0,6 3 12 16,-6 0-12-16,3 2 0 0,-6 1 0 0,6-1 0 15,-5 6-9-15,2-1 9 0,-3 1-12 0,6 2 12 16,0 0-13-16,-3 3 4 0,3 0 1 0,3 0-930 15</inkml:trace>
  <inkml:trace contextRef="#ctx0" brushRef="#br0" timeOffset="68043.14">279 8972 115 0,'0'0'10'0,"0"3"-10"0,0-3 0 0,-6 5 0 15,3-5 132-15,3 0 24 0,0 0 4 0,-3 3 2 16,-6-1-85-16,9-2-17 0,0 6-3 0,0-6-1 15,0 0-31-15,0 0-6 0,0 0-2 0,-6 7 0 16,6 1-17-16,0 0 0 0,0 0 8 0,0 3-8 16,0-3 8-16,0 0-8 0,6 2 12 0,-6-2-12 15,-6 6 33-15,6-4 0 0,0 1 0 0,-3-1 0 16,3 3 7-16,0 1 0 0,0-4 1 0,0 1 0 0,-6-1-3 0,6 4-1 16,0-4 0-16,0 4 0 0,-3-4-9 0,3 1-3 15,0 2 0-15,0-5 0 0,0 2-11 0,0 1-2 16,0 2-1-16,0 0 0 0,3-2-1 0,-3 0 0 15,0-3 0-15,6 5 0 0,-6 0-10 0,9-2 0 16,-9-3 0-16,3 5 0 0,3 0 0 0,-3-2 0 16,0-1 0-16,3 1 0 0,-3 2 0 0,3 0 8 15,-6-2-8-15,3 2 0 0,0-2 0 0,-3 2 0 16,6 0 0-16,-6 0 0 0,2 1 11 0,-2 4-3 16,0-5-8-16,0 3 12 0,6 0 0 0,-6-3 0 15,-6 0 0-15,6 3 0 0,6 0-12 0,-6 0 8 0,3-3-8 0,-3 1 0 16,6 1 8-16,-6 1-8 0,3-2 0 0,-3-1 0 15,0 0 8-15,0 0-8 0,9 0 0 0,-9 1 0 16,0-4 8-16,0 1-8 0,9 2 0 0,-9-2 0 16,3-1 0-16,6 3 8 0,-9-5-8 0,9 3 0 15,-6 2 8-15,0 0-8 0,3 1 11 0,3-1-11 16,-6 0 0-16,3 0 0 0,-3 3 0 0,6 0 0 16,0-3 0-16,-6 6 0 0,6-6 0 0,-6 3 0 15,2-3 0-15,-2 0 0 0,3 3 0 0,0 0 0 16,0-3 0-16,-3 1 0 0,3 2 0 0,-3-3 0 15,0 0 0-15,3 0 0 0,-3-2 0 0,3-1 0 16,-3 4 0-16,3-4 0 0,-6 3 0 0,6-2 0 16,0 0 8-16,3-3-8 0,-9 2 0 0,6-2 0 0,3 3 9 0,-3-1-9 15,3-4 0-15,-3 1 9 0,2 1-9 0,1 0 8 16,0 0-8-16,0-2 8 0,0 1-8 0,3-1 0 16,0-1 0-16,0 0 8 0,-3 3-8 0,3-2 0 15,-3-1 0-15,0-2 0 0,3 2 0 0,2 0 0 16,-8 0 0-16,9 1 0 0,-3-1 16 0,-3 0-1 15,3 1-1-15,0-1 0 0,6 0-14 0,-9 3 0 16,3-3 8-16,5 1-8 0,-5-1-12 0,3 0-6 16,0 1-1-16,0-1 0 0,0-3 19 0,6 4-10 15,-9-4 10-15,5 1-8 0,-2 0 8 0,0-3 0 16,-3 0-9-16,3-3 9 0,0 3 0 0,-3-5 0 16,6 2 0-16,-6-2 0 0,5-3 0 0,-2 0 0 15,0 0 0-15,6-3 0 0,0 1 0 0,0-3 0 0,0-1 0 0,-4 1 0 16,10 3 0-16,-3-1 0 0,0-2 0 0,0 2 0 15,-1-2 0-15,1 0 0 0,0 0 0 0,0 5 0 16,-3-3-8-16,-6 0-1 0,2 1 0 0,1 2 0 16,3-3-1-16,-9 1 0 0,6-1 0 0,-3-2 0 15,0 2 2-15,0-2 0 0,-3 0 0 0,2 0 0 16,-2-3-3-16,0 0 0 0,0-5 0 0,3 2 0 31,-6-5-20-31,3-5-4 0,-3-2-1 0,0-4 0 0,-3-2-16 16,0-3-3-16,3 1-1 0,-4-4 0 0,4-2 24 0,-3 3 5 0,-3 0 1 15,-3 2 0-15,0 0 68 0,0 1 14 0,0 4 2 0,0 1 1 16,0 2 15-16,0 3 3 0,-3 0 1 0,-3 0 0 16,3 2-50-16,3 4-9 0,-6-1-3 0,3 3 0 15,1-3-16-15,2 3-11 0,2-1 2 0,1 4-487 16,-6-1-98-16</inkml:trace>
  <inkml:trace contextRef="#ctx0" brushRef="#br0" timeOffset="68808.81">8 10618 892 0,'0'0'40'0,"0"0"8"0,0 0-39 0,0 0-9 15,0 0 0-15,0 0 0 0,0 0 14 0,9 0 1 16,-6 0 0-16,6 0 0 0,-3 0 39 16,6-3 8-16,-1 3 2 0,7-3 0 0,-6 3 12 0,6-2 4 15,3-1 0-15,0 3 0 0,0-2-24 0,2-1-5 16,4 3-1-16,3-3 0 0,0 3-1 0,-1-2 0 16,4-4 0-16,6 4 0 0,-3-1-15 0,2 0-3 15,1-2-1-15,3 0 0 0,-4-1-9 0,7-1-1 0,6 1-1 16,-4-2 0-16,4-2-3 0,-4 2-1 0,10 2 0 0,0-1 0 15,-7-1-15-15,4 2-10 0,2-4 2 0,1 2 0 16,2 0 8-16,1 5 0 0,-7-2 0 0,1 2 0 16,-3-2 0-16,-1 0 0 0,-2-1 0 0,0-2 0 15,-1 3 0-15,-2 0 12 0,2 0-2 0,-8-1-1 16,3 4-9-16,-6-4-11 0,-1 4 3 0,-5-4 0 16,0 4 8-16,-3-4 0 0,-4 1 0 0,1 0 0 15,-3 2 0-15,-3-2 8 0,0 0-8 0,-3 2 0 16,-3 0 8-16,2 1-8 0,-8-4 8 0,3 6-8 15,6-2 8-15,-12-1-8 0,-3 3 8 0,6-2-8 16,0 2 8-16,0-6-8 0,-3 4 8 0,3-1-8 16,-3 0 0-16,0 1 0 0,3-1 0 0,3 0 0 15,-9 1 0-15,3-1 0 0,3-2 0 0,-6 5 0 16,0 0-18-16,3-3-8 0,6 0-2 0,-6 1-870 16</inkml:trace>
  <inkml:trace contextRef="#ctx0" brushRef="#br0" timeOffset="69185.21">2020 10128 1465 0,'0'0'32'0,"0"-5"6"0,0 5 2 0,0-5 2 0,0 2-34 0,0 3-8 0,0 0 0 0,0 0 0 15,0-3 24-15,0 3 2 0,0 0 1 0,9 0 0 16,-3 3 30-16,0 2 7 0,-6-5 0 0,9 6 1 16,-3-1-34-16,3 3-7 0,-3 0-2 0,0 0 0 15,2 0-2-15,1-3 0 0,3 3 0 0,-3-3 0 16,0 3-20-16,0 0 8 0,0 0-8 0,3 0 0 16,0 0 20-16,0-3 0 0,-3 3 0 0,3 0 0 15,2 0-20-15,-2 0 0 0,0 0 0 0,0-3 0 16,3 3 0-16,-6 0 0 0,3 0 0 0,0 0 0 15,-3 0 0-15,0 0 0 0,-6 0 0 0,3 0 0 16,-3-3 0-16,0 3 0 0,-3 0 0 0,-3 0 0 16,0 0 0-16,-3 2 12 0,-3 1-2 0,-6 2-1 15,0 0-9-15,-6 1 8 0,0 1-8 0,-3 1 8 16,-2 0-8-16,5 3 0 0,0-3 0 0,3-3-615 16,3 0-117-16</inkml:trace>
  <inkml:trace contextRef="#ctx0" brushRef="#br0" timeOffset="71315.28">2374 10417 576 0,'0'0'51'0,"0"0"-41"0,0 0-10 15,0 0 0-15,0 0 152 0,0 0 28 0,0 0 5 0,0 0 2 16,0 0-123-16,-6 5-25 0,3 3-5 0,-6-3-1 16,6 6-13-16,-3-1-2 0,3 1-1 0,-3 2 0 15,1 0 5-15,-1 3 1 0,0 0 0 0,0 3 0 16,-3-3 2-16,3 2 1 0,0 3 0 0,6-5 0 15,-6 0-2-15,3 0 0 0,3 2 0 0,0-2 0 16,0 0-2-16,3-3-1 0,-3 1 0 0,6 1 0 16,0-1 5-16,0-1 1 0,3 0 0 0,-3-2 0 15,3-1-8-15,5-2-2 0,-5 0 0 0,6 0 0 16,0-3-4-16,0 1-1 0,3-4 0 0,-6-2 0 16,6-2-4-16,-6-1-8 0,2-2 11 0,1-1-11 15,0-1 14-15,0 1-4 0,0-4-1 0,0-1 0 16,-3-2 0-16,0 0 0 0,0 2 0 0,-4-5 0 0,-2 3-9 0,-3-3 0 15,-3 0 0-15,3 3 0 0,-3-6 0 0,0 4-11 16,-6-1 3-16,6-3 0 16,-9 1-36-16,4-1-6 0,-4 3-2 0,3-5 0 15,-6 3 15-15,3-1 2 0,-3 3 1 0,3-2 0 0,0 4 17 0,-3 1 3 16,3 0 1-16,-3 5 0 0,0 3 5 0,0-1 8 16,-2 1-13-16,-1 5 5 0,3 0-8 0,-6 5-2 15,0-2 0-15,0 5 0 0,-3 0-2 0,1 3-1 16,-1 2 0-16,0 0 0 0,3 0 13 0,0 3 8 15,3-3-10-15,-3 3 10 0,4 0 0 0,8-3 0 16,-6 1 0-16,6-1 0 0,3-3 0 0,3-2 0 16,0 3 0-16,6-1 0 0,3-4 0 0,3 2 20 15,2-6-4-15,4 1 0 0,3-3-16 0,3 0 10 0,0 0-10 16,6-3 8 0,-1 1-32-16,1-4-6 0,3 1-2 0,0 0 0 0</inkml:trace>
  <inkml:trace contextRef="#ctx0" brushRef="#br0" timeOffset="71930.28">2779 10763 1558 0,'0'0'34'0,"-3"-2"7"0,-3-1 2 0,0 0 1 0,0-2-35 0,3 2-9 16,3 3 0-16,-6-2 0 0,0-1 19 0,0-2 1 16,0 2 1-16,0 3 0 0,0-2-7 0,1-1-2 15,-4 3 0-15,3-3 0 0,-3 3 16 0,3 3 4 16,-3-3 0-16,3 3 0 0,-3 2-32 0,0 0 8 15,6 3-8-15,-9-3 0 0,3 3 0 0,6 3 0 16,0-3 0-16,0 0-10 0,-3 2 10 0,6-2 0 16,0 3 0-16,6-3-8 0,-3 0 8 0,3 0 0 0,0 0 0 0,0-3 0 15,3 0 0-15,3-2 0 0,0-1 0 0,-3-2 0 16,3-2 0-16,0-1 0 0,-3 1 0 0,-1-4-12 16,1-2 12-16,0 3 11 0,0-3-3 0,0-3 0 15,-3 4-8-15,0-1-17 0,0-3 4 0,-3 3 1 16,0 3 12-16,0-3 0 0,-3 8 0 0,0-5 10 15,0 5-2-15,0 0-8 0,0 0 12 0,0 0-4 16,0 0 0-16,0 0-8 0,0 0 12 0,0 0-4 16,3 5-8-16,0 5 0 0,0 1-12 0,0 2 12 15,3 0-8-15,0 1 8 0,0 2 0 0,0-1 0 16,0 1-9-16,0 0 9 0,0 3-12 0,-4-3 12 16,1 2-40-16,-3 1 0 15,-3-6-1-15,1 5 0 0,-1-2 3 0,-3 0 1 0,0-3 0 0,-3 1 0 16,-3-1 28-16,0 0 9 0,-3 0 0 0,0-2 0 0,0-1 12 15,-3-2 10-15,4-2 2 0,-1-4 0 16,-3 4-4-16,6-6 0 0,-3 0 0 0,0 0 0 0,0-3 18 0,9-2 3 16,-3-1 1-16,3-2 0 0,3-2-20 0,3-3-4 15,3-3-1-15,6-3 0 0,0-2-17 0,6-5-9 16,3-6 1-16,0 0-807 16</inkml:trace>
  <inkml:trace contextRef="#ctx0" brushRef="#br0" timeOffset="73866.53">633 10753 921 0,'-15'8'82'0,"12"-6"-66"16,0 4-16-16,-3-4 0 0,6-2 84 0,0 0 14 0,-3 3 2 0,3-3 1 15,0 0-79-15,0 0-22 0,-6-5 8 0,6-3-8 16,6-3 12-16,-3-2-1 0,3-6 0 0,-3 1 0 16,6-6 28-16,3-5 5 0,-3 0 2 0,3-8 0 15,0-3-13-15,2-5-2 0,7-5-1 0,-9-1 0 16,6-4-8-16,-6-1-2 0,6-2 0 0,-6 0 0 16,0 2 6-16,6 1 1 0,-10-3 0 0,7-1 0 15,-3 6 8-15,3 3 1 0,-6 3 1 0,3 2 0 16,-3-3-3-16,-3 3-1 0,3 0 0 0,-3 0 0 15,3 3-17-15,-3-1-3 0,3 4-1 0,-4 2 0 16,1 0-12-16,3 0 0 0,0 0 0 0,0 2 0 16,0 3 0-16,0 3 0 0,0 0 0 0,3 3 0 15,-3 5 0-15,-6-1 0 0,6 4 0 0,-6 5 0 0,3 2 0 16,-6 3 0-16,0-2 0 0,0 2-10 0,0 5 10 0,0 3-8 16,0 0 8-16,0 0-8 0,0 0 8 0,-9 0 0 15,9 0 0-15,0 0 8 0,-6 3-8 0,6-3-10 16,-6 5 10-16,6-5-13 15,-6 3-31-15,3 2-5 0,-3 3-2 0,0 0-519 16,0-3-104-16</inkml:trace>
  <inkml:trace contextRef="#ctx0" brushRef="#br0" timeOffset="74130.45">698 9337 403 0,'0'0'17'0,"0"0"5"0,0 0-22 0,0 0 0 15,0 0 0-15,0 0 0 0,6-5 257 0,3-3 47 16,-6 0 10-16,9-5 2 0,3-3-252 0,0 0-51 0,6-3-13 0,0-4 0 16,5-4 24-16,-2-2 1 0,3-3 0 0,3 3 0 15,-6 3 0-15,2 2 0 0,-2 3 0 0,-3 0 0 16,-3 5-11-16,0 5-2 0,-9 1-1 0,3 2 0 16,-4 5 3-16,4 3 1 0,-12 0 0 0,0 0 0 15,0 11 17-15,0 4 4 0,0 7 1 0,-6-1 0 16,0 3-5-16,-2 2 0 0,2-2-1 0,-3 2 0 15,3-4-19-15,6 1-3 0,-6-1-1 0,3-1 0 16,3-3-68-16,-6 1-13 0,6-1-3 0</inkml:trace>
  <inkml:trace contextRef="#ctx0" brushRef="#br0" timeOffset="75439.34">1121 8827 691 0,'0'0'30'0,"-3"-3"7"0,-12 3-29 0,6 3-8 0,3-3 0 0,-3 2 0 16,0 1 176-16,6 2 35 16,-5-2 6-16,2 2 2 0,-3 0-144 0,3 3-29 0,0 3-6 0,3-3 0 15,-3 2 19-15,3 1 4 0,3 5 1 0,3 0 0 16,-3-3-29-16,6 5-6 0,-3-2-1 0,3 3 0 16,3-1-18-16,3-4-10 0,-4-1 10 0,4-3-10 15,0 4 17-15,6-4-2 0,-3-2-1 0,0 0 0 16,0-8-14-16,0 0-15 0,6-3 3 0,-7 1 1 15,1-3 11-15,6-3 14 0,-6-3-3 0,3-2-1 16,0-3-10-16,3 3 0 0,-13-3 0 0,7 0 0 16,-3-3 0-16,3 4 0 0,-12 1 0 0,3 1 0 15,0 0 0-15,0 0 0 0,-12-1 9 0,0 4-9 16,3-3 0-16,-3 2 0 0,-6-2 0 0,3 2 0 16,-6 1 0-16,1-4-12 0,-4 4 2 0,0-1 0 15,-3 1-2-15,0 2-1 0,6 2 0 0,-6 4 0 16,4-1 3-16,-1 6 1 0,0 2 0 0,3 0 0 0,-3 1 9 15,3 4-10-15,-3-2 10 0,6 5-10 0,-2 1 10 16,2-1 0-16,0 0-9 0,3 0 9 0,6 3 0 0,-3 0 0 16,6 0 0-16,6 0 0 0,-6-3 0 15,12 0 0-15,0-2-9 0,6-3 9 0,2 2-12 0,-2-4 2 16,9-4 0-16,3-2 0 16,6-2-141-16,-4-4-28 0</inkml:trace>
  <inkml:trace contextRef="#ctx0" brushRef="#br0" timeOffset="75999.06">1484 8948 982 0,'-6'-2'44'0,"3"-1"8"0,-3-5-41 15,3 3-11-15,0-3 0 0,-6 2 0 16,3-1 24-16,1 4 2 0,5 0 1 0,-9 1 0 15,0-1 34-15,3 3 7 0,0-3 2 0,-3 3 0 0,0 3-18 0,6 0-3 16,-6-3-1-16,3 2 0 0,-3 4-9 0,3 1-3 16,0 1 0-16,0 0 0 0,0 3-7 0,3 0-1 15,-3-1-1-15,3 3 0 0,-3 1-12 0,3 1-3 16,3-1 0-16,3-1 0 0,-3 3-12 0,6-3 9 16,-3 3-9-16,3-3 8 0,3-5-8 0,3 0 0 15,-6-3 0-15,3-2 0 0,6 0 0 0,-6-6 0 16,6-2 0-16,-3-6 0 0,3-2-13 0,-7 0 1 15,7-6 1-15,-3 1 0 0,3-4-8 0,-9 4-1 16,3-1-1-16,0 1 0 0,-6-3 0 0,0 2 0 16,3 1 0-16,-6-4 0 0,-3 1 8 0,0 0 1 0,-3 0 1 0,3-3 0 15,-6 0 11-15,-3 0 0 0,3 3 0 0,0 3 0 16,3-1 10-16,0 6 4 0,0 5 1 0,-3 0 0 16,4 6 9-16,5 2 3 0,0 2 0 0,-9 6 0 15,9 8-13-15,0 3-2 0,0 2-1 0,3 5 0 16,3 1-11-16,2 4 12 0,4 1-12 0,0 0 12 31,6 2-70-31,3-2-14 0,33 37-2 0,-7-27-1 0</inkml:trace>
  <inkml:trace contextRef="#ctx0" brushRef="#br0" timeOffset="77077.64">1657 10268 1292 0,'0'0'57'0,"9"-2"12"0,-9-3-55 0,6-3-14 16,-3 2 0-16,9-2 0 0,-3 3 8 0,-4-3 0 16,1 0-8-16,3 0 12 0,-3 0-12 0,0 0 0 15,-3 0 0-15,3 3 0 0,-6-3 10 0,0 3-1 16,-9 0 0-16,3-1 0 0,0 4 40 0,-3-4 8 0,0 4 2 0,1-1 0 16,-7 3-27-16,6 0-6 0,-6 0-1 15,3 3 0-15,-3-1-13 0,0 1-2 0,0 0-1 0,-6 2 0 16,4 0-9-16,-4 3 0 0,-6 0 0 0,3 5 0 15,-3 1 0-15,-2-1 0 0,-1 0-10 0,3 0 10 16,-3 3 0-16,1 0-9 0,-1 0 9 0,-3 0 0 16,3-3 0-16,3 3 0 0,-2 0 0 0,5 0 0 15,-3 2 12-15,3 1 2 0,-2 2 0 0,5 0 0 16,-3 0 6-16,-3 0 0 0,3 3 1 0,0 0 0 16,1 2-21-16,-1-2 0 0,0 3 0 0,9 2 0 15,-6 0 0-15,3 0 0 0,1 3 0 0,2 0 0 16,6-3 11-16,-9 0-3 0,6 3 0 0,0 2 0 15,3-2-8-15,-3-1 0 0,3 1 0 0,0 0 0 0,0 2 15 0,6-2-3 16,-5 2 0-16,-1-2 0 0,6 5-2 0,-6 0-1 16,3-2 0-16,0 2 0 0,6-3-9 0,-9 1 10 15,0-1-10-15,3-2 10 0,0-1 3 0,0 4 1 16,3-6 0-16,-6 3 0 0,6 2 6 0,-3 0 0 16,3 1 1-16,3 2 0 0,-6-3-4 0,6 1-1 15,0-1 0-15,0 0 0 0,0-2-4 0,0-3-2 16,6 3 0-16,-6-3 0 0,0 0 0 0,3 0 0 15,3 0 0-15,-6-2 0 0,0-1-1 0,3 4 0 16,0-4 0-16,3-2 0 0,-6 0 4 0,3-3 1 16,3 3 0-16,-6-6 0 0,3-2-14 0,0 2 0 0,3-4 0 15,-3-1 0-15,3-5 0 0,-6 0 11 0,3-3 0 0,3 0 0 16,-6-5-23-16,0 0-4 0,0 0 0 0,0 0-1 31,3-5-87-31,6-5-16 0,-6-4-4 0</inkml:trace>
  <inkml:trace contextRef="#ctx0" brushRef="#br0" timeOffset="77650.89">728 10864 1130 0,'-3'-5'24'0,"3"-3"6"0,3-3 1 0,3 3 1 0,-3-3-32 0,3-2 0 16,0 3 0-16,3-1 0 0,3-5 43 0,-3 3 1 16,0-3 1-16,3 3 0 0,2-6-8 0,-2 3-1 15,6-5-1-15,3 3 0 0,0-3-13 0,3-1-2 16,2-4-1-16,-2 2 0 0,-3 0-19 0,6-2 0 15,-3 2 8-15,3-2-8 0,-4 2 0 0,4 0 0 16,-6 0 0-16,3 6-9 0,6-3 9 0,-4 2 0 16,-2 6 8-16,3-3-8 0,-3 5 25 0,3-2 1 15,-7 2 0-15,1 1 0 0,0 2 1 0,-3 0 0 16,6 3 0-16,-3-1 0 0,-1 4-3 0,1-1-1 0,0 3 0 16,0 0 0-16,3 0-2 0,-3 5 0 0,2-2 0 15,4 2 0-15,3 3-8 0,-9-2-1 0,3 2-1 0,2-3 0 16,-2 0-11-16,-3 3 0 0,0-3 9 0,0 3-9 15,-3 0 14-15,-1 0-2 0,4 3 0 0,-12 2 0 16,6 0 19-16,-3 0 3 0,-3 1 1 0,0 4 0 16,0-2-3-16,0 5 0 0,0 3 0 0,-3 0 0 15,0 2 0-15,2 3 0 0,-5-2 0 0,3 5 0 16,0-1-15-16,0 1-3 0,3 0-1 0,-6 0 0 16,0 2-2-16,3 3-1 0,-3-3 0 0,3-2 0 15,-3 3-10-15,3-4 0 0,-6-2 9 0,3 1-9 16,0-4 0-16,0-2 0 0,-3 0 0 0,3-1 0 15,0-1 8-15,3-1 1 0,-6 0 0 0,6-5 0 16,-6 0-30-16,3-3-7 0,3 0 0 0,0-2-1 16,3-3-168-1,-9 0-34-15,8 0-6 0,-8-8-2 0</inkml:trace>
  <inkml:trace contextRef="#ctx0" brushRef="#br0" timeOffset="78357.74">1362 10186 1792 0,'-15'-7'80'0,"15"7"16"0,0 0-77 0,-6-3-19 16,-3 0 0-16,0 3 0 0,9 0 0 0,-8 0 0 15,-1 0 0-15,0 3 0 16,-3 2-24-16,-3 0-8 0,0 3-1 0,0 0-1 0,-3 3 7 0,0 2 2 16,-2 3 0-16,-4 3 0 0,3 4 13 0,0 1 4 15,-9 5 0-15,4 3 0 0,2 5 16 0,-6 0 4 16,0 5 1-16,0 1 0 0,1 2 13 0,-1 0 2 0,6 2 1 0,-6-2 0 15,4 0-5-15,2 6 0 0,3-4-1 0,0 6 0 16,3-3-11-16,6 3-3 0,-6 0 0 0,6 8 0 16,-2 3-9-16,8 2 0 0,-3-3 0 0,3 6 0 15,0-3 0-15,6 3-11 0,-6 0 3 0,6-3 0 16,6-3 8-16,-6-2 0 0,3-3 0 0,0-5 0 16,3-2 0-16,3-4 0 0,-9-2-10 0,6-2 10 15,0-4 0-15,-3-2 0 0,2-2 0 0,-5-4 0 16,3-4-41-16,3-1-11 0,0-4-3 15,0-7 0-15</inkml:trace>
  <inkml:trace contextRef="#ctx0" brushRef="#br0" timeOffset="80266.89">1163 10507 1267 0,'0'0'112'0,"0"0"-89"15,0 0-23-15,0 0 0 0,0 0 18 0,0 0-1 16,6-6 0-16,-6 1 0 0,0-3-1 0,6 3 0 16,0-3 0-16,-6 3 0 0,0-1 24 0,0 6 4 15,9-5 0-15,-9 5 1 0,0 0-1 0,0 0 0 16,0 0 0-16,0 0 0 0,0 0-2 0,-6 5-1 16,3 3 0-16,-6 3 0 0,6-1-21 0,3 1-5 15,-9 0-1-15,3 2 0 0,3-3-6 0,0 1-8 16,3 0 11-16,-3-1-11 0,3-2 0 0,0 0 0 15,0-8 0-15,3 5 0 0,-3-5 0 0,12 3 0 0,-3 0 0 0,-3-6 0 16,3 0 0-16,-3-2-9 16,2-3 9-16,-2-3-12 0,3 1 12 0,-3-1-8 0,-6-2 8 0,3 0-8 15,0 0 8-15,-3-1 0 0,-6 1 0 0,6 0-8 16,-9 2 8-16,0 1 11 0,0-1-3 0,1 6 0 16,-4 0 20-16,0 2 4 0,0 0 1 0,3 3 0 15,-9 3-9-15,6 2-3 0,-3 1 0 0,3-1 0 16,0 3 18-16,1 0 3 0,2 0 1 0,0 2 0 15,6-2-24-15,-6 3-5 0,9-1-1 0,0 1 0 16,0-3-13-16,9 0 0 0,-3 0-9 0,9-3-671 16,-4-5-133-16</inkml:trace>
  <inkml:trace contextRef="#ctx0" brushRef="#br0" timeOffset="82188.42">1240 10395 1094 0,'0'-10'48'0,"0"7"11"0,0-5-47 0,0 0-12 15,0 0 0-15,0 1 0 0,0-1 84 0,0 2 16 16,0 1 2-16,3 2 1 0,-3-2-77 0,0 5-15 15,0 0-3-15,0 0-8 0,0 0 32 0,0 0 0 16,0 0 0-16,-3 8 0 0,3 3 7 0,0-1 1 16,-6 1 0-16,3 2 0 0,3 3-10 0,-6 0-2 0,6 0 0 0,-3 2 0 15,0 1-10-15,3-1-2 0,0 1-1 0,0-3 0 16,-6-3-15-16,12 0 0 16,-6 0 8-16,3-5-8 0,0 0 0 0,-3-8 0 15,0 0 0-15,6 5 0 0,3-2 8 0,-3-3-8 16,0 0 11-16,3-5-11 0,0-1 12 0,-3-1-12 0,0-4 12 0,3 0-12 15,-9-2 23-15,0 0-3 0,0 0 0 0,0-1 0 16,0 1-20-16,-6 0 0 0,3 0 0 0,-3 2 0 16,0 6 0-16,-9-3-10 0,9 0 10 0,-3 3-13 15,0 5 26-15,-3 0 6 0,3 2 1 0,-6 1 0 16,10 2-20-16,-4 6 0 0,-3-3 0 0,6 2-610 16,6 4-126-16</inkml:trace>
  <inkml:trace contextRef="#ctx0" brushRef="#br0" timeOffset="87600.46">2449 9073 1105 0,'0'0'48'0,"0"0"12"0,0 0-48 0,0 0-12 0,-3 0 0 0,3 0 0 16,0 0 60-16,0 0 9 0,0 0 3 0,0 0 0 15,0 0-39-15,6-3-7 0,8 0-2 0,-5 1 0 16,6-1 4-16,3 0 0 0,3 3 0 0,3-2 0 16,3-1-8-16,-1-2 0 0,7 2-1 0,0-2 0 15,3-3-2-15,-1 3 0 0,1-1 0 0,6 1 0 16,-7 0 11-16,1-3 1 0,3 0 1 0,2 3 0 16,10-1-9-16,-9 1-1 0,2 0-1 0,1 2 0 0,-3 0-7 0,2 1-2 15,-2 2 0-15,3-3 0 0,-4 3-10 16,4 0 0-16,3 0 0 0,-1 0 8 0,-2 0-8 15,3 0 0-15,-7 3 0 0,4-3 8 0,-1 0-8 16,-2-3 0-16,6 3 0 0,-4-3 0 0,4 1 0 0,0-3 0 16,2-1 0-16,1 4 0 0,-6-4 8 0,2 1-8 15,-2-3 8-15,-1 0-8 0,4 3 0 0,0-3 0 16,-7-3 8-16,4 3-8 0,-3 3 0 0,-1 0 0 16,-2-1 0-16,0 1 8 0,-4 0-8 0,1 2 10 15,0-2-10-15,0 2 10 0,-1 1-10 0,-2-1 0 16,0 0-12-16,0 1 12 0,-4-1 0 0,1 0 0 15,-6 1 0-15,3 2 0 0,-3 0-8 0,-4 0 8 0,1 0 0 0,0 0 0 16,0 0 0-16,-3 0 0 0,0-3 0 0,-4 1 0 16,1 2 0-16,0 0 0 0,3-3 0 0,-6 3 0 15,3-3 0-15,0 3 0 0,3-2 0 0,-3 2 8 16,2-3-8-16,-2 0 0 0,0 1 0 0,6-1 8 16,-3 0-8-16,3 1 0 0,0-1 0 0,-4 0-11 15,1 3 11-15,0-2 0 0,0-1 0 0,0 3 0 16,-3-3 0-16,0 3 0 0,-4-2 0 0,1-1 0 15,-3 3 0-15,3 0 0 0,-3 0 0 0,-9 0 0 16,9-2 0-16,-9 2 0 0,6 0 0 0,-6 0 0 16,0 0 0-16,0 0 0 0,0 0 0 0,6 0 0 15,-6 0 0-15,0 0 0 0,0 0 0 0,0 0 0 16,0 0 0-16,0 0 8 0,0 0-8 0,0 0 0 16,0 0 0-16,0 5 0 0,0 3 0 0,-3 0 8 0,3 0-8 15,-3 0 0-15,0-3 0 0,0 3 0 0,0 0 0 0,0 2 0 16,0 1 0-16,3-1 0 0,-3 1 0 0,0 2 0 15,0 1 0-15,3-1 8 0,-3 0-8 0,3 6 9 16,0 2-9-16,-3 0 10 0,3 0-1 0,3 3 0 16,-3 0 0-16,3 2 0 0,-3 1-9 0,6-1 0 15,-3-2 0-15,0 2 0 0,3 1 0 0,-3-1 0 16,0-2 0-16,0 2 0 0,0 4 0 0,0-4 0 16,3 6 0-16,-3 0 0 0,3 2 0 0,-3-2 8 15,-3 2-8-15,3-2 0 0,0 0 0 0,0-1 0 16,-3-2 8-16,3 3-8 0,0-3 8 0,-3 0-8 15,3 0 12-15,-3-2-4 0,3 2-8 0,-3-2 0 16,0-1 9-16,0 0-9 0,0 1 11 0,0-1-3 0,0-2 0 16,0 3 0-16,0-6 2 0,0 3 0 0,0-1 0 0,0-1 0 15,0-4-10-15,0 1 0 0,0-4 9 0,0 4-9 16,0-3 8-16,3 0-8 0,-3 0 10 0,0-3-10 16,0 0 8-16,0 0-8 0,3 3 0 0,-3-5 9 15,0-1-9-15,0 1 0 0,0 0 9 0,0-1-9 16,0-2 8-16,0 0-8 0,0-8 10 0,0 5-10 15,0-5 13-15,0 0-3 0,0 0-1 0,0 0 0 16,-3 6 7-16,3-6 0 0,0 0 1 0,-6-3 0 16,0 0-5-16,3 1 0 0,0-4-1 0,-3 1 0 15,3 2-11-15,-6-2 8 0,3 2-8 0,-6 1 8 16,3 2-8-16,-6 0 0 0,0 0 0 0,-3 0 0 16,1 2 0-16,-7 1-9 0,0 0 9 0,-3-1-10 15,3 1 10-15,-2 0-13 0,2-1 5 0,-3 1 8 16,0 2 0-16,0-2 0 0,7 0 0 0,-4-1 0 15,3 1 0-15,-3 0-11 0,3 2 11 0,0-3-8 0,4 4 8 0,-4-4 0 16,3 1 0-16,0 0 0 0,0-1 0 0,-3 1 0 16,1 0 0-16,2-1 0 0,0 1 8 0,0 2 1 15,0 0 0-15,0-2 0 0,-3 5-9 0,4 0 0 16,-1 0 0-16,-6 3 0 0,3-1-8 0,-3 3 8 16,-3-2 0-16,4 0 0 0,-4-1-8 0,0 1 8 15,0-1-10-15,-3 1 10 0,-2 2-20 0,-1-2 3 16,-3-1 0-16,1 1 0 0,-4-1 9 0,-3 1 8 15,1 2-12-15,-4-5 12 0,3 3-9 0,-5-3 9 0,-7 0 0 16,0 0-9-16,4-3 21 0,-54 8 20 16,50-8-15-16,3 1-25 0,-2-4-6 0,-1 1-1 0,1 2 0 15,2-2 15-15,-5-3 0 0,5 0 0 0,3 0 0 16,1-3 16-16,2 1 2 0,-6-4 1 0,7 4 0 16,-1-4-8-16,1-2-2 0,-1 3 0 0,-3 2 0 15,4-2 6-15,2 3 1 0,3-1 0 0,4 0 0 16,-1 3-8-16,3-2-8 0,6 2 11 0,-5 0-11 15,2 0 0-15,0 0 0 0,6 0 0 0,0-3 0 16,1 3 0-16,2 0 0 0,3 0 0 0,3 0 0 16,-3-3 0-16,6 1 0 0,6 2 0 0,-6 0 0 15,3-3 0-15,3 3 0 0,-2-3 0 0,2 3 0 16,6 0 0-16,0 0 0 0,-6-2 0 0,3-4 0 16,-3 4 0-16,0-1 0 0,-3 1 0 0,9 2 0 15,-12-3 0-15,9 0 0 0,-6 1 0 0,6-1 0 0,0 0 9 0,-6 3-9 16,3-5 0-16,0 2 9 0,0-2 13 0,0 2 2 15,0-2 1-15,0 0 0 0,3 0-25 0,0-3 0 16,-3 0 0-16,1 0 0 0,2 0 0 0,0-3 0 16,0-2-9-16,3 0 9 0,0-3 0 0,0-3 0 15,0 1 10-15,0-3-2 0,0-3-8 0,0 0 12 16,0-2-4-16,0-4 0 0,0-1-8 0,0-1 11 16,0-2-11-16,0-3 12 0,-6-6-12 0,6-2 0 15,-3-2 9-15,0-4-9 0,0 4 0 0,0-1 0 16,-3-2 0-16,3 5 0 0,-6-3 0 0,3 1 0 15,0-1 0-15,3 6 0 0,-6-1 0 0,3 1 0 16,0 2 0-16,3 3 0 0,0 0 0 0,0 0-8 16,3 3 8-16,0-1 0 0,-6 4 0 0,6 1 0 0,0 4 0 0,0 0-8 15,6 2 8-15,-6 3 0 0,3 2 0 0,0 1 0 16,0 2 0-16,3 0-8 0,3 5 8 0,-3 1 0 16,0 2 0-16,-3 2-10 0,3 1 10 0,0 0 0 15,-6 5 0-15,6-5-8 0,-3 2 8 0,-3 3 0 16,0 0 0-16,6 0 0 0,3-3 0 0,-9 3 0 15,0 0 0-15,6-2 0 0,0-1 0 0,2-2 0 16,-2 2 0-16,-3 0 0 0,3 1 0 0,3-1 0 16,-3 0-12-16,3 3 12 0,0-2-12 0,3-1 12 15,0-2-15-15,3 0 4 0,0-1 1 0,0 1 0 16,-1 0-7-16,7-3-2 0,0 0 0 0,0 0 0 16,3 0 19-16,3 0 0 0,5 3 11 0,1-1-11 15,0 1 0-15,5 0-11 0,4 2 0 0,6 1 0 16,8 2-65-16,4 0-12 0,2 5-4 0</inkml:trace>
  <inkml:trace contextRef="#ctx0" brushRef="#br0" timeOffset="99735.94">6946 7567 1220 0,'0'0'54'0,"0"0"11"0,6 0-52 0,-6 0-13 0,0 0 0 15,6-3 0-15,-3 3 0 0,6-2 0 0,-6-1 0 0,6 3-10 16,-6-2 10-16,6 2 0 0,0-3 0 0,0 3-8 16,-9 0 28-16,12 0 5 0,-1 0 2 0,1 3 0 15,-3-3 1-15,6 0 0 0,0 2 0 0,3-2 0 16,3-2-8-16,0-1 0 0,-1 0-1 0,7 1 0 15,6-1-10-15,0-5-1 0,-6 3-8 0,5-3 12 16,4 2-12-16,0-1 0 0,-7-4 0 0,7 0 0 16,0 1 0-16,6 2 0 0,-1-3 0 0,1 3 0 15,-6-2 0-15,-1 2-10 0,4 0 10 0,-3 3-12 16,-6-1 12-16,2-2 0 0,4 6 0 0,-3-1 0 16,-4 0 0-16,1 1 8 0,-3-1-8 0,3 3 11 15,6-3 9-15,-10 3 1 0,-2-2 1 0,0 2 0 0,6 2-22 16,-4 1 0-16,-5-3 0 0,0 3 0 15,0-1 0-15,0 1 8 0,-3-3-8 0,3 0 11 16,-7 0 1-16,4 3 1 0,0-1 0 0,-3 1 0 0,0 0-1 0,-3-1-1 16,0-2 0-16,3 3 0 0,-6 0-2 0,-1-3 0 15,1 2 0-15,0-2 0 0,0 3 3 0,-9-3 0 16,0 0 0-16,0 0 0 0,9 0 6 0,-9 0 2 16,0 0 0-16,0 0 0 0,0 0 3 0,0 0 1 15,0 0 0-15,0 0 0 0,0 0-4 0,0-5 0 16,3-1 0-16,-3 1 0 0,0 0-4 0,0-1 0 15,0-2-1-15,0 1 0 0,0 1-3 0,3 1 0 16,-3 0 0-16,3-1 0 0,0 1-12 0,0 0 8 0,0-1-8 16,0 1 0-16,3 3 0 0,-3-4 0 0,0-2 0 0,3 3 0 15,0 0 0-15,0-1 0 0,0-1 0 0,0-4 0 16,0 3 0-16,3 0 0 0,-1-3 0 0,1 4 0 16,0-7 0-16,-3 4-12 0,3-4 12 0,0 1-10 15,-3-3 2-15,3 1 0 0,0-4 0 16,-3 0 0-16,0 1 8 0,3-3-10 0,-6 0 10 0,3-1-10 15,-3 4 10-15,-3-3 0 0,0-6 0 0,0 9 0 16,-3-3 9-16,-3-1 1 0,3 1 0 0,-3 3 0 16,3-1 2-16,-3 1 1 0,0-1 0 0,0 1 0 15,0 2-13-15,0 0 8 0,0 3-8 0,0-1 0 16,-3 1 10-16,3 0-10 0,0 2 10 0,0 1-10 16,0 2 12-16,-2 0-3 0,-1 3-1 0,-3-3 0 15,3 2 3-15,-3 1 0 0,-3 3 0 0,3-1 0 16,-3 0-11-16,0 1 10 0,3 2-10 0,-5 0 10 0,2 0-10 15,-3 0 0-15,3 2 0 0,-3 1 0 0,0 0-9 0,0-1 9 16,0-2 0-16,1 3 0 0,-7 2 0 0,3-2 0 16,0-1 0-16,0 1 0 0,0 0 0 0,-2-1 0 15,-4-2 0-15,0 3 0 0,3 0 11 0,0-3 2 16,-8 0 1-16,2 0 0 0,3 0-14 0,0 0 0 16,-5 0-9-16,-1 0 9 0,-3 0 0 0,3-3 12 15,1 0-1-15,-1 1 0 0,-9-1 1 0,7 0 0 16,5-2 0-16,0 2 0 0,-6-2 1 0,4 3 1 15,5-4 0-15,0 4 0 0,3-6-1 0,-3 2 0 16,1 1 0-16,2 2 0 0,3-2-1 0,-3 0 0 16,-6 2 0-16,1-2 0 0,8 5-4 0,0-3 0 0,-6 3-8 0,-3 0 12 15,1 0-12-15,5 0 9 0,0 3-9 0,0 0 8 16,0-1-8-16,4 1 0 0,2 2 0 0,0-2 8 16,-3-1-8-16,3 1 0 0,3 2 0 0,0-2 8 15,3 2-8-15,-2 1 0 0,2-4 0 0,3 4 8 16,-3-4-8-16,3 3 0 0,0-2 0 0,0 2 0 15,0-2 0-15,3 2 0 0,-3 1 0 0,3-4 0 16,0 1 0-16,0 0 0 0,0-1 0 0,3 1 0 16,-3 2 0-16,1-2 0 0,-1-1 0 0,3 1 0 15,3-3 0-15,0 0 0 0,-3 5 0 0,3 3 0 16,-3-2 0-16,3-6 0 0,3 8 0 0,0-3 0 16,-3-5 0-16,3 8 0 0,0 0 0 0,0 0 0 15,2-3-8-15,1 3 8 0,-3 0 0 0,3 0 0 16,-3 0 0-16,3 0 0 0,0-3 0 0,0 5 0 15,-3-2 0-15,0 3 0 0,0 0 0 0,0 2 0 16,0 3 0-16,-3 0 0 0,3-3 0 0,-3 5 0 0,3 1 0 16,-6 2 0-16,0-2 0 0,3 2 0 0,0 0 0 0,0 3 0 15,-3-3 0-15,0 0 0 0,3 3 0 0,-3-3 0 16,0 0 0-16,0 3 0 0,3 0 0 0,-3-3 0 16,0 3 0-16,0-3 0 0,0-3 0 0,0 4 0 15,3-4 0-15,-3 1 0 0,0-3 0 0,0-3 0 16,0 0 9-16,3 0-9 0,0-2 8 0,-3-1-8 15,0-2 8-15,3 0-8 0,0 0 8 0,0-3-8 16,0-5 10-16,-3 6-10 0,3-6 0 0,0 8 8 16,0-8-8-16,0 5 0 0,0-5 0 0,0 0 0 15,0 5 0-15,0 1 0 0,0-6 8 0,-3 8-8 0,3-3 0 16,0-5 0-16,0 5 0 0,0 3 0 16,0 0 0-16,0-3 0 0,3 1 0 0,-3 2 0 0,3-3-10 0,0 3 10 15,3 0-20-15,0 0 2 16,3 0 0-16,0-1 0 15,3-1-30-15,6-4-5 0,0-4-2 0,6-4-645 0,5-4-130 0</inkml:trace>
  <inkml:trace contextRef="#ctx0" brushRef="#br0" timeOffset="107100.02">18933 2693 1072 0,'0'0'48'0,"0"0"9"0,3-5-45 0,-3 5-12 15,0 0 0-15,0 0 0 0,0 0 8 0,0 0 0 16,0 0 0-16,-3-2 0 0,-3-4-8 0,0 4 8 0,3-4-8 0,-3 4 8 16,0-1 11-16,-3 0 1 0,0 3 1 0,-3-2 0 15,3 2 13-15,0 0 2 0,-3 0 1 16,-2 2 0-16,2-4 2 0,-3 2 0 0,-3 2 0 0,-3 1 0 15,3-3-4-15,-3 3-1 0,-2 2 0 0,2-2 0 16,-6 2-23-16,3 0-11 0,-3 0 10 0,-2 1-10 16,5 2 12-16,-3-6-3 0,3 1-1 0,3 5 0 15,1-3 8-15,-1 3 2 0,3-5 0 0,0 2 0 16,3 3-2-16,0 3 0 0,0-1 0 0,3 3 0 16,1-2-5-16,-1 2-2 0,0 3 0 0,0 5 0 15,3-5-9-15,0 5 0 0,0 0 0 0,3 1 0 16,0 1 0-16,0-1 0 0,3 1 0 0,0 4 0 15,-3-3 0-15,6 2 0 0,-3 3 0 0,0-2 8 0,6 4-8 16,-3 1 0-16,3 3 0 0,0-6-11 0,0 5 11 16,-3 1 0-16,3-1 0 0,0 0 0 0,-3 1 0 0,3-1 0 15,-3 3 0-15,-3 3 0 0,0 0 10 0,0 2-2 16,-3-2-8-16,3 2 12 0,-3 0-12 0,0 3 8 16,-3-5-8-16,0 0 0 0,4-3 9 0,-1-3-9 15,0 3 8-15,3 0-8 0,-3-3 8 0,3 1-8 16,0-3 0-16,0-3 8 0,0 0-8 0,0 0 0 15,3-3 0-15,-3-4 8 0,0 1 0 0,3-4 0 16,-3-1 0-16,-3 1 0 0,3-3-8 0,0 0 12 16,3-3-12-16,-3 0 12 0,3-2 16 0,0-3 3 15,0 0 1-15,3 0 0 0,0-3-32 0,0 0 8 16,3 0-8-16,0-2 0 0,0 0 0 0,3-3 0 16,0 0 0-16,0 0 0 0,2-3 0 0,1 0 0 0,-3 1 0 15,3-4 0-15,3 6 9 0,-3-2-1 0,0-1 0 0,0 3 0 16,-3-2-8-16,3 2 0 0,3-3 0 0,-4 3 0 15,1 3 0-15,0-3 0 0,6 0 0 0,-3 0 0 16,3 0 0-16,3 0 0 0,5-3 0 0,1 3 0 16,6-3 0-16,3 3-12 0,-1-2 2 0,4-1 1 15,3 0 9-15,-3-2 0 0,2 2 0 0,4-2 0 16,-1 0 8-16,1 2 0 0,6-5 0 0,-4 6 0 16,4-4-8-16,0 4-12 0,-7-1 4 0,4 0 0 15,-1-2 8-15,1 2 0 0,0 1 0 0,2-4 0 16,4 4 0-16,-3-1 11 0,-1 1-3 0,1-4 0 15,-4 4-8-15,4-4-11 0,-6 4 3 0,5-4 0 16,4 4 8-16,-1-1 0 0,4-2 0 0,-4 5 0 0,1-3 0 16,0 3 0-16,-4 0 0 0,4-3 0 0,-1 3 0 15,1 0 0-15,3 0 8 0,-4 3-8 0,1 0 0 16,-1-1 9-16,-2-2-9 0,2 3 0 0,4-3 8 0,0 3-8 16,-4-1 0-16,4-2 0 0,-4 3 0 0,1 0 0 15,-1-3 0-15,1 0 0 0,3 0 0 0,2-3 0 16,-2 3 8-16,2-3-8 0,1 3 0 0,-1-2 0 15,-2-1 8-15,-1 3-8 0,7-5 10 0,-4 2-2 16,1 0 0-16,-4 1 0 0,1-1 12 0,-3-2 1 16,-4 2 1-16,7 1 0 0,-4-1 1 0,7 3 0 15,-7-3 0-15,1 3 0 0,0 0-15 0,-1 0-8 16,-2-2 8-16,5 2-8 0,-2 0 8 0,5 0-8 0,1 0 10 16,-3 0-10-16,2 0 0 0,-2 0 0 0,-4 0 0 15,4 0 0-15,-4 0 0 0,7 0 0 0,-4 2 0 0,-2 1 0 16,-3 0 0-16,-1 2 0 0,-5 0 0 0,-1-2 9 15,-2 2-9-15,3-5 0 0,-1 5 0 0,-2-2 0 16,3 0 10-16,-4-1-10 0,4 1 12 16,-3 2-12-16,-1-5 0 0,-2 3 0 0,-3 0 0 0,3-1 0 15,-1-2 0-15,1 0 0 0,-3 0 0 0,5 0 0 16,-2 0 8-16,-3 0-8 0,-4 0 0 0,1 3 0 16,-3-3 0-16,-3 3 0 0,-3-6 0 0,-4 3 0 15,1 3 8-15,0-3-8 0,0 0 0 0,-3 0 0 16,0 0 0-16,-3 2 0 0,2 1 8 0,-5-3-8 15,6 0 0-15,-6 0 8 0,9 0-8 0,-3 0 0 16,0 0 12-16,-3 0-4 0,5 0 0 0,-2 0-8 0,0-3 32 16,3 3-1-16,-3-2 0 0,-3 2 0 0,5-3-31 15,1 3 0-15,-3-3 0 0,0 3-10 0,-3-2 10 0,6 2 8 16,-6-3-8-16,0 3 11 0,-1-3-11 0,-2 3 0 16,0 0 0-16,0-2 8 0,-3 2-8 0,3 0 10 15,-6-3-10-15,3 3 10 0,0-3-1 0,-3 1 0 16,3-1 0-16,3 3 0 0,-4 0-9 0,1 0 10 15,0 0-10-15,3-3 10 0,0 1-10 0,-3-1 12 16,6 0-12-16,-3 1 12 0,-3 2-12 0,-3 0 10 16,9 0-10-16,-6-3 10 0,-3-2-2 0,2 2 0 15,4 1 0-15,-3-1 0 0,0-2 1 0,-3 2 0 16,0-2 0-16,0 2 0 0,-3-2 2 0,3 0 0 16,-3-1 0-16,0 1 0 0,3-6-11 0,-3 3 12 0,-3-5-12 0,6 5 12 15,-3-2-12-15,3-1 8 0,-6 0-8 16,6 1 8-16,-6-3-8 0,0-1 0 0,9-1 0 0,-9 1 0 15,9-4 8-15,-6 2-8 0,5-3 8 0,1 1-8 16,-3-1 0-16,0 1 0 0,3-1 0 0,0-2 0 16,0 3 0-16,-6-4 0 0,6 4 0 0,0-6 0 15,-6 3 0-15,6 0 0 0,-9-3 0 0,9-2 0 16,-6 2 0-16,-3 0 0 0,9-5 8 0,-9 5-8 16,0-2 0-16,6 2 0 0,-3 0 0 0,-3 0 8 15,0-2-8-15,0 4 0 0,3 1 9 0,3-5-9 16,-3 2 8-16,-3 3-8 0,0 0 8 0,0 2-8 15,0-2 8-15,0 0-8 0,0 2 8 0,0-2-8 16,0 5 0-16,0-5 0 0,5 0 0 0,-5 2 8 16,3 1-8-16,-3 2 0 0,6 0 0 0,0-2 0 0,-6 2 0 15,9-3 0-15,-3 3 0 0,-3 1-8 16,6 1 8-16,-6-2 0 0,6 3 0 0,-3 0 0 0,0 0 0 0,-6-3 0 16,9 3 0-16,-9-1 0 0,9-7 0 0,-9 8 0 15,0 0 0-15,0-3 0 0,0 0 0 0,0-3 0 16,0 6 0-16,0-3 8 0,-3 1-8 0,3 1 0 15,-6 1 8-15,6 0-8 0,0 2 0 0,-3 1 0 16,3-1 0-16,-6 0 0 0,6 6 0 0,-3-3 0 16,3-2 0-16,-3-1 0 0,3 6 0 0,-6 2 0 15,6-7 0-15,0 7 0 0,-3-5 0 0,-3 5 0 16,6 1 0-16,-9-4 0 0,6 4 0 0,0-4 0 16,-3 6 0-16,-3 0-8 0,9-7 8 0,-6 4 0 0,0 0 0 15,-2 1-8-15,-4-4 8 0,3 4 0 16,0-1 0-16,3 3 0 0,-9-3 0 0,3 3 0 0,-6-2 0 0,3 2 0 15,-6 0 0-15,-5 0 0 0,5 0 0 16,-9 0 0-16,9 0 0 0,-9 2-10 0,1-2 1 16,-1 3 0-16,0 0 9 0,3-1-10 0,-8-2 10 0,5 3-10 15,0 0-3-15,-12 2-1 0,4-2 0 0,-4-1 0 16,-9 3 14-16,10-2-11 0,-10 0 11 0,1-1-10 16,-1 4 10-16,-3-6-10 0,-2 2 10 0,-1 1-10 15,-8 0 10-15,5 2 0 0,-2-10 0 0,-4 5 0 16,1 0 0-16,-1 0 0 0,-5 5 0 0,-1-5 0 15,1-8 0-15,-3 5 0 0,2 3 0 0,7-2-8 16,-10 2 8-16,4-6 0 0,-7 6 0 0,7-2 0 16,0 2 0-16,-4-3 0 0,1 3 0 0,-4 0 0 0,1 0 0 15,6 0 0-15,-4-3 0 0,4 3 0 0,-10 0 14 16,7 0-2-16,-4 0 0 0,7 0 0 0,3-5-12 0,-1 3-15 16,-2 2 3-16,-4-3 1 0,1-2 11 0,2 2 0 15,4 3 8-15,-3-3-8 0,2-2 0 0,-2 2 0 16,-1 1 0-16,1 2 8 0,2-8-8 0,4 2 0 15,2 1 0-15,-2 3 0 0,-7-1 0 0,4 0 0 16,5-2 0-16,1 5 8 0,-1-3-8 0,4 3 0 16,-4-2 0-16,1 2-8 0,2 0 8 0,1 0 9 15,-1 0-1-15,4 2-8 0,2-2 0 0,1 0 0 16,-4 3 0-16,0 2 0 0,4-5 0 0,-1 0 15 16,4 0-3-16,-1 0-1 0,3 0-11 0,4 0-9 15,-4 3 9-15,4-3-13 0,-4 3 13 0,-3-1 0 0,4-2 0 16,-1 0 0-16,0 0 0 0,1 0 0 0,5 0 0 0,0 0 0 15,1-2 0-15,-1 2 0 0,0 2 0 0,1-2 0 16,-1 0 8-16,3 5-8 0,-5-5 12 0,5 0-12 16,0 0 0-16,4 0 0 0,2 6 0 0,0-4 0 15,0 4 0-15,4-6 0 0,-4 5 0 0,3 0 0 16,0 1 0-16,1 2 0 0,2-1 0 0,-3 1 0 31,0 3-35-31,4 0-10 0,2-1-3 0,0-2 0 16,0 5-79-16,0-2-16 0,0 2-3 0,1 0-851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8:08:56.2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844 7033 633 0,'0'0'56'0,"-3"-3"-44"0,3 0-12 0,-3 1 0 0,0-1 179 0,3 0 33 15,-6 1 8-15,3-1 0 0,-3 3-162 0,6 0-33 16,-3-3-6-16,0 3-2 15,-5-2-9-15,8 2-8 0,0 0 12 0,0 0-12 0,-9-3 16 0,9 3-3 16,0 0-1-16,0 0 0 0,0 0-12 0,-3 0-16 16,-6 0 3-16,9 0 1 0,0 0 12 0,-9 3 16 15,-3-3-3-15,-3 2-1 0,9 4-12 0,-9-4 0 16,3 4-12-16,0-1 12 0,0-2 16 0,-2 2 11 16,-1 0 1-16,0 1 1 0,0-1 16 0,0 0 3 15,3 3 1-15,0-3 0 0,3 3-4 0,0-2-1 16,-3 1 0-16,9 1 0 0,-5 0-16 0,2 0-4 0,0 3-1 0,0-3 0 15,6 0-23-15,-3 2-13 0,3 1 1 16,0-3 1-16,0 5 11 0,0-2 0 0,0-1 0 0,0 6 8 16,3 0-8-16,3 0-15 0,-6 2 4 0,0 4 1 15,0-4 10-15,0 1 0 0,3 2 0 0,0 3 0 16,-3-1 0-16,6 1 0 0,-6 0 0 0,0 2 0 16,-6 4 0-16,6-4 0 0,0 3 10 0,6 0-10 15,-4 8 16-15,4 0-4 0,-6 0 0 0,3 0 0 16,0 3-3-16,3 0-1 0,-3-1 0 0,3 4 0 15,-3 2 3-15,3 2 0 0,-6 4 0 0,3-1 0 16,-3 3 1-16,0 0 0 0,0 0 0 0,0 0 0 16,-3 2-12-16,3 1 8 0,0 2-8 0,-6 3 8 15,3 0-8-15,3-3 0 0,-9 0 9 0,9 3-9 16,-9-3 8-16,6 0-8 0,-5 3 10 0,2 0-10 0,0 0 13 16,6-3-3-16,-9-2-1 0,3 2 0 0,3 0 11 0,-3 3 3 15,0 0 0-15,6 0 0 0,-9 0 6 0,3-1 2 16,3 1 0-16,0 0 0 0,-6 3 1 0,0-1 1 15,0 1 0-15,6-1 0 0,-6-5-13 0,0 1-4 16,6-1 0-16,-3 0 0 0,3 0-16 0,-2 0 0 16,5 1 8-16,-3-4-8 0,6-2 0 0,-3 3 0 15,5-3 0-15,-5 2 0 0,0 1 0 0,3-1 0 16,3 1 0-16,-6-1 0 0,6-2 0 0,0 0 0 16,-6 0 8-16,0 3-8 0,3-1 8 0,-3 1-8 15,0-1 12-15,0-2-12 0,0 0 14 0,0-5-4 16,0-1-1-16,0 1 0 0,0-3-9 0,6-3 8 15,-6 1-8-15,0-6 8 0,0-3-8 0,3-2 0 16,0-6 0-16,3-2 0 0,-6 0 0 0,3-8 0 0,3 0-10 0,-3-3 10 16,3-5-19-16,6 0 3 0,-3 0 0 0,-3-6 0 15,9 4-1-15,-6-4 0 0,11-2 0 0,-5 0 0 16,3 0 17-16,6-2-12 0,0-1 12 0,3-2-10 16,8 2 10-16,4-5-8 0,3 0 8 0,8-5-8 31,1 0-77-31,2-6-15 0,1-7-4 0,-6 2 0 0</inkml:trace>
  <inkml:trace contextRef="#ctx0" brushRef="#br0" timeOffset="8882.39">12292 7763 1267 0,'-9'-8'112'0,"3"5"-89"0,0-2-23 0,-3 2 0 0,0 1 153 0,0 2 27 15,-2-3 4-15,-1 0 2 0,-3 1-129 16,0 2-25-16,0 0-6 0,-3 0-1 0,0 2 29 0,0 1 6 16,1 0 0-16,-1 2 1 0,0 3-32 0,3 0-6 15,-3 5-2-15,3 0 0 0,0 1-5 0,0 1 0 16,4 7-1-16,-4-4 0 0,3 3-15 0,3 3 11 16,0 3-11-16,0-6 10 15,6 3-10-15,0-3-16 0,3 0 4 0,0-3 1 16,6 1-33-16,0-3-8 0,3-3 0 0,0-2-1 15,3-3-4-15,0-3-1 0,2-5 0 0,-2 0 0 0,0-3 36 0,-3-2 7 16,3 0 2-16,0-3 0 0,0-3 13 0,-3 3 16 16,0-5-3-16,3 0-1 15,-6-3 28-15,3 0 6 0,-6 0 1 0,3 0 0 16,-4-2-2-16,4-1 0 0,-3 1 0 0,0-4 0 16,0 4-18-16,0-3-4 0,-3 2-1 0,0 1 0 0,0 5 10 15,3-1 3-15,-3 4 0 0,-3 4 0 0,3 6-17 0,0 0-3 16,0 0-1-16,0 0 0 0,-6 6 4 0,0 2 1 0,0 5 0 0,4 5 0 15,-4 1-5-15,3-1-1 0,0 4 0 0,3-1 0 16,3 0-13-16,3 0 0 16,-1-2 8-16,4 2-8 0,0-3 0 0,6-2 0 0,-3 0-12 0,6-5 12 15,3-1-15-15,0-4 4 16,0-1 1-16,2-3 0 0,1-2 10 0,0-2 0 0,0-1-9 0,0-2 9 16,-7-3 0-16,4 0 0 0,0-3 8 0,-3 1-8 15,0-1 17-15,-3-5-1 0,0 0-1 0,-1-2 0 16,-2-1 5-16,0 1 2 0,0-3 0 0,-3 0 0 15,-3 2-14-15,0-2-8 0,-6-3 10 0,3 6-10 16,0-1 11-16,-6 3-11 0,0 6 12 0,-3-1-12 16,0 3 9-16,0 3-9 0,0 2 0 0,-3 0 9 0,-3 6-9 15,0 0 0-15,1 5 0 0,2 0 0 0,-3 5-12 16,0-3 12-16,3 6-10 0,0 0 10 0,3 0-12 0,3 0 12 16,0 2-13-16,0-2 5 15,6 0-38-15,0 0-7 0,3-3-2 0,3 1 0 16,3-4-24-16,0 1-5 0,3-1 0 0,-1-2-1 15,1 0 15-15,3 0 3 0,0 0 1 0,0-3 0 16,0 3 39-16,0 0 8 0,0 0 2 0,-1 3 0 0,-2-3 17 0,-3 0 0 16,0-3 0-16,0 3 0 15,0 0 0-15,-3 0 0 0,-3 2 0 0,0-2 0 0,-3-2 0 0,-3-6 0 16,0 7 0-16,-3 1 0 0,3-8 8 0,-3 6 0 16,-6-4-8-16,-3 4 12 0,0-4 4 0,-3 4 0 15,0-4 0-15,-3 1 0 0,-5-3-7 0,5 0-1 0,0 0 0 0,0 3 0 16,-3-3 10-16,3 2 2 0,0 3 0 0,4 1 0 15,-1-1 6-15,6-2 2 16,0 2 0-16,3 0 0 0,3-2-12 0,3-3-3 16,0 0 0-16,3 5 0 0,3-2-13 0,3 0-15 0,3-1 3 0,3 1 1 15,2-6 11-15,4 1 0 16,3-4 8-16,0-2-8 0,0 0-12 0,5-2-8 16,-2-1 0-16,0-2-1 0,3-3 21 0,-3 3 0 0,-1-6 0 0,1 3 0 15,-3 1 9-15,-3-4 3 16,0 1 1-16,-4-1 0 0,1 0 3 0,-3 1 1 0,-3-6 0 0,0 0 0 15,0 1-5-15,-6-4-2 0,0 1 0 0,0 2 0 0,-3 3-10 16,-3 2 0-16,0 3 9 0,-3 0-9 0,-3 6 0 0,0 2 9 16,-3 0-9-16,0 5 0 0,-3 3 14 0,0 6-4 15,0 1-1-15,-3 1 0 0,1 3 10 0,5 0 1 16,-3-1 1-16,3 6 0 0,3 0-13 0,0 0-8 16,3 2 10-16,3 1-10 15,3-6-20-15,3 6-11 0,0-4-1 0,3 1-1 16,3-2-47-16,0-1-8 0,-1 0-3 0,4-2 0 15,3-1 25-15,-3 3 5 0,3-5 1 0,-3 3 0 0,0 0 45 0,0-1 15 16,-4-2 0-16,4 3-10 0,-6-3 10 0,3 2 9 16,-3-2-1-16,-3 3-8 0,0-3 26 0,-3 2-2 15,-3-5 0-15,0 3 0 0,-3 0 13 0,-3-2 3 16,3-1 0-16,-6 0 0 0,3 1 2 0,-3-1 1 16,-3-3 0-16,0 1 0 0,-2 0-12 0,2-1-3 15,-3-2 0-15,0 3 0 0,-3-3 0 0,6 0-1 16,-3 0 0-16,0 0 0 0,1 0-13 0,2 0-2 0,0 0-1 0,3 0 0 15,3 0 3-15,6 0 1 16,0 0 0-16,0 0 0 0,0 0-15 0,0 0 0 16,6 3 0-16,3-1 0 0,3 1-19 0,0-3 3 15,2-3 1-15,7-2 0 0,-3 2-10 16,3-2-3-16,3 0 0 0,3 0 0 0,-4-3 11 0,1 2 1 0,3-4 1 0,-3-1 0 16,0 1 7-16,-1-4 8 15,1 4-13-15,0-3 5 0,-6 2 8 0,0-5 0 0,0 3 0 0,-4-3 0 16,1-3 20-16,-3 4 2 0,-3-4 1 0,3-2 0 15,-6-3 9-15,3 3 1 0,-3-3 1 0,3 3 0 0,-6 2-4 16,0 4-1-16,0-1 0 0,0 0 0 16,-6 5 5-16,3 1 1 0,-3-1 0 0,3 6 0 15,0 5-2-15,0 0 0 0,-9 0 0 0,3 2 0 0,0 4-10 0,0 2-3 16,-3 0 0-16,3 5 0 16,0 0-12-16,0 3-8 0,3 0 8 0,3 0-8 0,-3 2 0 0,6 1 0 15,-3-1 0-15,6 1 0 16,-3-3-23-16,3-1-2 0,3 4-1 0,0-6 0 15,0 0-14-15,3-2-4 0,0-3 0 0,0 0 0 0,0 0 19 0,-1-6 3 16,1 4 1-16,0-4 0 0,3-4 21 0,-3-1 0 16,3-2-9-16,-3 0 9 0,0-3 0 0,0-3 0 15,0 0 0-15,-4 1 9 0,4-1 3 0,-3-2 1 16,0-3 0-16,0 0 0 0,0-2-3 0,-3-1-1 16,0 1 0-16,0 2 0 0,-6-3 6 0,3 3 1 15,0 6 0-15,3-3 0 0,-6 2-3 0,0 6 0 16,0-3 0-16,0 8 0 0,0 0-1 0,0 0 0 15,0 0 0-15,0 0 0 0,0 0-4 0,-3 2-8 0,3 6 11 0,0-2-11 16,0 4 0-16,0 1 0 16,0 2 0-16,3 3 0 0,0-3 0 0,3 0 0 0,0 3 0 0,3-2 0 15,-3-1-20-15,3 0 1 0,0-2 1 0,2-1 0 32,-2 1-8-32,3-6-2 0,0 0 0 0,3 1 0 0,0-6 15 0,0 0 2 0,-3-3 1 0,3-2 0 15,-1-1 10-15,-2-2 0 0,3-2 0 0,-3-1-8 16,0 1 8-16,0-4 11 0,0-1-3 0,0-1 0 15,0 0 8-15,-3-5 2 0,3 2 0 0,2-2 0 16,1-3 0-16,-3 3 0 0,3 0 0 0,-3 0 0 0,3 0-18 16,-3 5 8-16,0 0-8 0,3 3 0 0,-4 5 12 15,1 0-4-15,-3 5 0 0,3 0-8 0,-3 3 10 16,0 6-10-16,-3-1 8 0,3 3-8 0,-6 2 12 0,3 4-4 16,-3 2 0-16,0 2 0 0,-3-2-8 0,0 5 0 15,0 3 0-15,-3-3 0 0,3 0 28 0,-3-2 3 16,3-1 1-16,0-2 0 0,0 0-32 0,0 0 0 15,0-5 0-15,0-1 0 0,0 1 0 0,0-6 0 16,0-5 0-16,0 0 0 0,0 0 0 0,0 0 0 16,0 0 0-16,0 0 0 0,6-5 0 0,3-3 0 15,-3 0 0-15,3-5 0 0,-3-1 0 0,3-2 0 16,-1 1 0-16,1-7 0 0,0 1 0 0,3 0 0 16,0 0 0-16,0 0 0 15,0 2-20-15,0 3-9 0,0 1-3 0,0 4 0 0,0 3 32 0,-3 3 0 16,-1 2 0-16,-2 0 0 0,0 6 0 0,3 2 0 0,-6 3 0 0,3 3 0 15,-3 2 0-15,0 0 0 0,-3 3 0 0,0 3 0 16,-3 2 0-16,3 0 0 0,-3 0 0 0,3 0 0 16,-3-2 0-16,0-3 0 0,3 0 0 0,-3 0 0 15,0-6 0-15,3 3 0 0,0-5 0 0,-3 0 0 16,3-8 0-16,0 0 0 0,0 0 0 0,0 0 0 16,0 0 0-16,0 0 0 0,6-5 0 0,-3-3 0 15,6 0 0-15,0-5 0 0,0-3 0 0,3-3 0 16,0-2-16-16,3 0 4 0,0 0 0 0,2-6 0 15,-2 6-8-15,3-3-2 0,3 3 0 0,0 0 0 16,-6 5 4-16,0 6 1 0,-3-1 0 0,-1 3 0 16,-2 3 17-16,0 2 0 0,-9 3 0 0,6 3 0 15,0 5 0-15,0-3 0 0,0 3 0 0,-3 5 0 0,0 1 0 16,0 1 0-16,-3 1 0 0,3 3 0 0,-3 2 0 0,0-3 0 16,0 4 0-16,3-4 0 0,0 1 13 0,0 2 7 15,3-3 0-15,0 1 1 0,0-3-9 0,0 0-3 16,0 0 0-16,0-3 0 0,3 0 5 0,3 0 1 15,-4-5 0-15,1 3 0 0,3-3-4 0,0 0-1 16,0 0 0-16,3-3 0 0,-3-3-2 0,3 1-8 16,-3-6 12-16,6 1-4 0,-4-3-8 0,1-1 0 15,3-4 0-15,0-1 8 0,0 0 2 0,0-2 0 16,0-3 0-16,-1 1 0 0,-2-7-10 0,-3 1-14 16,0-3 3-16,0-2 1 0,0-1 10 0,-3-2 0 15,0 3 0-15,0-3 0 0,-3 2 0 0,-3 4 0 16,-3-1 0-16,-3 3 0 0,-3 5-12 0,0-3 0 15,-9 9 0-15,3 2 0 0,-6 0 20 0,3 5 3 16,0 3 1-16,1 3 0 0,-4 5-25 0,3 2-5 0,0 3-1 16,0 6 0-16,0 2 31 0,3 6 5 0,3-1 2 0,3 6 0 15,0 0-19-15,3-1-9 0,3 1 1 0,3-3 0 16,3 0 16-16,3-2 4 0,3-3 1 0,6 2 0 16,6-8 4-16,3 1 1 0,2 0 0 0,4-6 0 15,0-5-33-15,3 0-6 0,5-8-2 0,4-3 0 16,-3-5-33-16,8-5-6 0,7-3-2 15</inkml:trace>
  <inkml:trace contextRef="#ctx0" brushRef="#br0" timeOffset="10389.78">16471 7199 691 0,'0'0'61'0,"0"0"-49"0,0 0-12 0,0 0 0 15,0 0 170-15,0 0 31 0,0 0 7 0,0 0 0 16,0-2-88-16,0 2-17 0,-3-3-4 0,-3 3-1 15,3 0-5-15,-3-3-1 0,0 3 0 0,0 3 0 16,-3-3-30-16,1 5-6 0,-4 1-2 0,0-1 0 16,0 5-9-16,-3-2-1 0,0 6-1 0,0 2 0 15,-3 2-11-15,3 3-3 0,1 3 0 0,-1 2 0 16,0 1-13-16,3 2-4 0,0-2 0 0,3 2 0 0,0 0-12 0,6-3 0 16,3 3 0-16,0-2 0 0,3-1 0 0,3-5 9 15,6 3-9-15,0-3 8 0,6-5-8 0,-3-3-11 16,5-2 3-16,4 0 0 0,0-1 8 0,3-2 0 15,-3 0 0-15,2-5 0 0,1-1 0 0,9-4 0 16,-3-1 0-16,-1-2 0 0,4-6 0 0,0 1 11 16,-3-4-3-16,-1-1 0 0,-5-1 12 0,3-3 1 15,-3-2 1-15,0-3 0 0,-10-2-22 0,1-1 0 16,9-2 0-16,-9-3 0 0,-9 1 0 0,3-1 0 16,-6 0 0-16,0 3 0 0,-3 3 0 0,-12-1 0 15,-3-2 0-15,0 5 0 16,0 6-28-16,-9-1-9 0,-12 3-3 0,-2 3 0 0,2 2 21 0,-6 4 4 15,-2 1 1-15,-7 4 0 0,3 2 6 0,1 5 8 16,-4 3-13-16,0 2 5 0,-2 1 8 0,5 7 11 16,3 1-3-16,7 2 0 0,5 0 0 0,6 1 0 15,6-1 0-15,9 0 0 0,3-3-8 0,6-2 0 0,3 0 0 16,9-3 0-16,3 1 0 0,9-4 0 0,3-2 0 0,6 0 0 16,2-5 0-16,4-1 0 0,0-2-14 0,2-2 5 15,4-1 9-15,-3-5 0 0,5 3 0 0,1-6 0 16,-6 3-69-1,2 0-9-15,7-2-2 0,-7 2 0 0</inkml:trace>
  <inkml:trace contextRef="#ctx0" brushRef="#br0" timeOffset="11189.29">17233 7670 1587 0,'0'0'70'0,"3"-5"15"16,0 0-68-16,-3-1-17 0,-3 1 0 0,0-3 0 16,6 3 75-16,-6-3 11 0,-12 3 2 0,3-3 1 15,6 2 18-15,-5-2 3 0,-4 3 1 0,0 3 0 16,0-1-39-16,0 0-8 0,3 3-2 0,-3 0 0 16,-6 0-8-16,6 3-2 0,7 2 0 0,-4 0 0 0,-3 3-32 0,3 0-6 15,3 3-2-15,3 0 0 0,0 2-3 0,0 3-1 16,-3 0 0-16,6-1 0 0,6 1-8 0,0-3-11 15,-3 1 3-15,3-4 0 16,3 4-29-16,3-7-6 0,0 1-1 0,0-2 0 16,0-4 3-16,3 1 0 0,9-6 0 0,-1 1 0 15,-8-6 3-15,6 0 1 0,6 0 0 0,-3-3 0 0,-12 3 25 0,3-2 12 16,8-1-12-16,1 3 12 0,-6-5 0 0,-3 5 0 16,-6 0 0-16,3 3 12 0,6-3-2 0,-6 5 0 15,-9 3 0-15,0 0 0 0,0 0 27 0,0 0 6 16,0 0 1-16,-3 8 0 0,-3 3-24 0,3-1-5 15,6 4-1-15,-6 4 0 0,-6-2 5 0,6 5 1 16,9 0 0-16,-6 3 0 0,-3 3-20 0,0-1 0 16,6 1 8-16,0-1-8 0,3-2 0 0,-3 2 0 15,-6 1 0-15,3-1 0 0,6 1 0 0,-6-4 0 0,-9-1 0 16,3 4 0-16,6-7 0 0,-9 2 0 0,-3-3 0 0,0 1 0 16,3-6 0-16,-3 0-12 0,-6 0 1 0,-5-5 1 15,-4-2 10-15,6-1 0 0,6-5 0 0,-6 0 0 16,-2-5 8-16,2-1-8 0,6-2 8 0,0-2-8 15,-3-3 0-15,3-6 0 0,0 1 0 0,6-6 8 16,3 0-8-16,3-2-13 0,-3 2 3 0,3-3 1 16,12-2-9-16,0 3-2 0,0-1 0 0,6 1-739 15,3 2-148-15</inkml:trace>
  <inkml:trace contextRef="#ctx0" brushRef="#br0" timeOffset="11696.38">18076 7549 2523 0,'-6'-8'56'0,"3"5"11"0,0 0 2 0,3 3 2 0,0 0-57 0,0 0-14 15,-3-2 0-15,3 2 0 0,0 0 82 0,0 0 14 16,0 0 2-16,0 0 1 0,-3 2-79 0,-3 6-20 15,3 0 0-15,-3 3 0 0,0 2 0 0,0 0 0 16,3 0 0-16,0 3 0 0,0 0 0 0,3 3 0 16,0-1 0-16,3 1 0 0,3-6 0 0,0 3 0 15,3 0 0-15,3-3 0 0,0-2 0 0,2-3 0 16,-2-1 0-16,3-4 0 0,0 0 0 0,0-3 0 16,3-3 0-16,3 0 0 0,0-2 0 0,-4-5 0 0,1-1 0 15,-3-2 0 1,3 0-48-16,0-6-12 0,-3 1-4 0,0-1 0 0,0 3 52 0,-4-2 12 15,-2 2 0-15,0 0 0 0,-3-3-21 0,-3 6-2 0,-3 0 0 0,0 5 0 16,-3-5-14 0,0 7-3-16,0 1-1 0,0 2 0 0,-6 3 33 0,3 0 8 0,0 0 0 0,-2 6 0 15,2-1 0-15,0 3 0 0,0 3 0 0,3-1 0 16,3 1 0-16,3 2 0 0,-3 0 0 0,6 3 0 16,3-5 0-16,0 2 0 0,2 0 0 0,1 3 0 15,0 0-53-15,3 0-9 0,-3 0-2 16,0-3 0-16,0 0 53 0,-3 0 11 0,-3-2 0 0,3-1 0 0,-3 1 29 15,-3-3 3-15,-3-3 1 0,0 3 0 0,-3 0 22 16,0-3 4-16,-6-2 1 0,0 2 0 16,0-2-37-16,-3 0-7 0,-3-3-2 0,0 0 0 15,-3 0-98-15,0-3-20 0,-2 0-4 0,-1-2-931 16</inkml:trace>
  <inkml:trace contextRef="#ctx0" brushRef="#br0" timeOffset="11837.79">18073 7305 1958 0,'0'0'174'0,"0"0"-139"15,-3 3-35-15,3-3 0 0,0 0 97 0,0 0 13 0,0 0 2 16,0 0 1 0,9 5-189-16,2 0-39 0,4-2-7 0</inkml:trace>
  <inkml:trace contextRef="#ctx0" brushRef="#br0" timeOffset="12813.16">18939 7760 1958 0,'0'0'43'0,"9"-5"9"0,3-3 1 0,-1 0 3 0,7-5-45 0,0 0-11 16,3-3 0-16,-3-3 0 0,3 1 0 0,6-6 0 16,-1 0 9-16,-2 0-9 0,0-2 27 0,-3-1 1 15,0 1 0-15,-7-1 0 0,1 6 0 0,-6-3 1 0,3 3 0 0,-6 5 0 16,0 1 0-16,0-1 0 15,-3 5 0-15,0 3 0 0,0 0 0 0,-3 6 0 0,0 2 0 0,0 0 0 16,0 0 3-16,0 0 0 0,-9 10 0 0,3 3 0 16,-6 1 8-16,3 1 1 0,-3 1 1 0,0 6 0 15,1-1-42-15,2 2-9 0,-3 4-2 0,0-1 0 16,3 6 11-16,3-5 16 0,3 2-4 0,-3 2-1 16,0 4-11-16,3-1-9 0,-6 3 9 0,3-2-13 15,0 2 13-15,-3 5 0 0,3 0 0 0,0-5 0 16,0-2 0-16,3-3 8 0,1-1 0 0,-1-2-8 0,3-2 0 0,0-3 0 15,0-6 0-15,3 1 0 0,2-3 0 0,1-3 0 16,0-5 0-16,3 0 0 0,3-3 0 0,0-5 0 16,3-3 0-16,0 1 0 0,0-6 0 0,3-3 0 15,-4-2 0-15,4-3 0 0,0-2 0 0,-3-1 0 16,0-2 0-16,0-3 0 16,-3 0-31-16,0 0-13 0,-3-2-2 0,0 2-1 15,-4 3 4-15,-5 0 1 0,0 0 0 0,-2 0 0 16,-4 2-9-16,-6 3-1 0,-3-2-1 0,0 4 0 15,-3 1 5-15,0 5 2 0,-3 0 0 0,0 6 0 0,1-4 85 0,-1 4 17 16,3 2 3-16,3 2 1 0,3 4-44 0,3-4-16 16,0 4 11-16,6-1-11 0,3 3 0 0,3-3 0 15,6 3 0-15,3-3 0 0,6 1 8 0,0-1-8 16,3-2 0-16,3-1 9 0,-4-2-9 0,4-2 0 16,3-1-12-16,-3-2 12 0,0-1-12 0,-1-2 12 15,4-5-10-15,-3 3 10 0,-3 2 0 0,-3-6 0 0,3-1 0 16,-1-1 0-16,-2 0 0 0,0-3 0 0,-3 3 0 0,-3-2 0 15,3-1 44-15,-3 3 4 0,-3 1 2 0,0 1 0 16,-4 1-10-16,4 0-3 0,-9 2 0 0,3 3 0 16,-3 0 3-16,3 3 1 0,-3 5 0 0,0 0 0 15,-6-2-33-15,6 2-8 0,-6 0 0 0,0 2 0 16,1 3 38-16,2 3 6 0,0 6 0 0,0-1 1 16,0 0-35-16,0 3-10 0,0 2 0 0,3 4 0 15,3-1 19-15,-3 0-1 0,0 0 0 0,3 3 0 16,3-6-32-16,3 4-6 0,-4-4-2 0,4 1 0 15,0-1 22-15,3-2 0 0,-3-3 0 0,0 1 0 0,3-4 0 16,0-2 0-16,0-5 0 0,3-1 8 0,-3-2-22 0,5-2-5 16,-2-6-1-16,3 0 0 15,-3-5-184-15,3-6-36 0</inkml:trace>
  <inkml:trace contextRef="#ctx0" brushRef="#br0" timeOffset="12978.06">19478 7459 2044 0,'0'0'45'0,"8"2"10"0,4 4 1 0,3-4 1 0,0 3-45 0,6 1-12 16,-3-4 0-16,6 4 0 15,-4-4-120-15,4 4-25 0</inkml:trace>
  <inkml:trace contextRef="#ctx0" brushRef="#br0" timeOffset="13203.77">19975 7564 2041 0,'0'0'90'0,"6"6"19"0,-1 2-87 0,1 2-22 0,-3-2 0 0,6 3 0 15,3-1 88-15,0-2 14 0,0 3 2 0,0 2 1 16,6 6-33-16,-3-3-6 0,-3-1-2 0,3 4 0 15,-4-1-32-15,4 1-6 0,-3-1-2 0,3 1 0 0,-6 0-38 0,3-4-8 16,-3 1-2-16,0 0 0 0,-3-3 44 0,0 1 8 16,-3-4 1-16,3-2 1 15,-6 0-99-15,0 0-20 0,3-3-4 0,-3-5-667 16,0 0-134-16</inkml:trace>
  <inkml:trace contextRef="#ctx0" brushRef="#br0" timeOffset="13372.64">20189 7609 1324 0,'-21'14'118'0,"12"-9"-94"15,-6 3-24-15,-3 2 0 0,-2 4 248 0,-4 2 44 16,-3-1 10-16,3 4 2 0,-3-1-192 0,4-2-39 16,2 3-7-16,-3 2-2 0,3-2-2 0,3-1-1 15,3 1 0-15,3-4 0 16,3 1-149-16,4-2-31 0,2-1-5 0</inkml:trace>
  <inkml:trace contextRef="#ctx0" brushRef="#br0" timeOffset="13729.91">20356 7829 2739 0,'11'0'121'0,"-11"0"26"16,0 0-118-16,9 3-29 0,0-3 0 0,3 0 0 0,0 0-14 0,0-3-9 16,6 0-1-16,0-2-1 0,0 0 25 0,0 0 14 15,-1-3-2-15,4 0 0 16,-3-3-32-16,0 0-8 0,-6 1 0 0,3-6-1 16,-3 0-15-16,0 0-2 0,-7-2-1 0,1-1 0 0,-3 3 38 0,-3 0 9 15,0 1 0-15,0 1 0 16,-6 1-27-16,1 3-3 0,-4 2-1 0,-3 0 0 15,0 8-1-15,-3 0-1 0,3 5 0 0,-3 0 0 0,-3 3 69 0,0 3 13 16,3 2 3-16,-2 3 1 0,2 0-23 0,0 2-5 16,0-2-1-16,3 5 0 0,6-2 0 0,0 2 0 15,3-2 0-15,3 2 0 0,3-3-10 0,3-2-2 16,0 3-1-16,6-6 0 16,0 0-47-16,9 0-10 0,0-5-2 0,5-2-691 15,1-1-138-15</inkml:trace>
  <inkml:trace contextRef="#ctx0" brushRef="#br0" timeOffset="14161.37">21216 7596 1918 0,'0'0'85'0,"-6"-8"18"0,-3 3-83 0,3-3-20 0,-3-3 0 0,-3 6 0 16,-3-3 64-16,3 0 9 0,-6 0 2 0,4 3 0 15,-4 0 35-15,-3 2 7 0,0 0 2 0,0 1 0 16,-3 4-47-16,4-2-10 0,-1 6-2 0,-3 2 0 15,0 0-37-15,0 5-8 0,1 0-2 0,-1 3 0 0,0 0 6 16,3 2 1-16,3 1 0 0,3 7 0 16,0-4-32-16,6 4-7 0,4-5-1 0,2 3 0 0,3 0 20 15,3-3-12-15,2 0 12 0,7-2-10 16,0-4-39-16,3-4-8 0,0 0-2 0,6-3 0 0,0-3 45 0,0-2 14 16,5-3 0-16,-2-3-10 0,0-2-6 0,0-3 0 15,0-3-1-15,-1 0 0 0,-2-4 17 0,0-1 0 16,3-5 0-16,0-3 0 0,-3-3 15 0,-1-4 3 15,4-1 1-15,3-3 0 0,-6-4-19 0,3-4 0 16,-4-2 0-16,4-8 0 0,0 1 0 0,0-4 0 16,-3-2 0-16,0 0 0 0,-1 5 0 0,-5 8 0 15,-3 5 0-15,-3 8 0 0,-6 8 55 0,0 6 7 16,-6 7 2-16,-3 6 0 0,-3 5-52 0,-3 8-12 16,0 5 0-16,-5 6 0 0,-4 7 54 0,3 9 8 15,0 2 2-15,-3 10 0 0,6 4-52 0,3 4-12 16,0 1 0-16,10 2 0 0,2-3 0 0,2 1 0 15,1 0 0-15,12-1 0 0,3-7 23 0,6-3 1 0,6-6 1 16,8-2-961-16,4-5-193 0</inkml:trace>
  <inkml:trace contextRef="#ctx0" brushRef="#br0" timeOffset="15406.19">3993 10044 633 0,'0'0'56'0,"0"0"-44"16,0 0-12-16,0 0 0 0,6 2 208 0,0 1 39 16,0-3 8-16,3 3 1 0,0-1-180 0,3-2-37 15,3-2-7-15,3-1-2 0,0 3 46 0,5-3 8 16,1 1 3-16,3-1 0 0,0 0-26 0,3-2-5 15,2 0 0-15,4-1-1 0,3-2-29 0,2-2-6 16,4 5 0-16,0-6-1 0,-1 6-7 0,4-3 0 0,0 0-1 0,-1 0 0 16,-2-3 1-16,0 6 0 0,-4-3 0 0,4 0 0 15,0 0 4-15,-7 3 2 0,1-3 0 0,-3 3 0 16,-1-1 2-16,-5 4 1 0,-3-1 0 0,-3 0 0 16,0 1-3-16,-4-1-1 0,-2 3 0 0,-3 0 0 15,-3 0-6-15,-3 0-2 0,-3 0 0 0,0 0 0 16,-6 0-9-16,0 0 0 0,0 0 9 0,0 0-9 15,0 0-15-15,0 0-7 0,0 0-2 0,0 0-724 16,-6 0-144-16</inkml:trace>
  <inkml:trace contextRef="#ctx0" brushRef="#br0" timeOffset="16861.23">4187 8668 1490 0,'0'0'32'0,"0"-6"8"0,-3-1 0 0,0-1 3 0,0 2-35 0,0 1-8 0,0 0 0 0,0-1 0 16,0 1 40-16,0 0 5 0,3-3 2 0,0 8 0 15,0-5-33-15,-3-1-6 0,3-2-8 0,0 0 11 16,0 8-3-16,-3-5 0 0,0 0 0 0,0 0 0 15,-3-1 12-15,3 4 1 0,-6-4 1 0,3 6 0 16,0 3 0-16,-5 0 0 0,-4-3 0 0,-3 2 0 16,3 4-11-16,0-4-3 0,-6 1 0 0,3 5 0 15,0 0-8-15,-2 0 0 0,5 2 0 0,-3 1 0 16,0-3 0-16,3 0 0 0,0 5 0 0,3-2 0 16,0 2 0-16,1 0 13 0,2 0-3 0,0 0-1 0,3 1 3 0,6-1 0 15,-6 3 0-15,6 0 0 0,0 2 0 0,0 3 1 16,3-2 0-16,0 5 0 0,3-3-13 0,0 5 11 15,-3-5-11-15,3 6 10 0,0 2-10 0,-1 3 0 16,1 0 0-16,-3-1 8 0,0 4-8 0,0 2 0 16,0-3 0-16,0 1 0 0,-3-1 0 0,0 3 0 15,0 0 0-15,0 3 0 0,0-1 9 0,0 1-9 16,0 0 10-16,-3 2-10 0,3 0 10 0,0-2-10 16,-3-3 10-16,3 0-10 0,-3-2 12 0,3-1-3 15,0 0-1-15,0 1 0 0,0-3 0 0,0-6 0 16,3 3 0-16,0-2 0 0,-6-4 0 0,3 1 0 0,0-3 0 15,0-2 0-15,0-6 5 0,0 0 1 0,0 1 0 16,0-4 0-16,3-2 7 0,-3-3 2 0,0-5 0 0,0 0 0 16,9 3-3-16,-3 0 0 0,0-3 0 0,3-3 0 15,3-2-8-15,0-1-3 0,6 1 0 0,0 0 0 16,2 2-9-16,7-2 0 0,0 0 0 0,6 2 0 16,-3 0-10-16,-1 1-4 0,7-1-1 0,0-2-689 15,2-1-137-15</inkml:trace>
  <inkml:trace contextRef="#ctx0" brushRef="#br0" timeOffset="18582.98">5860 9821 1090 0,'-6'-5'24'0,"3"2"4"0,0 3 2 0,3 0 2 0,0 0-32 0,0 0 0 0,0 0 0 0,0 0 0 16,9 0 38-16,0 0 2 0,3 0 0 0,-1 3 0 15,4-3-2-15,6 0 0 0,0 3 0 0,0-1 0 16,3-2 3-16,5 3 1 0,4-3 0 0,3 5 0 16,0-5-3-16,5 3-1 0,7 0 0 0,0-3 0 15,5 0 2-15,-2 2 1 0,2-2 0 0,4 3 0 16,2 0-20-16,1-1-4 0,5 1-1 0,1 2 0 16,2-2-16-16,4-3 8 0,-1 5-8 0,1-2 0 15,-4-1 8-15,4 4-8 0,2-4 0 0,0 6 0 0,1-5 0 16,-4 2 0-16,-2 0 0 0,8-2 0 0,3 0 0 15,-5-1 0-15,-7 1 0 0,7-3 0 0,5 3 8 0,-2-3-8 16,-7 5 0-16,0-5 0 0,1 3 0 16,-1-1 0-16,7-2 0 0,-4 0 0 0,0 3 0 0,1 0 0 15,-7-1 0-15,4 3 0 0,2-2 0 16,-2 0 0-16,2-1-8 0,-2-2 8 0,-4 6-8 0,0-6 8 16,4 0 0-16,-4 2-9 0,4 1 9 0,-4 0 0 15,1-3 0-15,-4 0-8 0,1 0 8 0,2-3 0 16,1 6 0-16,-1-3 0 0,-2 0 0 0,-1 0 0 15,-2 2 0-15,-1-2 0 0,4-2 0 0,-7-1 0 16,1 3 10-16,-1 0-10 0,1 0 0 0,-4-3 0 16,1-2 0-16,2 2 0 0,1 1 0 0,2 2 0 0,1-3 0 0,-4 3 0 15,-2-3 0-15,5 3 0 0,1-5 0 16,-1 3 0-16,1-4 0 0,-1 4 0 0,4-1 0 0,-1 0 0 16,-5-2 0-16,2 5 0 0,1 0 0 0,2 0 0 15,-2-3 0-15,2 1 0 0,-5-1 0 0,2 0 0 16,-2 3 0-16,3-5-8 0,-7 2 8 0,7-2 0 15,-1 3 0-15,-2-1 0 0,-1-2 0 0,-2 2 0 16,-4-5 0-16,4 5 8 0,5-2-8 0,1 0 0 16,-4 0 0-16,1-3 0 0,-4 2 0 0,1 4 0 15,3-4 0-15,-4 6 0 0,1-2 0 0,2-1 0 16,-2-2 0-16,-1 2 0 0,-5 0 0 0,2 1 0 16,-5 2 0-16,3-5 0 0,2 2 0 0,-2-2 0 15,-1 5 0-15,1-6 0 0,0 1 0 0,-4 2 0 16,4 1 9-16,-3-1-1 0,2-5 0 0,4 3 0 0,-4 2 2 0,4-2 0 15,2 5 0-15,1-3 0 0,-3 1-10 0,5-1 0 16,1 0 0-16,2 1 8 0,4 2-8 0,2 0 0 16,-5 0 0-16,2 0 0 0,1 0 0 15,5 0 0-15,0-3 0 0,1 3 0 0,2 3 0 0,1-3 0 16,-1-3 0-16,-2 3 0 0,5-3 0 0,-3 3 0 16,4-2 0-16,-4 2 0 0,4-3 0 0,-4 3 0 15,3-3 0-15,1 3 0 0,-1 0 0 0,-2 0-12 16,-4 0 0-16,6 3 1 0,1-3 11 0,-1 0 9 15,4 0-1-15,-7 3-8 0,-3-1 8 0,4-2-8 16,2 0 0-16,1 0 0 0,-10 3 0 0,1 0 0 16,-4-3 0-16,0 0 0 0,1 2 25 0,-4-2 2 0,-5 3 0 15,3 0 0-15,-4-3-12 0,1 0-3 0,-13 0 0 16,4 0 0-16,-3 2 7 0,2-2 1 0,-2-2 0 0,0 2 0 31,-7 0-44-31,4 0-8 0,0 0-1 0,-1 0-1 0,-5 0 80 0,0 0 16 16,-4 0 3-16,4-3 1 0,0 3-55 0,0 0-11 0,-4 0 0 15,1 3 0-15,3-3 0 0,-6 0 11 0,-1 0-1 0,1 2 0 16,-6 1-10-16,0 0 0 0,-3 2 0 0,-4-3 0 16,1 1 0-16,-3-3 0 0,0 3 0 0,-3-1 0 15,-3-2 0-15,0 0 0 0,0 3 0 0,-3-3 0 16,3 0 8-16,-3 0-8 0,2-3 8 0,-2 1-8 16,0 4 20-16,0-4-2 0,0-1 0 0,3 3 0 15,-6-3-7-15,6 1-2 0,-3 2 0 0,-6 0 0 16,0 0-9-16,6-3 10 0,0 3-10 0,-6 0 10 0,0 0 7 0,6-2 2 15,0-1 0-15,-6 3 0 0,0 0-19 0,0 0 0 16,0 0 0-16,0 0 0 0,0 0 0 0,0 0 0 16,0 0 0-16,0 0 0 0,0 0 0 0,0 0 0 15,0-5-11-15,0 5 11 16,0 0-89-16,0 0-11 0,0-8-3 0</inkml:trace>
  <inkml:trace contextRef="#ctx0" brushRef="#br0" timeOffset="19819.18">17290 9538 806 0,'0'0'17'0,"0"0"4"0,0 0 1 0,6 3 2 0,0 2-24 0,0-2 0 16,3-3 0-16,2 2 0 15,1-2 107-15,-3 0 17 0,0 3 3 0,3 0 1 0,3-1-52 0,0 1-9 16,-6 0-3-16,3-1 0 0,6-2 0 0,2 0 0 16,1 0 0-16,0 0 0 0,0 0-51 0,6 0-13 15,5 0 0-15,-5-2 0 0,-6 2 54 0,3 0 8 16,6-3 2-16,-4 3 0 0,-2 3-52 0,3-1-12 15,-6-2 0-15,3 3 0 0,-6 0 0 0,-1-1 0 16,-2-2 0-16,0 0 0 0,-6 3 0 0,0 0 0 16,-9-3 0-16,0 0 0 15,0 0-48-15,0 0-13 0,0 0-3 0,-3 5 0 0</inkml:trace>
  <inkml:trace contextRef="#ctx0" brushRef="#br0" timeOffset="21954.91">21552 8824 115 0,'0'0'10'0,"0"0"-10"16,0 0 0-16,0 0 0 15,0 0 292-15,0 0 57 0,0 0 11 0,0-5 3 0,0-3-214 16,0 2-42-16,-3 1-9 0,0 0-2 0,-3 2-3 0,-3 0-1 15,3 3 0-15,0-2 0 0,-5-1-38 0,-1 1-8 16,0-1-2-16,0 3 0 0,-3-3-21 0,0 1-5 16,0-1-1-16,-3 3 0 0,3 0-1 0,-2 0-1 15,-1 0 0-15,-3 3 0 0,0-1 11 0,0 4 2 16,0-4 1-16,1 6 0 0,-4 0-29 0,0 3 0 16,0-1 0-16,0 6 0 0,3-3 0 0,1 6 0 15,-1 5 0-15,3-1 0 0,3 4-8 0,3-1 8 16,0 3 0-16,3 1 0 0,3-1-15 0,6-3 4 15,-3 3 1-15,6-5 0 16,3-3-24-16,6-2-5 0,-3-1-1 0,3-2 0 16,3-5 8-16,3-3 0 0,0 0 1 0,2-6 0 0,-2-2 17 0,6-5 3 0,3-3 1 15,0-3 0-15,-1 1 21 0,1-6 4 0,0 0 1 0,0-2 0 16,0-6 8-16,-4 0 1 0,-2-2 1 0,0-4 0 16,0-4-16-16,-3-3-10 0,-3 0 12 15,-3-5-12-15,2-3 16 0,-5-3-3 0,-3 0-1 16,0 1 0-16,-3 2-3 0,-6 5-1 0,3 6 0 0,-9 5 0 15,0 5-8-15,-2 3 0 0,-7 2 0 0,-3 3 0 16,0 8 0-16,-3 0 0 0,-6 3 0 0,1 5 0 16,2 3 0-16,0 2 12 0,0 3-12 0,4 2 12 15,-1 4-33-15,6-1-7 0,3 5 0 0,0 1-664 16,6 2-133-16</inkml:trace>
  <inkml:trace contextRef="#ctx0" brushRef="#br0" timeOffset="23120.45">22162 8570 1209 0,'0'0'108'0,"0"0"-87"0,0 0-21 0,0 0 0 0,0 0 204 0,-3 0 37 16,-3 0 7-16,6 0 2 0,-3 5-178 0,0 3-36 15,1-3-8-15,-1 3 0 0,0 6 12 0,-3-1 4 16,3 0 0-16,0 3 0 0,0 2-8 0,-3 4-2 15,0-1 0-15,0 3 0 0,-3-1-34 0,0 1 0 16,0-3 0-16,0 3 0 0,0-3 13 0,-3 0-4 16,3 1-1-16,-3-4 0 0,3 1 4 0,-2-1 0 15,2 1 0-15,0-3 0 0,0 2 0 0,0-5 0 16,3-2 0-16,-3 2 0 0,3-5-12 0,3 0 0 0,0 3 0 0,0-1 0 16,0-4 0-16,3-1 0 0,0 0 0 15,0 3 0-15,0-5 0 0,0-3 0 0,3 8 0 16,-3-8 0-16,9 2 0 0,0-2 0 0,0 0 0 15,3 0 0-15,0-5 0 0,3 2 0 0,-1-2 0 0,4-3 0 16,3 0 0-16,6 0 0 0,-3 0 0 0,3 0 0 16,-1 0 8-16,1 0 5 0,0 3 2 0,3 0 0 15,-1 0-15-15,-2-1 0 0,0-2 0 0,0 3 0 16,-3 0 0-16,-1 2 0 0,-5-2 0 0,6 2 0 16,-6-2 0-16,0 5 0 0,-6-3 0 0,3 3 0 15,-3-2-116-15,-4 2-27 16,-8 0-5-16,0 0-880 0</inkml:trace>
  <inkml:trace contextRef="#ctx0" brushRef="#br0" timeOffset="23466.14">21085 9403 1807 0,'0'0'40'0,"0"0"8"0,0 0 1 0,9-5 2 0,3 5-41 0,0-5-10 16,2 2 0-16,4-2 0 0,9-1 19 0,3-1 1 16,6 4 1-16,5-2 0 0,4-3 44 0,6 2 9 15,-1-2 2-15,7 3 0 0,-1-3-24 0,4 3-5 16,5 0-1-16,4-1 0 0,-10 6-26 0,4-2-4 15,-1-1-2-15,7 0 0 0,-7-2 6 0,1 5 2 0,-1-3 0 0,1 1 0 16,-7-1-10-16,-2 1-1 0,-1-1-1 0,1-2 0 16,-6 2-10-16,-1-2 0 0,-2 5 0 0,-3-3 8 15,-7 0-23-15,-5 3-5 0,-6-5 0 0,-3 2-1 16,-6 3-188-16,-6 0-38 16,-9 0-7-16,0 0-2 0</inkml:trace>
  <inkml:trace contextRef="#ctx0" brushRef="#br0" timeOffset="24014.42">21207 9901 518 0,'0'0'46'0,"0"0"-37"0,3-6-9 0,-3 1 0 15,0 5 191-15,0-8 36 0,0 0 7 0,0 0 2 16,0 0-129-16,0 0-26 0,0 3-5 0,0 0 0 15,0 5 1-15,-6-5 1 0,0-1 0 0,0 1 0 16,0 5-14-16,-6 0-4 0,0 0 0 0,-3 5 0 16,0-2-14-16,-2 2-3 0,-4 3-1 0,-3 3 0 15,3-1-18-15,-3 6-4 0,-2 0-1 0,-4 5 0 16,3 0 14-16,3 1 3 0,3 1 1 0,0 6 0 16,1-5-37-16,2 3 0 0,6-1 0 0,0-2 0 15,6-3 0-15,3 3-13 0,3-5 5 0,6-1 8 16,0-5 0-16,9 1 0 0,-3-4 9 0,6-5-1 15,2 1-25-15,1-6-5 0,3-6-1 0,3 1 0 16,0-5 23-16,-1-4 13 0,4 1-1 0,0-3-1 0,0-2 14 0,0-6 3 16,-1 0 1-16,1-5 0 0,0 0-10 0,-6-3-3 15,-1-5 0-15,1-3 0 0,-3 1-16 0,-3-1 0 16,-6 0 8-16,0 1-8 0,-9 2-8 0,-3 2-6 16,-9 1-1-16,0 5 0 15,-3 2-35-15,-9 9-7 0,-9 2-2 0,-5 5 0 16,-1 3 7-16,-6 3 2 0,1 2 0 0,-7 6 0 15,-3 2-125-15,-2 3-25 0</inkml:trace>
  <inkml:trace contextRef="#ctx0" brushRef="#br0" timeOffset="25805.32">6095 9721 345 0,'-3'-5'31'0,"0"-1"-31"0,3 6 0 0,0 0 0 16,0 0 320-16,0 0 57 0,0 0 12 0,9-2 3 15,-3 2-319-15,6 0-63 0,0 2-10 0,3 1 0 16,-1-3-10-16,7 0 10 0,0 0 0 0,6 0-9 16,3 3 9-16,2-1-8 0,1-2 8 0,0 3-8 15,6 2 8-15,-1-2 0 0,-2-3 0 0,6 0 0 16,-1 2 0-16,7-2 0 0,3 0 0 0,5-2 0 15,1-1 0-15,-1 0 0 0,4 1 0 0,2-1 0 16,10 1 0-16,-1-1 0 0,-2-2 0 0,-1 2 0 16,-2 3 0-16,5 0 0 0,6-3 0 0,-5 3 0 0,-4 3 0 15,4-3 8-15,2 3-8 0,0-1 0 0,-2 1 0 0,-1 0 0 16,7-1-10-16,-1 1 10 0,-2-1-20 0,-1-2 4 16,3 3 0-16,-2-3 0 0,5 0 4 0,1 0 0 15,-4 0 1-15,3 0 0 0,1 0 11 0,5 0-10 16,-3 5 10-16,1-5-10 0,-1-2 10 0,0 2 0 15,7 0 0-15,2 0-8 0,-6 0 8 0,1 0-8 16,-4-3 8-16,6 3-8 0,9-3 8 0,-5 3 0 16,-7-2 0-16,3-1-8 0,4 3 8 0,-4-2-13 15,3 2 5-15,-6-3 8 0,-5 3 0 0,5 0 0 16,3 0 0-16,-2 0 0 0,-7 0 0 0,1 0 0 16,-1 0 0-16,3 0 0 0,1 0 0 0,-7 3 10 15,0-1-2-15,-2-2-8 0,2 3 10 0,-2-3-10 16,5 2 8-16,-3-2-8 0,-2 3 0 0,2-3 0 0,-5-3 0 0,5 1 0 15,0 2 0-15,1-3 0 0,-4 3 0 0,1-5 12 16,2 0-12-16,0-1 0 0,4 1-12 0,-4 0 12 16,-2-1-12-16,-1-2 12 0,0 1-12 0,4-1 12 15,2 0-8-15,-3 5 8 0,-2-2 0 0,2-1 0 16,1 1 0-16,5 2 0 0,0-2 0 0,1 0 0 16,-1 0 0-16,3-1 0 0,4 1 0 0,2 0 0 15,0-3 0-15,3 3 0 0,1-3 0 0,-1 2 0 16,0-2 0-16,0 3 0 0,1-6 0 0,-4 4 0 15,0-1 0-15,-2 0 0 0,-7 5-9 0,-3-2 9 16,1-6 0-16,-4 3 0 0,-3 0 0 0,-2 0 9 0,-7 0-24 16,-2 3-5-16,-7-3 0 0,1 0-1 0</inkml:trace>
  <inkml:trace contextRef="#ctx0" brushRef="#br0" timeOffset="28389.4">21936 9705 1749 0,'-12'-3'77'0,"6"3"17"15,-3-2-75-15,0-1-19 0,-2 3 0 0,2 0 0 16,-3 0 72-16,0 0 10 0,0 0 2 0,0 3 1 0,0-1-38 0,0 1-8 15,0 2-2-15,-3 3 0 0,-2 0 43 0,5 3 9 16,3 2 2-16,-3 5 0 0,-3 1-67 0,0 2-12 16,0 6-4-16,3 2 0 0,0-3-8 0,3 6 8 15,0 0-8-15,3-3 8 0,4 0-8 0,2-3-11 16,0 1 3-16,5-1 0 16,4-5-19-16,3 3-3 0,0-8-1 0,6 0 0 15,0 0 3-15,3-6 1 0,0-2 0 0,5-2 0 0,1-4 27 0,0-4 0 16,0 2 0-16,3-6 0 0,-1 1 0 0,1-3 8 15,0-2-8-15,0-4 8 0,-4 1 0 0,1-3 0 16,3-5 0-16,-3 3 0 0,-3-9 18 0,-1 1 4 16,-2-1 1-16,0-5 0 0,-9 1-39 0,0-4-8 15,-6 1-2-15,-3-1 0 0,-3 6 18 0,-9 6 0 16,-3-7 0-16,-9 7 0 0,-6 4 0 0,-2 3-20 0,-4 3 4 16,-6 2 0-16,0 3 6 0,-2 3 2 0,-7 0 0 0,-5 5 0 15,2 5 8-15,3 0 0 0,4 3 0 0,5 3 0 16,6 0 0-16,6 2-8 0,4 3 8 0,5 0-1042 15</inkml:trace>
  <inkml:trace contextRef="#ctx0" brushRef="#br0" timeOffset="28766.04">21573 9882 1566 0,'0'0'69'0,"0"0"15"0,0 0-68 0,0 0-16 16,0 0 0-16,0 0 0 0,0 0 64 0,0 0 10 15,3 5 2-15,6 1 0 0,0-4 6 0,6 4 2 16,3-1 0-16,-1-2 0 0,4 2-28 0,6-2-4 0,3-1-2 16,0-2 0-16,5 0-26 0,-2 0-4 0,0 0-2 0,3 0 0 15,-4-2-18-15,4-1 0 0,3 0-8 0,-1-2 8 16,1 2-15-16,0-2 3 0,2 0 1 0,-2-1-1031 15</inkml:trace>
  <inkml:trace contextRef="#ctx0" brushRef="#br0" timeOffset="31567.67">22793 10197 460 0,'0'0'41'0,"-6"-3"-33"0,-2-2-8 0,2-3 0 0,0 6 115 0,-6-4 21 16,0-2 4-16,-3 3 0 0,3-3-40 0,-3 3-8 15,0-3-1-15,-3 3-1 0,1-3 22 0,-1 5 5 16,0-2 1-16,0-1 0 0,-3 4-44 0,9-1-9 16,-3 3-1-16,0 0-1 0,-2 0-32 0,-1 3-7 15,3-1 0-15,-3 4-1 0,0 2 2 0,3 0 1 16,-6-1 0-16,7 4 0 0,-1 0-4 0,-3 2-1 16,6 3 0-16,-3-3 0 0,6 3-3 0,3 0-1 15,0 0 0-15,3-1 0 0,6 1-17 0,0-2-16 16,0-1 4-16,9 0 0 0,0 0 12 0,0-5 0 0,3 0 0 15,3-3-9-15,-4 1 9 0,4-6-12 16,6-3 12-16,-3-2-12 0,3-3 4 0,0-3 0 0,-1-2 0 16,4 0 0-16,0-6 0 0,0 1 0 0,-3-3 0 0,-1-6 0 15,-2 3-10-15,-3-5-2 0,0-5 0 0,-3-1 0 16,0-4 8-16,-3-1 0 0,0-5 1 16,-4 3 0-16,-5 5 11 0,0 5 0 0,-3 6 10 0,0 4-10 15,-3 4 56-15,-3 5 4 0,-2-1 2 0,2 4 0 16,-3 4-26-16,-3 4-4 0,6 4-2 0,-9 1 0 15,9 5 19-15,-3 3 4 0,-3 2 1 0,3 8 0 16,0 6-24-16,3 7-5 0,-3 0-1 0,6 9 0 16,0 2-24-16,6 2 8 0,6 4-8 0,3-1 0 15,6 0-67-15,3 3-18 0,3 0-4 0</inkml:trace>
  <inkml:trace contextRef="#ctx0" brushRef="#br0" timeOffset="35708.94">11738 10353 691 0,'6'-10'61'0,"-3"4"-49"0,3 4-12 0,-3-4 0 16,3 1 224-16,-3 2 41 0,0-2 9 0,3 0 2 0,0 2-165 0,-6 3-33 16,0-5-6-16,0 5-2 0,0 0-7 0,-3-5-2 15,-3-1 0-15,0 1 0 0,-6 0-12 0,3 2-2 16,0 0-1-16,-2 1 0 0,-4 2-18 0,0 0-3 16,0 0-1-16,0 2 0 0,-3 4-13 0,0-1-3 15,0 0-8-15,-2 6 12 0,-1-1-12 0,3 4 0 16,-6-1 0-16,3 3 0 0,3 2 0 0,1 3 0 15,-1 1 0-15,3 1-10 0,3 1 10 0,3 0 0 16,3 3-9-16,3-6 9 0,3 0 0 0,0-3 0 16,6 1 0-16,3-3 0 0,-3 0 0 0,6-6 0 15,0 1 0-15,3-3 0 0,-1 0 0 0,1-6 0 16,0-2 0-16,3 0 0 0,-3-5 0 0,0-3 0 16,0 0 0-16,-3-2 0 0,3-4 0 0,-4-1 0 0,-2-1 0 0,0-3 0 15,0 1 0-15,-3-6 0 0,0-3 0 16,0 1 0-16,0-1 8 0,-3 4-8 0,3 1 12 0,-3 1-4 15,-3 3 20-15,3-1 3 0,0 6 1 0,0 0 0 16,-3 5-18-16,3 0-3 0,-3 8-1 0,0 0 0 16,0 0 18-16,0 0 4 0,0 0 1 0,3 10 0 15,3 1-33-15,-3 2 0 0,0 1 0 0,3 1 0 16,0 1 0-16,0 3-19 0,3-1 3 0,-1 1 0 16,4-1 16-16,3 1 0 0,0-3 0 0,3 0 0 15,0-3 0-15,6-3 0 0,-1 1 0 0,1-6 0 16,0 1 0-16,3-6 0 0,-3-3 0 0,2 0 0 0,1-2 0 15,-3-3 0-15,0 0 0 0,0-2 0 0,-3-4 0 0,-4 1 0 16,1 0 0-16,-3-6 9 0,0 3-9 0,-3-2 0 16,-3 2-10-16,-3-2 10 0,0 2 0 0,0-3 0 15,-6 3 0-15,-3 0 0 0,-3 6 0 0,0-3 0 16,0 2 0-16,0 3 0 0,-3 3-19 0,0-1 3 16,-6 4 0-16,3 2 0 0,0 2 7 0,-3 1 9 15,1 2-13-15,2 3 5 0,-3 0 8 0,6 6-13 16,-3-1 5-16,6 0 8 0,0 3-16 0,3 0 4 15,3-3 0-15,0 5 1 16,6 1-21-16,0 0-5 0,6-4-1 0,0 1 0 16,3 0 6-16,0 3 0 0,5-3 1 0,1-3 0 0,-3 0 11 0,3 0 1 15,6 0 1-15,-3-2 0 0,-1 2 18 0,1-2 0 0,-3-1 0 0,0 1 0 16,-3-3 0-16,0 0 0 0,-4 0 0 0,-2 0 0 16,0-3 0-16,-6 0 0 0,-6-5 0 0,6 6 0 15,-6-6 0-15,0 0 0 0,-6 5 0 0,-3 0 0 16,-3 1 0-16,0-4 0 0,-5-2 0 0,-4 0 0 15,-6 3 0-15,3-3 0 0,0 0 0 0,1 0 0 16,2 2 18-16,-3 1 7 0,3-3 2 0,0 3 0 16,3-3-6-16,6 2-1 0,-2 1 0 0,8 0 0 15,6-3-3-15,0 0-1 0,0 0 0 0,0 0 0 16,12 0-16-16,2 0 0 0,4 0 0 0,9-3 0 16,3-2 0-16,3-1 0 0,5 1 0 0,-2-3 0 15,3-2 0-15,-1 2 0 0,1-6 0 0,0 1 0 16,2 0 0-16,1-3 0 0,0 0 0 0,-4 0 0 0,-5 1 0 0,-3-1 0 15,-3 0 0-15,-9-3 0 0,2 3 0 16,-5 1 0-16,-9-1 0 0,0-3 0 16,-3 6-44-16,-3-3-16 0,-6 5-4 0,-3 1 0 0,-3-1 52 0,-2 3 12 15,-4 3 0-15,3 0 0 0,-6 2 48 0,3 3 13 16,-3 0 3-16,3 0 0 0,-2 3-52 0,2 2-12 16,0 0 0-16,6 3 0 0,6 0 0 0,-3 3 0 15,6 2 0-15,0 0 0 16,6 0-48-16,3 3-13 0,3 0-3 0,6 0 0 0,3 3 52 0,3-1 12 15,-1-2 0-15,4 0 0 16,3 0-54-16,0 0-8 0,0 0-2 0,-4-3 0 0,-2 0 52 0,3 0 12 0,-3 0 0 16,-3 1 0-16,-3-4 0 0,0 1 0 0,-4-1 0 15,-2 1 0-15,-3-3 0 0,-3 0 0 0,0 0 0 0,-6-3 0 16,0 3 0-16,-3-3 0 0,-6 1 0 0,1-1 0 16,-1-2 0-16,-6 2 0 0,0-5 0 0,-3 5 0 15,0-2 48-15,0-1 13 0,1 1 3 0,-1-3 0 16,0 0-52-16,0 0-12 0,6 0 0 0,3 0 0 15,3 0 44-15,0-3 7 0,6 3 1 0,3 0 0 16,0 0-17-16,0 0-3 0,6-2-1 0,3-1 0 16,6 0-40-16,6 1-8 0,-3-3-2 0,6-1 0 15,2 1 19-15,1 0 0 0,0-1 0 0,0-2 0 16,3 1 0-16,-1-1 0 0,4 0 0 0,-3 2 0 16,0-2 0-16,-1-2 0 0,1 2 0 0,-3-3 0 15,0 3 0-15,-6 0 0 0,2 3 0 0,-5-3 0 0,-3 0 0 16,0-2 0-16,-3 2 0 0,0 0 0 0,-3-3 0 15,0 3 0-15,0-2 0 0,-3-1 0 0,0 1 48 0,-3-4 12 16,0 4 4-16,-1-4 0 0,1 1-52 0,0 0-12 16,-3-3 0-16,0 3 0 0,0 0 0 0,-3-1 0 15,3 1 0-15,0 3 0 0,-3-1 54 0,3 0 8 16,-2 6 2-16,-1 0 0 0,0 0-52 0,3 5-12 16,-3-3 0-16,3 3 0 0,-6 3 0 0,0 2 0 15,0 0 0-15,0 6 0 0,0 2 0 0,0 3 0 16,3 0 0-16,0 2 0 0,3 3 0 0,3-2 0 15,0 2 0-15,3 0 0 0,0 0 0 0,3-2 0 16,3 0 0-16,0-4 0 0,-1 4 0 0,4-6 0 16,0 0 0-16,3-2 0 15,-3-3-48-15,3-3-13 0,0 0-3 0,0-2 0 0,-1-3 52 0,1-3 12 0,0-2 0 16,0 0 0-16,-3-3 0 0,0-3 0 0,0 3 0 16,-4-5 0-16,1 0 0 0,-3-6 0 0,0 1 0 15,0-3 0-15,-6-3 0 0,0 0 0 0,3 0 0 0,-6 3 0 16,0 0 0-16,0 2 0 0,0 6 0 0,-3 3 0 15,3-1 48-15,-3 6 13 0,3-1 3 0,0 6 0 16,0 0-52-16,0 0-12 0,0 0 0 0,-6 8 0 16,3 0 0-16,0 3 0 0,0 2 0 0,3 0 0 15,0 3 0-15,0 0 0 0,3-3 0 0,0 3 0 16,0 0 0-16,3-3 0 0,3-2 0 0,3 0 0 16,0 2 0-16,3-5 0 0,3-3 0 0,-3 0 0 15,2-2-48 1,4 0-13-16,0-6-3 0,3 0 0 0,-3 1 52 0,0-4 12 0,2 1 0 0,-2-6 0 15,0 4 0-15,3-4 0 0,-6-2 0 0,3-1 0 16,-4 1 0-16,4-3 0 0,-6-2 0 0,3-1 0 0,-6 1 0 16,0 2 0-16,3-3 0 0,-6 4 0 0,0-1 0 0,2 0 0 15,-2 3 0-15,3-1 0 0,-3 4 48 0,3-1 13 16,-3 3 3-16,0 3 0 0,0 2-52 0,-3 1-12 16,3-1 0-16,-9 3 0 0,6 5 0 0,3 1 0 15,0 4 0-15,-3 1 0 0,-1 2 0 0,-2 0 0 16,3 3 0-16,-6 3 0 0,3-1 0 0,-3 1 0 15,3-1 0-15,-3 3 0 0,0-2 0 0,0-3 0 16,0 0 0-16,0-1 0 0,3-1 0 0,-3-1 0 16,3-2 0-16,0-4 0 0,3 1 0 0,-3 0 0 15,-3-8 0-15,6 3 0 0,-6-3 0 0,9 3 0 16,0-6 0-16,0 0 0 0,0-2 0 0,0-3 0 0,0-2 0 0,3-1 0 16,-3-2 0-16,2-3 0 0,1 0 0 0,0-3 0 15,0-2 0-15,3 0-12 0,0 0 3 0,-3 0 0 16,3 0 9-16,0 2 0 0,-3 3 0 0,-1 0-8 15,4 3 8-15,-6 5 0 0,-3 3 0 0,3 0 0 16,-3 5 0-16,0 0 0 0,-3 2 0 0,0 4-8 16,0-1 16-16,0 5 4 0,0 1 1 0,-3 2 0 15,0-2-13-15,-3 2 0 0,0 3 0 0,0 2 0 16,0-4 0-16,0 4 0 0,0-5 0 0,3 3 0 16,-3-2 0-16,3-4 0 0,0 1 0 0,0-3 0 15,0 0 0-15,0-8 0 0,0 0 0 0,0 0 0 16,6 5 0-16,0-5 0 0,0-3 0 0,3-2 0 0,3 0 0 15,0-3 0-15,0-3 0 0,0-2 0 16,-1 0-48-16,4-3-13 0,0 0-3 0,-3 3 0 0,0-6 52 16,0 3 12-16,0 3 0 0,0-3 0 0,-3 6 0 0,0-1 0 15,0 0 0-15,-4 3 0 0,4 3 0 0,-3 3 0 16,-6 2 0-16,0 0 0 0,0 0 0 0,9 5 0 16,-3 5 0-16,0 1 0 0,0 0 0 0,0 2 0 15,3 3 0-15,-3-3 0 0,3 5 0 0,0-2 0 16,3 3 0-16,0-3 0 0,0 0 48 0,2-3 13 15,4 0 3-15,0 0 0 16,0-2-103-16,0-3-20 0,3 0-4 0,0-3-1 0,-1-5 103 0,1 0 20 16,3 0 4-16,-3-5 1 0,3-1-52 0,-3-2-12 15,-4-2 0-15,4-3 0 16,-3-1-48-16,-3-1-13 0,0-7-3 0,0 4 0 0,-3-9 52 0,-3 4 12 0,2-1 0 0,-5 0 0 16,0 3 0-16,-3 0 0 0,-3 5 0 0,0 0 0 15,-3 5 0-15,-3 1 0 0,-3 4 0 0,1 1 0 16,-1 5 0-16,-3 3 0 0,-3 2 0 0,0 0 0 15,0 6 0-15,-3 2 0 0,0 3 0 0,3 0 0 16,1 0 48-16,2 2 13 0,3 1 3 0,3-1 0 16,6 4-52-16,3-4-12 0,3 3 0 0,6 0 0 15,3-2 0-15,2-3 0 0,7 2 0 0,3-4 0 16,6-4-48-16,5-2-13 16,4-5-3-16</inkml:trace>
  <inkml:trace contextRef="#ctx0" brushRef="#br0" timeOffset="36258.99">16459 10083 1728 0,'-12'-13'153'0,"6"8"-122"0,-3-1-31 0,1 1 0 0,-1 0 28 0,-3 0-1 16,-3-1 0-16,0-2 0 0,0 3-37 0,0-6-7 15,-3 1-2-15,3-1 0 0,-2 1 111 0,2-1 21 16,-3 1 5-16,6 4 1 0,0-2-7 0,-3 3-2 16,3 0 0-16,3 2 0 0,0 0-61 0,-3 3-12 15,4 0-2-15,-1 3-1 0,-3 5-34 0,3 3-17 16,-3 2 1-16,-3 0 1 0,3 6 15 0,3 4 0 0,-3 1 0 16,0 3 0-16,3 2 0 0,0 3 0 15,1-1 0-15,5 4 0 0,-3-1 0 0,6 0 0 16,0 1 0-16,3-1 0 0,3 3 0 0,0-2 0 0,2-4 0 15,4-1 0-15,0-4 0 0,3-2 0 0,0-3 0 0,3-2 0 16,-3-6 0-16,6 0 0 0,-1-5 0 0,-2-3 0 16,3-2 0-16,0-6 0 0,0 1 0 0,0-4 0 15,5-4 48-15,-5-4 13 0,0-1 3 0,-3-4 0 16,0-2-52-16,0-6-12 0,-3-2 0 0,-1-5 0 16,1-3 0-16,-3-3 0 0,-3-2 0 0,0-3 0 15,-3 0-48-15,-3 0-13 0,-3 3-3 16,-3-1 0-16,0 9 52 0,-6 2 12 0,-6 0 0 0,0 9 0 15,-2 4 0-15,-7 3 0 0,0 6 0 0,-9 2 0 16,0 2 0-16,-2 4 0 0,-1 7 0 0,0 0 0 0,1 3 0 16,-4 5 0-16,6 3 0 0,3 3 0 0,1 2 0 0,8 0 0 15,0 0 0-15,9 3 0 16,3 3 0-16,9-1 0 0,3 1 0 0,6 2 0 0,6-3 0 0,6-2 0 16,2 2 0-16,7-2 0 0,6-3 0 15,3 1 0-15,5-7 0 0,7 1 0 16,0-5-156-16,-1-3-29 0,48 2-6 0,-20-7-1 0</inkml:trace>
  <inkml:trace contextRef="#ctx0" brushRef="#br0" timeOffset="36776.94">16822 10623 2084 0,'-11'-5'92'0,"5"2"20"0,0 0-90 0,0 1-22 0,0-1 0 0,0-2 0 16,-3 0 11-16,3-1-3 0,3 1 0 0,-3-6 0 15,-6 3-8-15,6-2 8 0,3-1-8 0,-3 1 8 16,-3 2-8-16,0-3 0 0,3 3 0 0,-3 3 0 15,0 2 18-15,-2-2-2 0,-7 2 0 0,0 3 0 16,3 3-16-16,-3 2 0 0,0-2 0 0,0 5 0 16,1 0 0-16,-1 2 0 0,6 1 0 0,-3 2 0 15,3 6 0-15,3-3 0 0,3 0 0 0,-3-1 0 16,6 4 0-16,0-3 0 0,6 0 0 0,3 0 0 0,0-3 24 16,3-3 2-16,0 1 0 0,3-3 0 15,3-3-42-15,-3-2-8 0,3-3-1 0,2 0-1 0,4-5 46 16,0-3 8-16,-3 0 3 0,0-6 0 0,0 1-23 0,-3-5-8 15,-1-1 0-15,-2-2 9 0,3 0-9 0,-3-6 0 16,-3-2 0-16,-3-5 0 0,-3 2 0 0,0-8-11 16,6 1 11-16,-6 2-12 0,-3-6 12 0,0 6 0 15,3 3 0-15,3 2 0 0,-6 8 24 0,-6 3 8 16,3 8 0-16,0 2 1 0,3 3 3 0,-3 3 1 0,-6 8 0 0,0 2 0 16,3 3-25-16,0 3-12 0,0 4 10 15,-3 4-10-15,0 2 14 0,6 3-3 0,6 2-1 0,0 4 0 16,-6 1 5-16,9 1 1 0,12 2 0 15,6 1 0 1,-3-1-218-16,3-5-43 0</inkml:trace>
  <inkml:trace contextRef="#ctx0" brushRef="#br0" timeOffset="37300.3">18016 10298 1785 0,'-18'-22'79'0,"12"14"17"0,-3 3-77 15,3 0-19-15,-3 0 0 0,0 2 0 0,4 0 64 0,-4 1 8 16,0-1 3-16,0 0 0 0,0 1-75 0,3 2-11 16,-3 0-4-16,3 2-1 0,-3 1 120 0,3 2 23 15,-3 3 5-15,3 3 0 0,3 2-77 0,-3 3-16 16,0 0-3-16,0 5-1 0,3 0-35 0,3 3 0 15,0 0 0-15,3 0 0 0,-3-1 0 0,6 4 0 16,0-6 0-16,3 3 0 0,0-6 0 0,3 1 0 16,0-3-10-16,3 0 10 0,0-6-17 0,0-2 1 15,2-3 0-15,1-5 0 0,0 0 3 0,0 0 1 16,0-7 0-16,-3-1 0 0,3-3 0 0,-4-5 0 16,-2 0 0-16,0-5 0 0,-3 0 3 0,0-3 1 0,-3-2 0 0,0-1 0 15,0 1-13-15,-3-1-3 0,0 3 0 16,-3 1 0-16,-3 4 24 0,0 3 0 0,-3 0 0 0,0 6 0 15,-3-1 0-15,0 6 18 0,3 0-3 0,-3 2-1 16,3 3 4-16,0 3 1 0,1 5 0 0,2-1 0 16,0 7-19-16,0-1 0 0,3 3 0 0,6 2-9 15,-3-2 0-15,2 3 0 0,1 2 0 0,3 0 0 32,3 0-15-32,0 0-2 0,0 1-1 0,0-4 0 0,0 1 14 0,-3-1 2 0,3-2 1 0,-3-3 0 15,-3 0 10-15,0-2 0 0,-3 0 0 0,-3-3-8 16,-3 0 23-16,0-3 5 0,-3-3 0 0,-3 4 1 15,-3-6 7-15,-3 0 0 0,-3 0 1 0,0 0 0 16,-3-6-18-16,3 4-11 0,-2-3 12 0,2-3-12 16,0 0-112-16,0-3-30 0</inkml:trace>
  <inkml:trace contextRef="#ctx0" brushRef="#br0" timeOffset="37442.32">17983 10097 2131 0,'0'0'189'0,"0"0"-151"16,0 0-30-16,0 0-8 0,3 7 78 0,3 1 14 15,0 3 4-15,6 2-785 16,6 0-157-16</inkml:trace>
  <inkml:trace contextRef="#ctx0" brushRef="#br0" timeOffset="37775.79">18388 11089 2556 0,'0'0'56'0,"3"-8"12"0,0 2 3 0,0-4 0 0,3-1-57 0,-3-5-14 0,3-2 0 0,-3-6 0 16,0 0 13-16,0-5 0 0,0-3 0 0,0-5 0 15,0 3 25-15,-3-8 5 0,3-3 1 0,3-6 0 16,0-2-29-16,3-5-6 0,2-8-1 0,4 0 0 16,0 0-22-16,0 2-5 0,-3 3-1 0,0 9 0 15,-3 7-16-15,3 5-3 0,-6 6-1 16,0 7 0-16,0 6 40 0,-3 5 0 0,3 3 0 0,2 5 0 0,-2 0-13 16,3 5 1-16,-3 3 1 0,3 3 0 0,3 0 2 15,0 4 0-15,0 4 0 0,3 0 0 0,0-1 9 16,0 3-10-16,0 1 10 0,2 2-10 15,-2-3-38-15,0 3-8 0,-3-3-2 0,0 0-644 16,0 6-129-16</inkml:trace>
  <inkml:trace contextRef="#ctx0" brushRef="#br0" timeOffset="37930.44">18299 10626 1555 0,'0'0'138'0,"0"0"-110"0,0 0-28 0,0 0 0 15,0 0 182-15,0 0 31 0,9-3 7 0,3 0 0 16,0-2-183-16,5 0-37 0,1 0 0 0,3-1-14 31,3-2-66-31,3 3-14 0,-1-3-2 0</inkml:trace>
  <inkml:trace contextRef="#ctx0" brushRef="#br0" timeOffset="38111.93">18778 10501 1209 0,'0'0'108'0,"-6"0"-87"0,0 0-21 0,0 0 0 15,0 0 189-15,0 6 34 0,0-4 6 0,0 4 2 16,3 1-135-16,-3 4-26 0,3-3-6 0,3 5 0 16,-3-2-25-16,6 2-5 0,-3 0-1 0,3 3 0 15,3-3-13-15,-3 3-4 0,6-3 0 0,0 1 0 16,0-1-3-16,3-5-1 0,-3 2 0 0,0-2 0 16,3-2-36-16,-3-4-8 0,0-2-2 0,3 0 0 15,-4-5-94-15,4 0-20 0,-3-6-3 0</inkml:trace>
  <inkml:trace contextRef="#ctx0" brushRef="#br0" timeOffset="38254.15">18707 10316 1670 0,'-12'-5'148'0,"3"5"-118"16,3 0-30-16,-3 0 0 0,3 2 110 0,6-2 16 16,-3 6 3-16,3-6 1 0,-3 8-82 0,6 0-16 15,3 2-3-15,6-2-1 0,3 3-28 0,3-1-10 16,2 4 0-16,4-4-975 0</inkml:trace>
  <inkml:trace contextRef="#ctx0" brushRef="#br0" timeOffset="38448.11">19061 10515 1209 0,'0'0'53'0,"0"0"12"0,0 0-52 0,0 0-13 0,-9-3 0 0,3 0 0 16,6 3 213-16,0 0 40 0,0 0 8 0,0 0 2 15,0 0-159-15,0 0-32 0,0 0-7 0,6 3-1 16,0 2-26-16,3 0-6 0,-3 1 0 0,3-1-1 15,3 3-23-15,-4 0-8 0,4 0 0 0,-3 0 0 16,0 0 0-16,0 0 0 0,0 0 0 0,0 0 0 16,-3-3 0-16,0 0-18 0,0 0 4 0,0-2 1 15,0 0-23-15,-6-3-4 0,6 0 0 0,3 0-663 16,0-3-132-16</inkml:trace>
  <inkml:trace contextRef="#ctx0" brushRef="#br0" timeOffset="38614.98">19216 10430 1324 0,'-12'-3'59'0,"3"3"12"0,3 3-57 0,-6 2-14 16,0 0 0-16,-3 3 0 0,0 0 188 0,-3 6 34 15,3-4 7-15,-2 3 2 0,-4 1-142 0,0 1-28 16,3 1-5-16,0-2-2 0,0 1-25 0,0-1-5 16,4-1 0-16,2 0-1 0,0 0-37 0,0-2-7 15,3 2-2-15,3 0-684 16,0-2-137-16</inkml:trace>
  <inkml:trace contextRef="#ctx0" brushRef="#br0" timeOffset="38955.19">19171 10623 1670 0,'0'0'148'0,"0"0"-118"0,0 0-30 0,0 0 0 16,0 0 99-16,0 0 13 0,0 0 4 0,9 0 0 15,0 0-64-15,0 0-13 0,0 0-3 0,0 0 0 16,5 0-20-16,-2-3-4 0,3 1 0 0,0-1-1 16,-3 0-11-16,3-2-16 0,0-3 4 0,-3 3 1 15,-3-3-19-15,0 0-4 0,2-3-1 0,-5 4 0 16,0-7 2-16,-3 4 0 0,0-4 0 0,-3-1 0 16,-3 4 13-16,-3-2 2 0,3 0 1 0,-6 2 0 0,4 0 17 0,-4 6 0 15,-3-3 0-15,3 6 0 0,-3 2 0 0,3 0 0 16,-3 2 0-16,-3 6 9 0,3-3 7 0,-3 6 0 15,3 0 1-15,-2-1 0 0,2 3 3 0,0 3 1 16,3 0 0-16,3 0 0 0,0 0-8 0,0 0-1 16,6 2-1-16,0-2 0 0,3 3-11 0,3-6 0 15,3 3 0-15,3-6 0 16,6 1-145-16,-4-3-28 0</inkml:trace>
  <inkml:trace contextRef="#ctx0" brushRef="#br0" timeOffset="39306.75">19680 10406 2055 0,'-6'-8'45'0,"0"5"10"0,0-2 1 0,0 3 2 0,-3-1-46 0,0 0-12 0,-3 1 0 0,-3-1 0 16,4-2 47-16,-4 2 7 0,0 0 2 0,0 1 0 16,-3 2 6-16,0 0 2 0,3 2 0 0,-3 4 0 15,4-4-45-15,-1 4-9 0,3-1-2 0,0 3 0 16,0 2-8-16,3 4 0 0,0 2 0 0,0-1 0 15,3 4 0-15,3 2 0 0,0-2 0 0,3 2 0 16,3 0 0-16,3 0 0 0,3 0 0 0,0-2 0 16,3-1 0-16,3-2-11 0,-3-3 3 0,3 1 0 15,-3-4-29-15,2-2-6 0,1-5-1 16,-3-1 0-16,6-4 24 0,-3-3 5 0,0-1 1 0,-3-4 0 16,0-4 14-16,0 1-12 0,-4-5 12 0,1-1-12 15,-3-2 12-15,0-3 0 0,0-2 0 0,-3-6 0 16,0-2 0-16,3-6 10 0,-6-5-2 0,3 0 0 0,3-3-8 0,-3 3 0 15,-3 3 0-15,0 5 0 0,-3 5 47 0,-3 8 7 16,0 6 2-16,-3 7 0 0,0 6-39 0,-6 8-7 16,-2 5-2-16,-4 7-1121 15</inkml:trace>
  <inkml:trace contextRef="#ctx0" brushRef="#br0" timeOffset="40498.71">7449 9790 633 0,'27'-6'28'0,"-12"1"6"0,12 2-34 0,5-2 0 0,7 0 0 0,3 2 0 16,2 0 107-16,7 1 14 0,6 2 3 0,-4-3 1 15,4 1-87-15,5-1-18 0,10 3-3 0,-1 0-1 0,4-3 47 0,2 1 9 16,0-1 1-16,7 0 1 0,-1 1-19 15,3-1-4-15,1 0-1 0,2-5 0 16,3 3-31-16,-3 0-7 0,1 0 0 0,-1-1-1 0,-3 1-11 0,4-3 0 16,-4 0 9-16,-3 0-9 0,-2 0 0 0,-4 3 0 15,3-6 0-15,-2 3 0 0,-7 0 0 16,-2 1-12-16,-7 1 2 0,-8 1 0 16,-4-3-14-16,-2 3-2 0,-12 2-1 0,0-2 0 0,-7 0 7 0,-5-1 0 15,-3 1 1-15,-6 2 0 16,-6-2-93-16,-3 0-20 0</inkml:trace>
  <inkml:trace contextRef="#ctx0" brushRef="#br0" timeOffset="41648.16">9313 9684 1681 0,'17'-11'74'0,"-8"9"16"0,6-1-72 0,9 0-18 15,3-2 0-15,12 2 0 0,2-2 13 0,10 5-1 16,2-3 0-16,10 3 0 15,2-2-105-15,7 2-22 0,68 0-4 0,-39-3-1 0</inkml:trace>
  <inkml:trace contextRef="#ctx0" brushRef="#br0" timeOffset="43080.16">4392 12433 460 0,'0'0'41'0,"6"0"-33"0,6 0-8 0,0-3 0 16,3 0 92-16,6 1 16 0,0-1 3 0,5 1 1 15,4-4-62-15,3-2-12 0,6 3-2 0,2 0-1 0,4-1-21 0,6 1-4 16,2 0-1-16</inkml:trace>
  <inkml:trace contextRef="#ctx0" brushRef="#br0" timeOffset="44650.98">5619 12234 907 0,'0'0'40'0,"0"0"8"0,-3-8-38 0,0 3-10 15,3 5 0-15,0 0 0 0,0-8 8 0,0 8-8 0,0 0 12 16,0 0-4-16,3-8 20 0,-3 8 4 15,0 0 1-15,0 0 0 0,0 0 39 0,0 0 8 16,0 0 2-16,9-2 0 0,0 2-18 0,-1 0-4 16,1 0-1-16,0 0 0 0,0 2-23 0,3 1-4 0,0-3 0 0,0 3-1 15,6-1 0-15,0 1 0 16,3-3 0-16,2 0 0 0,1 0 1 0,3-3 1 0,3 3 0 16,2-2 0-16,1 2 7 0,6 0 2 0,-3 0 0 0,5 0 0 15,-5 0-12-15,9-3-2 0,-4 3-1 0,4 3 0 16,3 2-19-16,-4-3-8 0,4 4 8 15,-1-1-8-15,1-2 0 0,0-1 0 0,2 1 0 0,1 0 0 16,5-1 10-16,1-2-10 0,3 6 12 0,-1-4-12 16,4-2 0-16,-4-2 0 0,7 2 0 0,2-3-9 15,9 3 9-15,-8-3 0 0,-1 3 0 0,4-5 0 16,5 0 0-16,1-1 0 0,-1 1 0 0,-3 0 8 16,4 0-8-16,-1-3 0 0,4 2 0 0,-1 1 8 15,-3 0-8-15,-2 2 0 0,2-2 0 0,1-1 0 0,-1 4 0 0,-3-1 8 16,4 3-8-16,-4 0 0 0,-2-2 0 15,-1-1 0-15,3 3 0 0,1 0 0 0,-1-3 0 0,-2 3 0 16,2 0 0-16,-2 0 0 0,-1-2 0 0,3 2 0 16,1 2 0-16,-1-2 0 0,1 0 0 0,2 0 0 15,0 0 0-15,1 0 0 0,5 3 0 0,-2-3 0 16,-4-3 0-16,0 3 0 0,4-2 0 0,-4-1 0 16,3-2 0-16,-2-1 0 0,-4 4 0 0,1-1 0 15,2 0 0-15,-3 1 0 0,-2-1 0 0,-4 1 0 16,-2-1 0-16,-4 3 0 0,-2-3 0 0,-1 3 0 15,1 3 0-15,-1-3 0 0,-2-3 0 0,-3 3 0 16,-4 3 0-16,1-3 0 0,-7 0 0 0,1 3 8 16,0-3-8-16,2 2 0 0,4-2 15 0,-3 0-2 0,-1 0 0 15,-2-2 0-15,0 2-13 0,-1 0 0 0,-2 0 0 0,2 0 0 16,-2-3 0-16,3 3 11 0,-1 0 0 0,4 0 0 16,-6 0-11-16,-1 0 12 0,1 0-12 0,-3 0 12 15,-4 0-4-15,1 0 0 0,0 0 0 0,-3 3 0 16,2-6 7-16,1 6 1 0,-3-3 0 0,3 2 0 15,-4-2 9-15,1 0 3 0,-3 0 0 0,0 3 0 16,-4-3-28-16,1 2 0 0,-6 1 0 0,3 0 0 16,0-1 12-16,-4-2-4 0,-2 0 0 0,0 0 0 15,-3 0 0-15,0 3-8 0,0-3 12 0,-3 0-4 16,-3 0 3-16,0 0 0 0,-3-3 0 0,-6 3 0 16,0 0 9-16,0 0 3 0,0 0 0 0,0 0 0 15,0 0 0-15,0 0 0 0,0 0 0 0,0 0 0 0,0 0-12 0,0 0-3 16,0 0 0-16,-6-2 0 0,-3-1-20 0,3-2-5 15,0 2-1-15,0 1-794 16,3-1-158-16</inkml:trace>
  <inkml:trace contextRef="#ctx0" brushRef="#br0" timeOffset="46130.62">15170 11570 1598 0,'-3'-10'71'0,"3"10"14"0,0-6-68 0,0 1-17 15,0-3 0-15,0 3 0 0,0 0 47 0,0-1 5 16,0 1 2-16,0 0 0 0,-3-1 2 0,0 1 1 16,1 0 0-16,-4 0 0 0,0-1 0 0,0 4 0 15,0-4 0-15,-3 4 0 0,-3 2-10 0,0 0-3 16,-6 2 0-16,0 4 0 0,0-1-15 0,-5 3-3 15,-4 5-1-15,0 0 0 0,0 6-25 0,-3 2 0 16,-2 3 8-16,2 2-8 0,3 1 0 0,0 4 0 16,1-1 0-16,2 4 0 0,0-2 0 0,6-3 0 15,0-3 0-15,3 1 0 0,6-1 0 0,0-5 0 0,4-2 0 0,5-1 0 16,0-2-8-16,2-5 8 0,7-1 0 0,-3-2 0 16,6-2-9-16,3-4 9 0,3-2-12 15,0-2 12-15,3-6-12 0,3 0 12 0,-1-5-12 0,4-3 12 16,3-3-10-16,-3 1 10 0,-3-6-8 0,-1 0 8 15,1-5 0-15,-3 2 0 0,-3-7 0 0,-3 2 0 16,-3-2 0-16,0-3 0 0,-4-3 0 0,-2 0 0 16,-6 1 8-16,3-4-8 0,-6 1 8 0,0 2-8 15,-3 3 0-15,-2 6 9 0,-1-1-9 0,-3 5 0 16,-3 6 16-16,-3 3-4 0,-3-1-1 0,-3 6 0 16,1 5-11-16,-4 0 0 0,0 8 0 0,0 3-11 15,0 5 0-15,1 5 0 0,-4 3 0 0,6 8 0 16,-3 5-127-16,6 0-26 15</inkml:trace>
  <inkml:trace contextRef="#ctx0" brushRef="#br0" timeOffset="47899.72">22645 8821 748 0,'0'0'67'0,"0"0"-54"16,0 0-13-16,0 0 0 0,0 0 128 0,0 0 22 15,0 0 5-15,0 0 1 0,0 0-20 0,-6 6-3 16,3-1-1-16,-6 3 0 0,9 5-45 0,-3 3-10 0,-3 0-1 15,3 5-1-15,-3 0-63 0,3 6-12 0,3-1 0 0</inkml:trace>
  <inkml:trace contextRef="#ctx0" brushRef="#br0" timeOffset="48732.68">15647 11628 522 0,'0'-13'23'0,"0"8"5"0,0 0-28 0,-3-3 0 16,0 2 0-16,0 1 0 0,0 0 131 0,-3 0 21 15,0-1 4-15,0 4 0 0,-3-1-24 0,3 3-4 16,0-5-2-16,0 2 0 0,-3 3-58 0,3-3-11 16,0 3-2-16,0 0-1 0,0 0-34 0,3 0-8 15,3 0 0-15,0 0-1 0,0 0-11 0,-3 0 0 16,0 0 0-16,3 0 8 0,0 0-8 0,0 0 0 16,-3-2 0-16,3 2 0 0,-3-3 12 0,3 3 0 15,-2-3 0-15,-1 1 0 0,0-4 19 0,3 6 4 16,0-2 1-16,0 2 0 0,0 0 3 0,0-5 1 15,0 5 0-15,0 0 0 0,0 0-24 0,0 0-5 0,0 0-1 0,0 0 0 16,6-3-10-16,-6 3 0 0,0 0 0 0,0 0 0 16,5-3 0-16,-5 3 0 0,0 0 0 0,0 0 0 15,0 0 0-15,0 0 0 0,0 0 0 0,0 0 0 16,9 0 0-16,-9 0 0 0,0 0 0 0,0 0 0 16,0 0 0-16,0 0-11 0,0-5 1 0,3-3-930 15</inkml:trace>
  <inkml:trace contextRef="#ctx0" brushRef="#br0" timeOffset="49123.05">15679 11274 2149 0,'-14'-16'47'0,"8"11"9"0,0-1 3 0,-3 4 2 0,3-1-49 0,0 1-12 15,0-1 0-15,0 6 0 0,0-1 0 0,0 1 0 16,3-1 0-16,0 1 0 0,-6 5 21 0,6 0 8 16,-3-3 2-16,3 6 0 0,-3-1-19 0,3 4-4 15,-3-1-8-15,0 3 12 0,3 2 3 0,-3 1 0 16,0-1 0-16,1 1 0 0,-1 2-3 0,3 0-1 16,-6 0 0-16,0-2 0 0,3 2 7 0,-3-2 2 15,0-1 0-15,0-2 0 0,3 0-10 0,-3 0-2 0,0-3 0 16,3 0 0-16,-3 0-8 0,0-2 8 0,6 0-8 15,-12 7 16-15,13-10-8 0,-4-3 0 0,6-5 0 16,0 6-8-16,0-6 0 0,0 8 0 0,0-3 0 16,6 3 0-16,-4-3 0 0,1 0 0 0,3 3 0 15,3-5 0-15,0 0-11 0,3-1 3 0,0 4 0 16,3-4 8-16,0-2 0 0,6 0 0 0,-3-2 0 31,-1-1-28-31,4 0-3 0,3-2-1 0,3 2 0 16,-3-5-20-16,2 0-4 0,4 0 0 0,-3 1-942 0</inkml:trace>
  <inkml:trace contextRef="#ctx0" brushRef="#br0" timeOffset="49513.75">15876 11591 2120 0,'-15'-8'94'0,"9"8"19"0,3 0-90 0,-3-2-23 15,6 2 0-15,-3 0 0 0,0 0 16 0,3 0-2 16,0 0 0-16,0 0 0 0,0 0 22 0,0 0 5 16,0 0 1-16,6 2 0 0,-6-2-6 0,9 6-2 15,0-1 0-15,3 0 0 0,0 1-18 0,0 2-3 16,-3 0-1-16,3-1 0 0,-4-1-12 0,1 2 0 16,0 0 0-16,-3 2 0 0,0-2 0 0,-3 0 0 15,0 0 0-15,-3 3 0 0,0-1 0 0,-6 1 0 16,3-1 0-16,-6 1 0 0,0 2 0 0,-3 0 0 15,4 1 0-15,-4-1 0 0,-3 0 0 0,0 0 0 16,3-2 0-16,0-1 0 0,0-2 0 0,3-2 0 0,3 2 0 0,-3-3 0 16,6 3 9-16,3-8-1 0,0 0 0 0,0 0 0 15,3 5-8-15,6-2 0 0,3 2 0 0,0-2 0 16,3-3 0-16,3 0 0 0,0-3 0 0,3 3 0 16,2-5 0-16,1 2-11 0,-3 1 3 0,3-1 0 31,0-2-20-31,2-1-3 0,-2 1-1 0,0 0 0 0,0-1-123 15,-3 1-25-15,23-5-4 0,-14 4-2 0</inkml:trace>
  <inkml:trace contextRef="#ctx0" brushRef="#br0" timeOffset="49823.97">14310 12237 2131 0,'-12'-5'94'0,"12"5"20"0,0 0-91 0,0 0-23 16,6 0 0-16,9 0 0 16,6 2-62-16,6-2-17 0,5-5-3 0,7 2-1 0,6 1 54 0,2-1 10 15,4 0 3-15,3-2 0 0,8-3 39 0,7 0 8 16,8 0 1-16,0 3 1 0,4-3 7 0,5 0 0 0,0-2 1 15,4 2 0-15,2 0 0 0,-3 2 0 0,-2 1 0 16,-1 0 0-16,-6 0-14 0,-2 2-3 0,-7 3-1 16,-8 0 0-16,-7-3-23 0,-8 6 0 0,-4-3 0 15,-8 3 0 1,-9-3-138-16,-3 2-26 0</inkml:trace>
  <inkml:trace contextRef="#ctx0" brushRef="#br0" timeOffset="50358.15">14858 12859 1796 0,'0'0'80'0,"0"0"16"0,0-8-77 0,3 3-19 16,0-1 0-16,0-2 0 0,0 0 9 0,0 0-1 16,-3 3-8-16,3-3 12 0,-3 0 4 0,0 3 1 15,-3-3 0-15,0 3 0 0,0-1 25 0,0 1 5 16,-3 3 1-16,0-4 0 0,-3 1-14 0,0 0-2 16,-3-1-1-16,-3 4 0 0,3-1 1 0,-5 0 1 15,2 3 0-15,-6 0 0 0,-3-2-25 0,0 4-8 16,0 4 0-16,-5-1 0 0,-1 3 8 0,-3 3-8 15,-3 2 9-15,-2 3-9 0,5 2 22 0,0 1-2 16,3 4 0-16,4 1 0 0,2 5 8 0,0 0 2 0,6-2 0 16,3 2 0-16,3 3-18 0,6-3-3 0,3 3-1 0,3-6 0 15,6 1-8-15,3-6-11 0,3 0 3 0,6-5 0 16,3-3-12-16,3-2-1 0,3-6-1 0,5-2 0 16,1-9 8-16,3 1 2 0,-1-11 0 0,4-2 0 15,0-6 12-15,0-5-9 0,-4-6 9 0,1-2-8 16,0-5 8-16,-7 0 0 0,1-6 8 0,-6-2-8 15,-3-6-10-15,-6-5-6 0,-9 0-2 0,-6 3 0 16,-6 3-32 0,-6 7-6-16,-3 8-2 0,-6 9 0 0,-6 1 58 0,-5 9 11 0,-1 5 2 0,-6 6 1 15,-3 5-2-15,-2 2 0 0,-4 8 0 0,4 3 0 16,-1 3 7-16,3 2 1 0,7 3 0 0,-1 2 0 16,3 3-109-16,9 3-22 15,3 0-4-15</inkml:trace>
  <inkml:trace contextRef="#ctx0" brushRef="#br0" timeOffset="50872.66">15417 12573 2318 0,'-17'-8'103'0,"8"5"21"0,0-2-100 0,0 0-24 15,-3 0 0-15,0-1 0 0,-3 1 13 0,3 0-2 16,-3 2-1-16,0 0 0 0,4 1 31 0,-4 2 7 0,0 2 0 0,3 4 1 16,-6-1-20-16,6 8-4 0,-6-2-1 0,3 5 0 15,-5 5 4-15,2 3 0 16,-3 2 0-16,3 1 0 0,-3 2-20 0,3 0-8 0,3 5 8 0,-2 1-8 16,5-1 8-16,3 0-8 0,6 1 8 0,-3-1-8 15,9 1 0-15,0-4 0 0,3 1 0 0,6-3 0 16,2-2 0-16,1-1 0 0,3-5-14 0,3 0 5 15,-3-5 9-15,3-3 0 0,0-5 0 0,2-2 0 16,-2-4-18-16,6-4-2 0,0-4 0 0,0-2 0 16,-1-5 20-16,4 0 0 0,0-5 0 0,0-4 0 15,-7-4 0-15,4-1 0 0,-6-7 0 0,0 0 0 16,-3-3-21-16,-6-3-1 0,0 0 0 0,-6 1 0 16,-3-4-27-16,0 6-6 0,-9 5-1 0,-3 1 0 15,-3 2-1-15,-6 7-1 0,-3 4 0 0,-3 5 0 16,-9 5 18-16,-2 2 3 0,-1 1 1 0,-3 8 0 0,4 2 36 15,-4 3 12-15,0 0 0 0,1 3 0 0,-1 4 18 0,3-1 4 16,0 1 1-16,7 4 0 0,2 0 1 0,6-4 1 16,3 1 0-16,3 0 0 0,9 0-21 0,3-3-5 15,6 0-1-15,6 1 0 0,9-6-10 0,3 2 0 16,6 1 0-16,3-6 0 0,5 0 0 0,1-2 0 16,3-3 9-16,8-3-9 0,1-2 0 0,5-3-12 15,7-2 2-15,3 2 0 16,-4-6-80-16,7 1-16 0</inkml:trace>
  <inkml:trace contextRef="#ctx0" brushRef="#br0" timeOffset="51994.17">15590 13110 576 0,'-3'0'51'0,"-3"-5"-41"16,0-3-10-16,0 3 0 0,0-1 312 0,3 4 61 16,-3-4 12-16,6 6 3 0,-3-2-300 0,0-1-59 15,0 0-12-15,3 3-2 0,0 0 24 0,-3 0 5 16,-2 0 0-16,-1 6 1 0,-3-1-18 0,3 3-4 15,-6 0-1-15,0 5 0 0,0 0-2 0,-3 6-1 16,0 2 0-16,-3-2 0 0,0-1-6 0,7 1-1 0,-1-4 0 16,3 4 0-16,6-3-12 0,-3 0 0 15,6-6 0-15,3 1 0 16,3-1-28-16,6-4-9 0,6-4-2 0,-1-2 0 16,4-2-49-16,3-4-9 0,3-1-3 0,-3-7 0 15,-1-2-2-15,1 3-1 0,-3-3 0 0,0 0 0 16,-3-2 27-16,0 2 6 0,-3-2 1 0,-1-1 0 0,-5 3 77 0,0 3 16 0,0 0 4 0,-6 2 0 15,0 6 70-15,0 0 14 0,-3 5 4 0,0 0 0 16,0 0-12-16,0 0-3 0,0 0 0 0,-3 7 0 16,0 4-48-16,3 5-9 0,-3 0-3 0,0 2 0 15,3 1-13-15,0 2-2 0,0 3-1 0,0 0 0 16,0-1-15-16,0 4-10 0,0-1 12 0,0 1-12 16,0 2 0-16,-3 0 0 0,0 3 0 0,-3 2 0 15,-3-2 0-15,0-3 0 0,-2 3 0 0,-1 0 0 16,-3-6-15-16,-3 0 0 0,0-2 0 0,-6 0 0 0,3-3 4 15,-2-2 1-15,-4-1 0 0,0-4 0 0,3-1 10 16,-3-5 0-16,1-3 0 0,-1-2 8 0,3-3 12 0,3-3 4 16,-3-2 0-16,4-6 0 0,5 1 18 0,0-4 4 15,6-4 1-15,3-3 0 0,3-3-21 0,6-3-4 16,3-7-1-16,6-6 0 0,9-2-21 0,5-3-12 16,10 0 2-16,3 0 0 0,5 0-9 0,4 3-1 15,6 2-1-15,2-2-738 16,10 2-147-16</inkml:trace>
  <inkml:trace contextRef="#ctx0" brushRef="#br0" timeOffset="-109272.81">20311 8326 57 0,'9'-13'0'0,"-3"8"0"0,-3-3 0 0,0 0 0 15,0 3 208-15,0-3 36 0,0 3 7 0,0-1 1 16,-3 6-100-16,3-5-20 0,-3 5-4 0,0 0 0 15,0 0-51-15,0 0-9 0,6 0-3 0,0 8 0 16,2 0-21-16,-5 5-5 0,0 3-1 0,0 5 0 16,0 6-15-16,-3 2-3 0,-3 5-1 0,-3 6 0 15,3 5-8-15,-5 5-2 0,-4 11 0 0,0 0 0 16,-6 2-9-16,3 3 0 0,0 0 0 0,-3 6 0 16,-3-1 0-16,4 3 0 0,-1-2 0 0,-3-1 0 15,3 1 0-15,-3 2 8 0,0-3-8 0,1 3 8 16,2-7 0-16,-3 4-8 0,3-5 12 0,0 3-4 0,0-6 52 0,3-2 11 15,0 3 1-15,1-6 1 0,2-2-45 0,0-4-10 16,-3 1-2-16,3 0 0 16,0-5-84-16,3 0-16 0,3-6-4 0,-3 0-1 0,0-5 57 0,3-5 12 15,-3 0 3-15,4-6 0 0,-1-2 0 0,-3-5 0 16,6-4 0-16,-3-4 0 16,3 2-19-16,3-8-4 0,-3 1-1 0,3-6-725 0</inkml:trace>
  <inkml:trace contextRef="#ctx0" brushRef="#br0" timeOffset="-108340.74">20269 8480 633 0,'15'-13'28'0,"-6"7"6"16,0 1-34-16,6-5 0 0,6 2 0 0,0-3 0 16,5 0 128-16,4 1 18 0,3-1 4 0,3 1 1 15,-1-1-74-15,1 3-14 0,3-2-3 0,-1-4-1 16,10 4-11-16,-3-1-1 0,5 1-1 0,1-1 0 0,-1 0-6 0,4 1-2 15,-3-1 0-15,-1 1 0 0,7 2-6 0,-1-6-2 16,4 4 0-16,2 2 0 0,4 0-11 0,2 0-3 16,1-2 0-16,5 2 0 0,4-3-6 0,-4-2-2 15,6 5 0-15,1-3 0 0,-1 3-8 0,6 0 0 16,-2-2 0-16,2 2 8 0,-6-3-8 0,4 3 0 16,-4-2 0-16,1-1 8 0,-4 3-8 0,-6 0 0 15,-8 0 0-15,-4 0 8 0,-2 0-8 0,-3 3 10 16,-4-3-10-16,-2 3 10 0,-7-3-10 0,1 3 0 15,0-1 9-15,-3 4-9 0,-7-1 0 0,-2 0 8 16,-6 1-8-16,0 2 0 0,-4 2 0 0,-5 1 0 16,3-3 0-16,-6 3 0 0,0-1 10 0,-3 4-2 0,0-1-8 15,0 0 12-15,-6 3 3 0,6 0 0 0,-9 0 0 0,6 3 0 16,0 2 9-16,-6 3 1 0,3 0 1 0,0 5 0 16,0 3-8-16,-3 5-2 0,8 3 0 0,-5-1 0 15,3 6-8-15,-3 3-8 0,6 0 12 0,0 5-12 16,0 2 0-16,0 6 0 0,0 5 0 0,3 1 0 15,-3 1 0-15,0 1 0 0,-3 0 0 0,6 0 10 16,-6 5-10-16,-3 0 0 0,3 3 0 0,-3 0 8 16,-3 0-8-16,8-3 0 0,-8 3 0 0,3-1 0 15,-6 4 0-15,3-3 0 0,0 2 0 0,0-5 0 16,0 3 0-16,-3-3 0 0,-2 3 0 0,5-6 8 16,0 4-8-16,-3-7 0 0,-3 1 0 0,6-2-11 15,0-4 11-15,-3 3 0 0,3 1 0 0,0-4 0 16,0-2 0-16,0-3-10 0,3-2 10 0,-3-3 0 0,0 0 8 0,6-3 9 15,-6-2 2-15,3-3 0 0,-3-3-19 16,0 1-14-16,5-4 2 0,-5-4 1 0,3 2 11 0,-3-5 0 16,0-6 0-16,3 1 0 0,-3-6 0 0,-3 0 8 15,3-2-8-15,0-3 11 0,0-3 4 0,0-5 1 16,0 0 0-16,-8 3 0 0,8-3-3 0,-9-3 0 16,3-2 0-16,-3 0 0 0,-3-1-1 0,-3 1 0 15,3 0 0-15,-6-3 0 0,-3 0-4 0,0 0-8 16,1-3 11-16,-10 3-11 0,-3-2 9 0,-3-1-9 15,-5 3 0-15,-10-2 9 0,1 4-9 0,-4-2 0 16,-9 3 0-16,-5-3 0 0,-6 0-14 0,-10 3 2 16,-8 0 0-16,-3-3 0 0,-6 2-1 0,-7 1 0 15,-5 3 0-15,-6-4 0 0,-3 1 13 0,-3 0 13 16,-3 2-2-16,-3 0-1 0,0 1 36 0,0-4 7 16,3 4 2-16,0 2 0 0,0 0-12 0,6 0-3 0,6 0 0 0,6 2 0 15,3 1-21-15,9 0-5 0,8 2-1 0,7-2 0 16,6 2-13-16,5-2 0 0,10 5 0 0,8-1 0 31,9 4-153-31,7 2-31 0,-31 16-5 0,34-7-2 0</inkml:trace>
  <inkml:trace contextRef="#ctx0" brushRef="#br0" timeOffset="-107652.37">21510 10610 1580 0,'0'0'35'0,"0"0"7"0,0 0 2 0,0 0 0 0,9-5-36 0,3 2-8 16,3 0 0-16,6 1 0 0,3-4 0 0,3 6 0 15,8-2 0-15,7-1 0 0,3 3 0 0,2 3 0 16,1-3 0-16,6 2 8 0,-1 1-8 0,7 2-14 16,5 1 3-16,7-4 1 0</inkml:trace>
  <inkml:trace contextRef="#ctx0" brushRef="#br0" timeOffset="-106800.89">14075 11060 1357 0,'-6'-8'60'0,"3"5"12"0,3 3-57 0,-3-3-15 15,-3 6 0-15,0 0 0 0,0 2 52 0,-3 6 8 16,-3 2 2-16,1 5 0 0,-1 9-12 0,-3 4-2 16,-3 7-1-16,-3 9 0 0,-3 11 24 0,3 6 5 15,-5 5 0-15,2 10 1 0,-3 6-34 0,0 5-7 16,-3 2-2-16,1 6 0 0,-1 3-13 0,-3 2-2 16,-3 0-1-16,7-5 0 0,-4 0-5 0,3-3-1 0,3-8 0 15,4-2 0-15,-1-11-12 0,0-2-10 0,3-4 2 0,3 1 0 16,0-5 8-16,1-1 9 0,-4-7-1 0,3-1-8 15,3-2 0-15,0-2 0 0,0-4-10 0,-3 1 10 32,3-3-32-32,4-6 2 0,-1-2 0 0,3-2 0 15,3-6 2-15,-3-3 0 0,3-4 0 0,3-4 0 16,3-2-112-16,0-3-21 0</inkml:trace>
  <inkml:trace contextRef="#ctx0" brushRef="#br0" timeOffset="-105954.34">14063 11060 1926 0,'12'-16'85'0,"-6"13"18"0,6-2-83 0,3 2-20 15,6-2 0-15,-1 0 0 0,10 2 0 0,3-2 0 16,0-1 0-16,8 1-8 0,4 0 8 0,3-1 0 16,-1 1 0-16,1 0 0 0,3 2 0 0,2 1 0 0,1-1 0 15,5 0 0-15,4 1 0 0,5 2 0 16,7-3 0-16,-1 3 0 0,0 3 0 0,10-1 0 0,5 1 0 15,0 0-8-15,1 2-2 0,2 0 0 0,0 0 0 0,3 3 0 32,1 0-34-32,-1 0-6 0,-3 0-2 0,-2 0 0 15,5-3 20-15,-6 3 3 0,-6-2 1 0,-2 2 0 0,-7-3 16 0,-2 0 3 0,-4 3 1 0,1-3 0 16,-7 1 8-16,-8-1 0 0,-10 3 8 0,-2-3-8 16,0 3 0-16,-7-3 0 0,-8 3 0 0,-3 0-8 15,-3 0 8-15,0 0 0 0,-7 0 0 0,-2-3 0 16,-6 3 17-16,0 0 6 0,3 3 1 0,-6-3 0 15,-6 2 3-15,0 1 1 0,9 5 0 0,-6 0 0 16,-6 0-4-16,3 5 0 0,0 0 0 0,3 0 0 16,-3 3-3-16,3 2-1 0,-6 1 0 0,6 5 0 0,0-3-9 15,0 5-3-15,-6 0 0 0,3 4 0 0,3 1 0 16,-3 6 0-16,0 3 0 0,1-1 0 0,-4 6 2 0,3 0 0 16,3 3 0-16,-3 2 0 0,-3 8-10 0,3 3 10 15,3 0-10-15,3 2 10 0,-3 3-10 0,0 3 8 16,3 2-8-16,0 3 8 0,3-2-8 0,0-3 8 15,-1 2-8-15,7-2 8 0,3-1 0 0,-6-2 0 16,-3-2 0-16,3-6 0 0,3-2 1 0,0-4 0 16,-3 1 0-16,-6-5 0 0,0-1 6 0,6-4 1 15,0-4 0-15,0-2 0 0,-12-2 16 0,6-6 3 16,5-3 1-16,-5 0 0 0,-3-7-14 0,0-1-2 16,0-2-1-16,3-3 0 0,0-2 14 0,-3-6 3 15,-9 0 1-15,7-5 0 0,4 0-11 0,-7 0-2 0,-10-3-1 0,0-2 0 16,3-3 13-16,-3 0 2 0,-6-5 1 0,-3-1 0 15,-2 1-39-15,-4-3 0 0,0 0 0 0,-9 3-12 16,-2-3 12-16,-13 0 11 0,-8 0-3 0,-4 0 0 16,-5 0-8-16,-10 3 0 0,-5 2 0 0,-3 3 0 15,-7 0 0-15,1 0 0 0,-9 3 0 0,-3 2 0 16,0 1-11-16,-6 2 3 0,-4-1 0 0,-2 1 0 16,0 3 19-16,0 0 4 0,0-1 1 0,0 1 0 15,0 2 22-15,6 0 5 0,-6-2 1 0,6-1 0 16,6 4-8-16,-1-4-2 0,4 3 0 0,6-5 0 15,9 3-23-15,5 0-11 0,10-4 10 0,6 1-10 16,5-2-93-16,9 2-25 16,7-3-5-16,17-2-1103 0</inkml:trace>
  <inkml:trace contextRef="#ctx0" brushRef="#br0" timeOffset="-100985.96">20311 10978 1324 0,'-12'-8'118'0,"9"2"-94"15,0-2-24-15,3 3 0 0,-3 0 72 0,0-3 9 16,3 3 3-16,3-3 0 0,-3 8-68 0,0-6-16 16,0-2 0-16,3 3 0 0,-3 5 28 0,0 0 1 15,0 0 1-15,6-5 0 0,0 2 10 0,0 3 1 16,0-2 1-16,3 2 0 0,0 2-14 0,3-2-4 16,3 5 0-16,2-2 0 0,4 0 0 0,6-1-1 0,6-2 0 0,2 3 0 15,4 0-11-15,6-3-3 0,8-3 0 0,10 0 0 16,5 1-9-16,10-1 0 0,-1-2 9 0,12 2-9 15,7-2 0-15,2 0 0 0,3 2 0 0,6-2 0 16,3-1 0-16,-2 4 0 0,-4 2 0 0,-3-3 0 16,-3 0 0-16,0 3 0 0,-2 0 0 0,-4 3 0 15,-12 0 37-15,4-1 3 0,-4 4 1 0,-3-1 0 16,-5 0-8-16,-4 3-1 0,-8 0-1 0,-1 0 0 16,-5 0-8-16,-3 3-2 0,-1-6 0 0,-2 3 0 15,-7-3-21-15,-2 0 0 0,-9 3 0 0,-6-2 0 31,-3-1-95-31,-4-2-20 0,-11 2-4 0,-6-5-1 0</inkml:trace>
  <inkml:trace contextRef="#ctx0" brushRef="#br0" timeOffset="-100291.95">13509 13922 2250 0,'9'0'49'0,"0"-2"11"0,6-1 1 0,3-2 3 0,9 2-52 0,6 1-12 15,5-6 0-15,4 2 0 0,9-2 12 0,2 3-1 16,10 2 0-16,8 1 0 0,9-4 23 0,7 4 5 16,2-1 1-16,6 1 0 0,13 2-18 0,-1 2-3 15,0 1-1-15,9 2 0 0,0-2-7 0,6 2-2 16,0 3 0-16,3 0 0 0,-3 3-9 0,3-1 0 16,0-5 0-16,-3 6 0 0,-6 2 0 0,0-2 0 15,3-1 0-15,-5 1 0 0,-10 0 0 0,3-1 0 0,-3 1 0 16,-9-1 0-16,-8-2 8 0,-4 0-8 0,-3 0 12 0,-2-3-4 15,-10 1 0-15,1-4-8 0,-7 4 12 0,-2-4-4 32,-4 1-27-32,-11 0-5 0,-9-6-2 0,-7 3 0 15,1-5-102-15,-12 2-20 0,-9-2-4 0,-6-1 0 16,-6-2-32-16,-3 1-5 0,-12-1-2 0,-3 0-479 0</inkml:trace>
  <inkml:trace contextRef="#ctx0" brushRef="#br0" timeOffset="-98882.52">2636 8628 777 0,'48'-8'34'0,"-24"5"8"0,8-2-34 0,7 0-8 16,3 0 0-16,8-3 0 0,4-3 84 0,8 1 16 16,7-1 2-16,5 3 1 0,7-3-35 0,-1 3-8 15,6-2 0-15,4 2-1 0,2 0-34 0,0 0-6 16,-3 0-2-16,4 0 0 0,2 3-4 0,0 2-1 16,-3-2 0-16,-2 0 0 15,2-1-30-15,-3 4-6 0,-2-4-2 0,-7 4-599 0</inkml:trace>
  <inkml:trace contextRef="#ctx0" brushRef="#br0" timeOffset="-98223.31">2547 11147 1119 0,'21'-13'49'0,"-9"10"11"0,5-2-48 0,7-1-12 0,6 1 0 0,6 0 0 15,2 0 9-15,7-1-1 0,6 1 0 0,-1 0 0 16,7-1 37-16,8 1 7 0,4 2 2 0,5 1 0 16,4-1 3-16,2 1 1 0,3-1 0 0,7 0 0 15,-1 1-28-15,6-4-6 0,6 1 0 0,4 0-1 16,-1-3-15-16,6 2-8 0,0-4 10 0,3 2-10 0,-3 0-13 15,3 0-9-15,0 0-2 0,1-2 0 0</inkml:trace>
  <inkml:trace contextRef="#ctx0" brushRef="#br0" timeOffset="-91231.01">23883 9258 979 0,'0'0'43'0,"9"-3"9"16,0 0-41-16,3 3-11 0,-1 3 0 0,4 0 0 0,0 2 146 0,6 3 27 15,0 3 6-15,3-1 1 0,0 3-108 0,5 1-20 16,-5 2-5-16,0-1-1 0,3 4-32 0,0-1-6 16,-4 1-8-16,1-1 11 0,0 1-11 0,-3 2 0 15,0-5 9-15,-1 0-9 0,-2-3 0 0,0 0 0 16,-3-5 0-16,3 3 0 15,-9-3-105-15,0-3-26 0</inkml:trace>
  <inkml:trace contextRef="#ctx0" brushRef="#br0" timeOffset="-91045.59">24305 9234 1638 0,'-5'-11'72'0,"5"11"16"0,0 0-71 0,0 0-17 0,-3 8 0 0,-6 3 0 16,6 2 0-16,-3 6 0 0,-6-1 0 0,3 3 0 16,-3 6 0-16,-6 2 0 0,3 3 0 0,-12 7 0 15,4 1 0-15,-7 5-11 0,-6 0 2 0,-6 5 0 16</inkml:trace>
  <inkml:trace contextRef="#ctx0" brushRef="#br0" timeOffset="-90175.72">23841 9271 1692 0,'0'0'37'0,"-9"-3"8"0,9-2 2 0,0 5 0 0,-3-3-38 0,3 3-9 0,0 0 0 0,0 0 0 16,0 0 20-16,3 6 3 0,3-1 0 0,-3 3 0 16,3 0 21-16,0 0 5 0,0 2 1 0,-3 1 0 15,9-3-18-15,-3 3-4 0,0 4-1 0,0-1 0 16,3-4-15-16,-1 1-4 0,-2-3 0 0,9 2 0 16,0-2 1-16,-3 0 0 0,6-5 0 0,3-1 0 15,2-2 0-15,1-2 0 0,-3-1 0 0,12-5 0 16,-6-5-9-16,2 2 12 0,1-2-12 0,3 0 12 15,-1-3-12-15,4-2 10 0,0-6-10 0,3 0 10 16,-1-3 8-16,1 1 2 0,3 0 0 0,-10-4 0 16,7 4-20-16,-6 0 0 0,-1-1 0 0,1 3 0 15,3 0-141-15,2 3-32 0,34-21-7 0,-13 13 0 16</inkml:trace>
  <inkml:trace contextRef="#ctx0" brushRef="#br0" timeOffset="-89450.71">17581 12359 691 0,'-20'-3'30'0,"20"3"7"0,0 0-29 0,-6 5-8 0,-3 1 0 16,3-1 0-16,0 3 154 0,3 2 30 0,-3-2 5 0,0 6 2 16,-3-1-94-16,6-3-18 0,0 4-4 0,0-4-1 15,0 3-22-15,0-2-4 0,6 0 0 0,0-1-1 16,0 1-26-16,3-1-5 0,0-2 0 0,9-2-1 16,3-1 6-16,0-5 2 0,-1-3 0 0,10-2 0 15,12-6-2-15,3-4 0 0,-1-4 0 0,10-5 0 16,2-5-21-16,13-3 0 0,8-7 0 0,10-9 0 15,8-2 0-15,6-6 0 0,9 1 0 0,0 2-12 16,1 5-97 0,-7 6-20-16,80-30-4 0,-50 22-1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8:11:59.2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7405 11964 230 0,'-6'0'20'16,"3"-2"-20"-16,3 2 0 0,0 0 0 16,0 0 140-16,0 0 23 0,0-3 5 0,0 3 0 15,6-5-67-15,-6 5-13 0,0 0-4 0,0 0 0 16,3-5-7-16,-3 5-1 0,3-6-1 0,0 4 0 15,-3 2-11-15,2-6-1 0,4 4-1 0,-6 2 0 0,0 0-22 0,6-3-5 16,3-2-1-16,3 2 0 0,-6 0-14 0,6 1-2 16,3 2-1-16,3-3 0 0,-3 1-2 0,3-1-1 15,-4 3 0-15,7-3 0 0,9 1-2 0,-6-1-1 16,-6 3 0-16,0-3 0 0,5 1 16 0,1-1 3 16,-6 3 1-16,0-3 0 0,0 3-31 0,0 0 0 15,0 0 0-15,-7-2 0 0,1 2 8 0,0 0 0 16,3 0-8-16,-6 0 12 0,-3 0-12 0,3 2 0 15,0-2 0-15,3 0 0 0,-3 3 8 0,0-3-8 16,-3 3 0-16,0-3 0 0,5 2 0 0,-2-2 0 0,-9 0-11 16,0 0 11-1,6 6-136-15,0-4-19 0,-6-2-4 0</inkml:trace>
  <inkml:trace contextRef="#ctx0" brushRef="#br0" timeOffset="1744.21">8536 11898 817 0,'0'0'36'0,"0"0"8"0,0 0-36 0,0 0-8 15,0 0 0-15,9 0 0 0,-9 0 39 0,9 0 5 16,-1 0 2-16,-2 0 0 0,3 0-2 0,0 0 0 15,0 0 0-15,3 0 0 0,-3 0 3 0,3 0 0 16,-3 0 0-16,0 0 0 0,6 3-3 0,-3-3-1 16,-1 3 0-16,1-3 0 0,3 0-7 0,0 2-2 15,-3 1 0-15,6-3 0 0,-3 3-16 0,3-3-3 0,-3 2-1 16,2-2 0-16,1 0-6 0,3 0-8 0,0 3 11 0,0-3-11 16,0 0 9-16,2 0-9 0,-2 0 0 0,3 0 9 15,-3 0-9-15,3 0 8 0,-3 0-8 0,-1 0 8 16,4-3 0-16,-3 3-8 0,0 0 12 0,0 0-4 15,3 0 0-15,-7 0-8 0,1 0 12 0,3 0-4 16,-3 0-8-16,3-2 12 0,0-1-12 0,-4 3 12 16,4 0-12-16,0 0 0 0,0 0 0 0,0 3 8 15,-3-3-8-15,3 2 0 0,-1-2 0 0,-2 3 0 16,3-3 0-16,0 2 8 0,0 1-8 0,0-3 0 16,-1 3 0-16,1-3 0 0,-3 0 0 0,0 2 0 15,0-2 0-15,0 3 8 0,0-3-8 0,-1 0 0 16,1 3 0-16,0-3 0 0,3-3 0 0,-3 6 0 15,3-3 13-15,-4 2-2 0,7-2-1 0,-3 0 0 16,0 3-10-16,0-3-11 0,3 0 3 0,-4 0 0 0,1 0 8 0,3 0 14 16,-3 0-3-16,3 3-1 0,0-1-10 15,-1 1-9-15,-2 0 9 0,0-3-13 0,3 2 13 0,-3-2 0 16,0 3 0-16,2 0 0 0,1-3 0 0,0 0 0 16,-3 2 0-16,3-2 0 0,2 3 0 0,-2-3 0 15,3 0 0-15,-3 2 0 0,3 1 0 0,-4-3 10 16,-2 0-10-16,6 0 8 0,-3 0-8 0,0 3 0 15,-1-3-12-15,1 0 12 0,0 0 0 0,0 0 0 16,0 0 0-16,0 0 0 0,5 0 0 0,-2 0 0 16,0 0 0-16,0 0 12 0,2 0-12 0,-2 0 0 15,0-3 0-15,0 3 0 0,-3 0-9 0,-1-3 9 16,1 3-12-16,0 0 12 0,-3 0 0 0,3 0 0 0,-3-2 0 16,2 2 0-16,-2 0 0 0,0 0 0 0,3-3 0 15,0 6 0-15,-1-3 0 0,4 0 0 0,0-3 12 0,0 3-3 16,0 0-9-16,-1 0 0 0,1 0 0 0,-3 0 0 15,3 0 0-15,0 0-11 0,-1 0 3 0,-2 0 0 16,0 0 8-16,0 0 0 0,0 0 0 0,2 0 0 16,-5 3 0-16,6-3 0 0,-3 0 0 0,3-3 0 15,-1 3 0-15,-2-2 0 0,0 2 0 0,0 0 0 16,0 0 0-16,-3-3 11 0,-1 0-3 0,1 1 0 16,-3 2-8-16,3-3 0 0,-3 3 0 0,0-3 0 15,-4 3 0-15,4 0 8 0,-3-2-8 0,3-1 12 16,-3 0-12-16,0 3 0 0,-3-2 0 0,3 2 0 15,-6-3 0-15,5 3 8 0,-2-5-8 0,0 2 0 16,-3 3 0-16,0 0 0 0,3 0 0 0,-3-3 0 16,-3 3-25-16,0-2-4 0,0 2-1 0,-3 0-759 15</inkml:trace>
  <inkml:trace contextRef="#ctx0" brushRef="#br0" timeOffset="4596.59">10667 11120 831 0,'0'0'36'0,"0"0"9"0,0 0-36 0,0 0-9 16,0 0 0-16,0 0 0 0,3-5 72 0,0-3 13 0,3 3 3 0,-3 0 0 15,3-1 5-15,-6 1 2 0,3 0 0 0,0-1 0 16,3 1-21-16,-3 0-4 0,0-3-1 0,0 0 0 16,0 3-34-16,2-3-7 0,1 2-2 0,-3-1 0 15,3 1-15-15,0-2-3 0,0 0-8 0,0 3 12 16,3-3-12-16,-3 0 0 0,3 0 0 0,3 0 0 16,0 0 0-16,3 3 0 0,-3 0 0 0,3-3 0 15,-1 3 0-15,1-3-8 0,0 5 8 0,0 0 0 16,0-2-8-16,3 2 8 0,-3 1 0 0,3-1 0 15,-4 3 0-15,4 0 0 0,3-3 0 0,-3 3 0 16,3 0 0-16,-3 0 0 0,3 3 0 0,-1-3 0 16,1 3 0-16,3-3 0 0,0 2 0 0,-3-2 0 15,2 3 0-15,-2 0 0 0,0-1 0 0,0 1 0 16,0 0 0-16,0-1 0 0,-4 1 0 0,1 0 0 16,3 2 0-16,-3-2 0 0,-3-1 0 0,0 1 0 15,0-1 0-15,-3 1 0 0,2-3 0 0,-2 0 0 0,0 0 8 0,-3 0-8 16,3 0 11-16,0 0-11 0,-3 0 11 0,0 0-11 15,3 0 10-15,-3-3-10 0,0 1 12 0,0-1-3 16,0 1-1-16,-1-1 0 0,1 0 3 0,-3 1 0 16,0-4 0-16,3 1 0 0,-3 0-1 0,0-3 0 15,-3 2 0-15,3-1 0 0,0-1-10 0,0 0 12 16,-3 0-12-16,0 0 12 0,3-3 0 0,-3 6 0 16,0-3 0-16,0 0 0 0,0 3-12 0,3-3-9 15,-3 3 9-15,3-1-13 0,-3-2 13 0,-3 8 0 16,0 0 0-16,6-5 0 0,-3 0 0 0,-3 5 0 0,0-6 0 15,0 6 0-15,0 0 0 0,0 0 0 16,0 0 13-16,0 0-4 0,0 0-9 0,0 0 0 16,0 0 0-16,0 0 0 0,0 0 0 0,0 0-11 0,0 0 3 0,0 0 0 15,0 0 8-15,0 0 11 0,0 0-3 0,3 6 0 16,0 2-8-16,-3-8 0 0,2 8 0 0,1-3 0 16,3 3 0-16,-3-3 0 0,-3 3 0 0,3 0 0 15,3 0 0-15,0-3 0 0,0 1 0 0,0 1 0 16,0-1 0-16,3-1 0 0,0 3 0 0,0-3 0 15,0-2 8-15,3 2-8 0,0-2 8 0,0 2-8 16,2-2 9-16,-2-1-9 0,3-2 10 0,0 0-10 16,0 0 9-16,-3-2-9 0,3-1 8 0,0 0-8 15,0 1 8-15,-1-1-8 0,1 1 8 0,0-1-8 16,0-2 0-16,-3-1 0 0,3 1 8 0,-3 0-8 0,0 2 0 16,0 0 0-16,2-4 0 0,-2 4 8 0,-3 0-8 0,3 1 0 15,3-4 0-15,-3 4 0 0,-3-1 0 16,6 0 0-16,-3 1 0 0,0 2 0 0,0-3 0 0,-1 3 0 15,1 0 0-15,0 0 0 0,0 0 0 16,0 0 0-16,-3 0 0 0,3 3 0 0,-3-1 0 0,3 1 0 16,-3-3 0-16,0 3 0 0,-3 2 0 0,2 0 0 15,1-5 0-15,0 6 0 0,-3-4 0 0,0 3 0 16,3 1 0-16,0-1 0 0,-3 0 0 0,3 1 0 16,-3-1 0-16,3 3 0 0,-3-3 0 0,0 0 0 15,0 3 0-15,0 0 0 0,0-2 0 0,-6-6 0 16,0 0 0-16,3 8 0 0,3-1 0 0,-3 1 0 15,-3-8 0-15,0 8 0 0,0-8-10 0,0 11-4 0,3-3-1 16,-6 0-916-16</inkml:trace>
  <inkml:trace contextRef="#ctx0" brushRef="#br0" timeOffset="7276.21">19073 15232 633 0,'0'0'56'0,"0"0"-44"0,0 0-12 0,3-3 0 16,3 1 155-16,0-1 29 0,0-2 5 0,-1 2 2 15,4 1-91-15,3-1-17 0,-3-2-4 0,3 5-1 16,0-3-21-16,3 3-4 0,0-3-1 0,3 3 0 16,0 3-18-16,2 0-4 0,-2-3-1 0,6 5 0 15,0-2 7-15,3 2 0 0,5 0 1 0,1 3 0 16,6-3-15-16,3 1-3 0,5 2-1 0,1-3 0 15,5-2 0-15,4-1 0 0,2 1 0 0,10-1 0 16,5-2-2-16,4 0 0 0,2 0 0 0,3-2 0 16,4 2-5-16,2-3-2 0,0-2 0 0,4 2 0 15,-1 1-9-15,0 2 0 0,3-3 0 0,-5 0 8 16,-1 1-8-16,0 2 0 0,4 0-10 0,-4 0 10 0,-3 2 0 16,3 1 0-16,-5 0 0 0,2 2 10 15,-3 0 2-15,-2-2 1 0,-7 2 0 0,-2 0 0 0,-1-2 2 16,-5 2 0-16,-1 1 0 0,-2-1 0 0,-1-2-3 0,-2 2 0 15,-7 0 0-15,-2-2 0 0,-4-3-1 0,1 0-1 16,-3 0 0-16,-1 0 0 0,-11-3-10 0,9 3 12 16,-7-2-12-16,-2 2 12 0,0 0-4 0,-6-3 0 15,-3 0 0-15,-4 1 0 0,-2-4-8 0,-6-2 0 16,-3 3 0-16,0 0-11 16,-6-3-125-16,0 0-26 0,-6-3-5 0</inkml:trace>
  <inkml:trace contextRef="#ctx0" brushRef="#br0" timeOffset="7496.11">22362 15081 921 0,'-9'-5'40'0,"9"5"10"0,0 0-40 0,0 0-10 0,0 0 0 0,0 0 0 16,0 0 199-16,0 0 37 0,6 8 8 0,3 0 2 16,3 2-176-16,0 1-35 0,2 2-7 0,4 0-2 15,3 1 10-15,-3 2 3 0,3 2 0 0,3 1 0 16,2-4-23-16,-2 4-4 0,3-3 0 0,-3 2-1 15,0 1-3-15,-4-3 0 0,-5 0 0 0,0 0 0 16,-3-3 0-16,-9 0 0 0,-6 0 0 0,-6-2 0 16,-6 2-8-16,-5 0 10 0,-10 1-10 0,-6-1-632 15,-6 3-132-15</inkml:trace>
  <inkml:trace contextRef="#ctx0" brushRef="#br0" timeOffset="8137.36">21585 15531 748 0,'0'0'33'0,"0"0"7"0,-3-5-32 0,3 5-8 16,0 0 0-16,0 0 0 0,0 0 241 0,0 0 47 16,0 0 8-16,0 0 3 0,0 0-216 0,3 5-43 15,-3 8-9-15,3 1-2 0,-3 1 29 0,3 4 6 16,-3 5 0-16,0 0 1 0,0 2-24 0,-3 0-5 16,3 1 0-16,-3 2-1 0,3-3-4 0,0 1-1 0,-3-3 0 0,0 2 0 15,0-5-6-15,3 1-2 0,0-1 0 0,-3-5 0 16,3-1-22-16,0-1 9 0,-3 2-9 0,3-3 0 15,0-5 8-15,0 2-8 0,0-4 0 0,3 2 0 16,-3-1-15-16,0-7-6 0,0 0-2 0,0 0 0 31,0 0-93-31,0 0-18 0,6-2-4 0,-3-6-492 0,3-3-98 16</inkml:trace>
  <inkml:trace contextRef="#ctx0" brushRef="#br0" timeOffset="8428.56">21388 15621 748 0,'-17'-19'67'0,"8"14"-54"0,0-3-13 0,0 0 0 16,0-2 198-16,3 2 37 0,-3 3 7 0,6-3 2 16,0 0-161-16,0 2-32 0,6-2-7 0,0 3 0 15,3 0-17-15,6 2-3 0,0 1-1 0,3-1 0 0,6 3-23 16,-4 3 0-16,4-3 0 0,3 5 8 0,0 0-8 0,3 3 9 16,-1 3-9-16,1-1 10 0,3 1 7 0,3 5 2 15,-4 0 0-15,4 2 0 0,-3-2 10 0,3 2 3 16,-4 1 0-16,1 0 0 0,-3 4 2 0,-3-4 1 15,3 5 0-15,-7-3 0 0,-2 0-5 0,-3-2-1 16,-3-1 0-16,-3 3 0 0,-6-2-4 0,0-3-1 16,-6-1 0-16,0-1 0 0,-9 2 10 0,0-1 2 15,-6 1 0-15,-2-2 0 0,-7 1-3 0,-6-1 0 16,-6 2 0-16,-2-6 0 0,-1 3-19 0,3 1-4 16,-2-1-1-16,2-3 0 0,0 1-17 0,6-6-4 15,1 3-1-15,8-3-770 0,3 1-153 16</inkml:trace>
  <inkml:trace contextRef="#ctx0" brushRef="#br0" timeOffset="9325.46">22284 15571 745 0,'0'0'32'0,"6"-3"8"0,0-2-32 0,-3 2-8 15,-3 3 0-15,6-2 0 0,-3-1 84 0,-3 3 16 16,3-5 2-16,-3 5 1 0,0 0 13 0,0 0 4 15,0 0 0-15,-6 0 0 0,-3 0-12 0,3 2-1 0,-3 4-1 0,-2 1 0 16,-4 7-6-16,0 2 0 0,-3 5-1 0,3 3 0 16,-3-1-28-16,0 6-6 0,3 6-1 0,1-3 0 15,2 2-25-15,3-2-6 0,0-1-1 0,6 4 0 16,3-6-21-16,0 0-11 0,6 3 10 0,3-6-10 16,3 6 0-16,5-5-15 0,1-1 2 0,9-5 0 15,0-2 0-15,9-1 0 0,2-5 0 0,4-5 0 31,6-2-133-31,5-4-26 0,7-4-6 0</inkml:trace>
  <inkml:trace contextRef="#ctx0" brushRef="#br0" timeOffset="9626.79">23374 15420 1670 0,'-12'-5'74'0,"12"5"15"0,0 0-71 0,0 0-18 15,3 5 0-15,6 3 0 0,0 5 112 0,6 6 18 16,2-1 4-16,4 3 1 0,0 3-115 0,9 3-20 16,-9-1-8-16,9 6 0 0,-4-3 8 0,-2 3 0 15,-3-1 0-15,0 1 0 0,0 3 0 0,-3-4 16 16,-7 1-4-16,-2-6-1 0,-3 1 17 0,-3-3 4 15,-3-3 1-15,-9 0 0 0,0 3-21 0,0-6-12 0,-11 4 12 0,-10-4-12 16,-3-2 10-16,-3 3-10 0,-8-1 8 0,5-2-8 31,-6 0-44-31,-2 0-15 0,-7-6-2 0,1 1-909 0</inkml:trace>
  <inkml:trace contextRef="#ctx0" brushRef="#br0" timeOffset="9904.12">22719 15981 2073 0,'-9'-3'184'0,"3"1"-147"15,0-1-29-15,3 3-8 0,3 0 168 0,0 0 33 16,0 0 7-16,0 0 0 16,0 0-224-16,12 3-44 0,-3-1-10 0</inkml:trace>
  <inkml:trace contextRef="#ctx0" brushRef="#br0" timeOffset="13087.26">15111 11012 1882 0,'0'0'41'0,"0"0"9"0,0 0 2 0,6-3 1 0,0 1-42 0,0-1-11 0,3-5 0 0,0 3 0 0,-3-3 48 16,5 0 8-16,1-3 2 0,0-2 0 15,-3 0-10-15,3-3-1 0,3-3-1 0,0 1 0 0,3-3-30 0,-3-3-7 16,2-2-1-16,1-1 0 0,3-5-8 0,-6 1 0 16,3-4 0-16,-3 1 8 0,0-9-8 0,-6 1 0 15,0-6 0-15,-4 4-11 16,1 1-12-16,-3 3-2 0,-3 3-1 0,0 3 0 0,0 8 26 0,-3-1 0 15,-3 6 0-15,-2 2 0 0,-1 4-10 0,-3 4 10 16,0 0-12-16,0 6 12 0,0 5-8 0,-6 0 8 16,3 3 0-16,-3 5 0 0,1 5 0 0,-1 0 0 15,3 6 12-15,-3 2-3 0,6 5 13 0,-3 3 2 16,3 1 1-16,3 4 0 0,0 0-14 0,3 1-3 16,0 2-8-16,4-3 12 0,-1 1-12 0,6-1 9 0,-1-2-9 15,4 2 8-15,0-2-8 0,3 2 0 0,0-5 0 16,6-2 8-16,0 2-8 0,3-3-17 0,6-2 4 0,2 0 1 31,-2-6-133-31,3-2-27 0</inkml:trace>
  <inkml:trace contextRef="#ctx0" brushRef="#br0" timeOffset="13450.66">15635 10560 1796 0,'-6'-8'40'0,"0"2"8"0,-3 1 1 0,3 0 1 0,0 2-40 0,0 3-10 0,6 0 0 0,-9 0 0 0,3 5 0 0,0-2 0 16,-3 2 0-16,3 3 0 0,-3 0 28 0,0 3 3 15,4 2 1-15,-1 0 0 0,-3 6 4 0,3-1 0 16,0 1 1-16,3 2 0 0,0 0-17 0,3 0-4 16,3 3-1-16,-3 3 0 0,6-6-15 0,0 0 11 15,3 0-11-15,8 19 10 0,-5-24-10 16,3-3 9-16,0-3-9 0,3 1 0 0,0-6 0 15,0-2 0-15,0-6 0 0,-1 1 0 0,1-6 0 16,3-3 0-16,-3 1-8 0,-3-6 8 0,0 0-12 16,-3-3 12-16,-3 1-12 0,-3-3 1 0,-1-3 0 15,-5 3 0-15,-2-3 0 16,-4 0-13-16,-3 3-2 0,-6 2-1 0,3 3 0 0,-6 1 12 0,0 4 3 16,-3 3 0-16,3 0 0 0,-2 3 12 0,2 2 0 15,0 3 0-15,3 3 0 0,0-1 0 0,3 4 0 16,0 2 8-16,6-3-8 15,0 6-82-15,6-1-20 0,3-2-4 0</inkml:trace>
  <inkml:trace contextRef="#ctx0" brushRef="#br0" timeOffset="13961.2">16105 10565 1785 0,'-3'-8'159'0,"0"-3"-127"0,-3 3-32 0,0-2 0 16,0-1 95-16,0 1 13 0,-3-1 2 0,3 0 1 15,-3 1-47-15,1-1-10 0,-1 3-2 0,0-2 0 16,-3 2-9-16,0 3-3 0,3-1 0 0,-3 4 0 16,3 2-28-16,-3 0-12 0,3 5 8 0,0 0-8 15,-3 3 0-15,4 0 0 0,-1 5 0 0,-3 1 0 0,3 1 0 0,0 4 0 16,-3-1 0-16,6 1 0 0,0-1 0 0,3 1 0 16,-3 0 0-16,6-1 0 15,3-2 0-15,0 0 0 0,-3 0 0 0,6-3 0 0,3-3-14 0,3 1 5 16,-3 0 1-16,6-3 0 0,-3-3 8 0,-1 0 0 15,7-5 0-15,-3 0 0 0,0-2-18 0,0-1-2 16,0-5 0-16,0 0 0 0,-3 0 20 0,3 0 0 16,-4-2 0-16,1-1 0 0,0 0-13 0,0-2 1 15,0 3 0-15,-3-1 0 0,3 0 12 0,-6 3 0 16,3 1 0-16,0 4 0 0,0 0 0 0,0 3 0 16,-4 0 0-16,4 3 0 0,0 2 0 0,0 6 0 0,0-1 0 0,0 6 0 15,0-3 0-15,3 6 0 0,0 5-10 0,0 0 10 16,3 2 0-16,-6 0 0 0,3 1 0 0,-7 5 0 15,1-3 0-15,0 5 0 0,-3-2 0 0,-3 0 0 16,-6-1 0-16,-3-1-12 0,-2-4 4 0,-4 0 8 31,-3 1-31-31,0-6 2 0,-3-2 0 0,-3-4 0 0,-2 1 19 0,2-5 10 0,-6-6-10 0,3-2 10 16,-6-3 0-16,4-3 20 0,-1-5-4 0,0 0 0 16,0-5 14-16,4 0 2 0,2-6 1 0,3 1 0 15,9-3-19-15,0 0-4 0,3-6-1 0,6 1 0 31,9-3-41-31,3-1-8 0,9-1-1 0,6 2-1 0,3-3-124 0,5 0-25 16</inkml:trace>
  <inkml:trace contextRef="#ctx0" brushRef="#br0" timeOffset="14221.32">16799 10160 691 0,'-6'-19'61'0,"0"14"-49"16,-6-3-12-16,0 3 0 0,6-3 306 0,-3 3 58 15,-6 2 12-15,0-2 3 0,3 5-277 0,0 0-55 16,-2 0-11-16,-1 0-3 0,-3 5-9 0,0 3-1 16,6-3-1-16,-6 6 0 0,0 2 4 0,0 6 1 15,1-1 0-15,-1 6 0 0,0 5-3 0,0 0-1 16,0 6 0-16,0 4 0 0,6 6-7 0,0-2 0 16,1 2-1-16,5 0 0 0,3-3-6 0,6-2-1 15,0-3 0-15,6 0 0 0,2-3-8 0,4 3 0 16,6-5 0-16,0-3 0 0,3 0-13 0,6-5 5 0,8-3 8 15,-2-2-13 1,0-4-35-16,2-7-8 0,7-2 0 0,0-6-645 0,-4-3-129 0</inkml:trace>
  <inkml:trace contextRef="#ctx0" brushRef="#br0" timeOffset="14492.53">16995 10157 1267 0,'-9'-8'112'0,"9"8"-89"0,0 0-23 0,0 0 0 0,0 0 121 16,0 0 20-16,6 8 4 0,-3 3 1 0,0 0-63 0,0 4-13 16,0 4-2-16,3 5-1 15,-3 0 8-15,0 5 1 0,-3 0 1 0,0 8 0 0,6-3-42 0,-6 3-9 16,-3 0-2-16,0-2 0 0,3-1-15 0,-3 0-9 15,3-4 10-15,-3-1-10 0,0-3 0 0,0-2 8 16,6-3-8-16,-3 0 0 16,-3-5-33-16,6 0-10 0,0-3-1 0,0-2-987 0</inkml:trace>
  <inkml:trace contextRef="#ctx0" brushRef="#br0" timeOffset="14711.32">17296 10493 1785 0,'0'-13'79'0,"0"13"17"0,0-5-77 0,6 0-19 0,6-1 0 0,-1 4 0 16,1-4 108-16,3 1 19 0,3 0 3 0,3-1 1 15,-3-1-62-15,3 1-12 0,5-4-2 0,-2 2-1 16,6 2-32-16,0-2-6 0,-3 1-2 0,-1-1 0 15,7 0-75 1,-6 0-15-16,0 2-4 0</inkml:trace>
  <inkml:trace contextRef="#ctx0" brushRef="#br0" timeOffset="15717.74">18320 10134 1555 0,'0'0'138'0,"0"0"-110"16,-6-3-28-16,0 3 0 0,0 5 41 0,0-2 3 16,0-1 1-16,0 4 0 0,0 2-34 0,0 2-11 15,0 1 0-15,0 2 0 0,-3 3 32 0,3 3 0 16,0-1 0-16,0 3 0 0,3 0-2 0,-3 3-1 16,3-3 0-16,3 3 0 0,0 0-15 0,3-3-3 15,0 3-1-15,6 0 0 0,-3 0-10 0,3-6 10 16,3 3-10-16,0-2 10 0,0-3-18 0,3 0-4 15,3-6-1-15,-1 1 0 16,1-3-98-16,0-3-19 0,6-2-4 0</inkml:trace>
  <inkml:trace contextRef="#ctx0" brushRef="#br0" timeOffset="16903">18087 10131 1458 0,'0'0'64'0,"0"-5"14"0,0 5-62 0,3-6-16 16,3 1 0-16,0 0 0 0,-6 5 52 0,0 0 7 16,6 0 1-16,3 0 1 0,0 2-18 0,-3 4-4 15,-3 2-1-15,3 2 0 0,0 3-7 0,-3 3-2 16,3 5 0-16,-3 1 0 0,3-1-1 0,-3 5-1 15,0-2 0-15,0 5 0 0,3 0-19 0,-3 0-8 16,-3 3 0-16,3 0 8 0,-3-3-8 0,3 0 0 16,-3-2 0-16,0-1 0 0,0 0 0 0,0-4 12 15,0-1-4-15,3 0 0 16,-3-5-28-16,3 0-5 0,0-6-2 0,6 1 0 16,-4-6-87-16,4-5-18 0,0 0-3 0</inkml:trace>
  <inkml:trace contextRef="#ctx0" brushRef="#br0" timeOffset="17188.3">18159 10062 1900 0,'-3'-5'169'15,"-3"0"-135"-15,0 2-34 0,6 3 0 16,0 0 48-16,0 0 2 0,0 0 1 0,0 0 0 16,0 0-43-16,6 8-8 0,3 0 0 0,3 2 0 15,3 1 0-15,0 5 8 0,5-3 1 0,1 6 0 16,3-4-9-16,3 7 0 0,0-4 0 0,2 3 0 0,1 3 0 0,3-3 12 15,0 3-12-15,-1 0 12 0,-2-3-4 0,0 0 0 16,-6 6 0-16,0-4 0 16,-10 4-8-16,1-3 12 0,-3 0-12 0,-6-3 12 0,-3 3-4 15,-9-3 0-15,-3 0 0 0,-6-3 0 0,-2 4 11 0,-7-4 1 16,-3 1 1-16,0-1 0 0,-3-5-21 0,1-2 0 16,-1 5 0-16,3-6 0 0,0 1 0 0,3-3-13 15,4 0 5-15,2-5-663 16,3 2-132-16</inkml:trace>
  <inkml:trace contextRef="#ctx0" brushRef="#br0" timeOffset="17421.21">18873 10126 2016 0,'-15'-14'89'0,"9"12"19"0,0 4-87 0,-5 1-21 0,2 2 0 0,-3 3 0 15,0 3 44-15,0-1 5 0,0 6 1 0,0 0 0 16,0 3-42-16,-3 2-8 0,3-3 0 0,1 4 0 16,2 4 0-16,-3 0-9 0,3-2 9 0,0 0 0 15,6 0 0-15,0 0 0 0,0 2 0 0,6-5 0 16,0 1 0-16,6-1-8 0,-3-3 8 0,6-2-12 16,3-3-32-1,5 1-8-15,1-7 0 0,0-1-857 0</inkml:trace>
  <inkml:trace contextRef="#ctx0" brushRef="#br0" timeOffset="17567.68">18924 10298 1612 0,'-12'-8'144'0,"6"5"-116"16,6 3-28-16,-6 0 0 0,-3 3 52 0,9-3 5 15,0 0 1-15,0 5 0 0,-3 0-58 0,3-5 0 16,0 8-15-16,3 0-519 15,0 0-104-15</inkml:trace>
  <inkml:trace contextRef="#ctx0" brushRef="#br0" timeOffset="17853.27">19040 10004 1659 0,'-9'-11'73'0,"3"3"16"0,0 3-71 0,0 0-18 0,6 0 0 0,0 5 0 16,0 0 0-16,0 0 0 0,0 0 8 0,0 0-8 15,0 0 26-15,0 0 2 0,6 5 0 0,3 3 0 16,0 2 19-16,0 6 4 0,3-3 1 0,3 3 0 16,0 5-30-16,2 1-6 0,4-1 0 0,-3 3-1 15,3 2-5-15,0 1-1 0,0 2 0 0,-4 0 0 16,-2 2-9-16,0 4 0 0,-3-1 0 0,-6 3 0 15,0 0 0-15,-6 0-12 0,-3-2 0 0,-6 2 1 16,-6-3-90 0,-3-2-19-16,-8 2-3 0</inkml:trace>
  <inkml:trace contextRef="#ctx0" brushRef="#br0" timeOffset="18141.83">19230 9760 2116 0,'0'0'47'0,"9"3"9"0,0 0 3 0,6 2 0 0,3 6-47 16,0-3-12-16,6 2 0 0,-3 3 0 0,2 3 0 0,1 5 0 0,3 1 9 0,0 1-9 15,3 1 33-15,-4 3 3 0,4 7 0 0,-3-2 0 16,0 5-36-16,-4-3 0 0,-2 3 0 16,-3 0 0-16,-6 3 11 0,-6-3-2 0,-3 3 0 0,-6-1 0 31,-9 1-49-31,-6 0-9 0,-9 0-3 0,-8-1-594 0,-10-2-119 0</inkml:trace>
  <inkml:trace contextRef="#ctx0" brushRef="#br0" timeOffset="27973.32">17948 12409 403 0,'0'0'17'0,"0"0"5"0,0 0-22 0,0 0 0 0,0 0 0 0,0 0 0 16,0 0 170-16,0 0 30 0,0 0 5 0,0 0 2 15,-3 8-118-15,3-3-23 0,0 3-5 0,0 0-1 16,0 0-12-16,0 3-4 0,0-1 0 0,0 3 0 0,-3 6 2 0,0 2 0 15,3 3 0-15,-3 2 0 0,0 1-3 0,3 5-1 16,-6-1 0-16,6 1 0 0,-3 0-4 0,0 0-1 16,0-3 0-16,0 2 0 0,0 4-7 0,-3-3-2 15,3-1 0-15,-3 1 0 0,3 2-12 0,-3-2-2 16,3 3-1-16,0-6 0 0,-3 0-13 0,3 0 9 16,-3 0-9-16,3-3 8 0,0-2-8 0,-3-3 0 15,3-2 9-15,0 2-9 0,0-5 0 0,3 0 9 16,-3-3-9-16,0-2 0 0,0-1 0 0,3-2 0 15,-3 0 0-15,3-8 0 16,0 0-28-16,0 0-13 0,0 0-3 0,0 0-870 0</inkml:trace>
  <inkml:trace contextRef="#ctx0" brushRef="#br0" timeOffset="28871.05">17861 12478 345 0,'0'0'31'0,"0"0"-31"0,3-3 0 0,6 0 0 16,0-2 177-16,0 3 30 0,3-4 5 0,3 1 2 15,0 0-145-15,0-1-29 0,5 4-5 0,1-1-2 0,6-2 16 0,-3 2 3 16,3 0 1-16,-4 1 0 0,7 2-11 0,-3-3-2 16,6 1-1-16,-4 2 0 0,1 0-23 0,3-3-5 15,0 3-1-15,2-3 0 0,1 1-10 0,3 2 10 16,0-3-10-16,2 3 10 0,1-3-10 0,3 3 0 16,-4-2 0-16,-2 2 8 0,3-3-8 0,-7 3 0 15,4 0 0-15,0-3 0 0,-4 3 0 0,4 0 0 16,0-2 0-16,2-1 0 0,-2 3 8 0,-3-3-8 15,0 1 12-15,-4 2-4 0,1 0 0 0,-3-3-8 16,-3 3 12-16,-1-2-4 0,1-1 1 0,-3 3 0 16,0-3 0-16,-3 1 0 0,3-1 11 0,-4 0 1 0,1 1 1 15,0 2 0-15,0-3-22 0,0 0 0 0,-3 3 0 0,-4 0 8 16,1 0-8-16,-3 0 0 0,0-2 0 16,-3 2 0-16,-3 0-15 0,3 0 3 0,-9 0 0 0,0 0 0 15,6 2 12-15,-6-2 0 0,0 0 12 0,0 0-12 16,6 6 15-16,-6-6-4 0,6 5-1 0,-3 0 0 15,-3 3 2-15,3 0 0 0,-3 0 0 0,0 0 0 16,0 3-12-16,0-1 12 0,-3 6-12 0,6-3 12 16,-3 0-12-16,0 6 12 0,0 2-12 0,3 3 12 15,0 0 1-15,-3 2 1 0,3 1 0 0,0 2 0 16,0 0 0-16,0 0 0 0,-3 0 0 0,6 0 0 16,-3 0-1-16,0 0 0 0,-1-2 0 0,-2 2 0 15,0-3 5-15,3 4 1 0,-3-4 0 0,6 3 0 16,-3 0-2-16,0-2 0 0,0 2 0 0,3-3 0 15,-3 1-6-15,0-1-2 0,3-2 0 0,0 0 0 0,-3 0-9 0,3-3 10 16,-3-3-10-16,3 1 10 0,-3-3-10 0,0 0 12 16,0 2-12-16,0-5 12 0,0-2 4 0,-3 2 2 15,3 0 0-15,-3-5 0 0,3 3 7 0,-3-3 2 16,0 0 0-16,-3 0 0 0,3 0 2 0,0-8 1 16,0 0 0-16,-3 5 0 0,3 0-22 0,0-5-8 15,-3 5 0-15,3-5 9 0,0 0-9 0,0 0 12 16,-6 6-12-16,3-1 12 0,3-5-12 0,-6 3 8 15,-3-3-8-15,0 0 8 0,0 0-8 0,0 0 0 16,-6-3 0-16,-2 3 0 0,-4 0-16 0,-3 0-6 16,-6-3-1-16,0 1 0 15,-5 2-8-15,-1-3-1 0,-3 3-1 0,1-3 0 16,-10 1 5-16,0-3 2 0,-5 2 0 0,-7 0 0 0,1 1 26 0,-4-1-10 16,1-2 10-16,-1 2 0 0,-5 0-8 0,-4 1 8 0,-2 2 0 0,-1 0 0 15,4-3 16-15,3 3 11 0,-4-3 1 0,-2 1 1 16,5 2 7-16,1 0 2 0,5 0 0 0,7 2 0 15,-1 1-28-15,7 0-10 0,2-3 0 0,9 2 9 16,6 1-9-16,1 0-16 0,-1-1 4 0,9 1 1 31,9 0-51-31,6-1-10 0,0-2-3 0</inkml:trace>
  <inkml:trace contextRef="#ctx0" brushRef="#br0" timeOffset="31394.74">17376 11123 518 0,'0'0'46'0,"0"0"-37"0,0 0-9 0,9-3 0 0,3-2 100 0,0 3 19 15,0-4 3-15,6 1 1 0,2 2-52 0,4-2-11 16,6-3-1-16,3 0-1 0,2-2-17 0,7 2-3 16,6-3-1-16,2 3 0 0,4-3-18 0,5 1-4 15,4-3-1-15,8-1 0 0,7 1-14 0,-4-3 8 16,7 3-8-16,2-3-602 0</inkml:trace>
  <inkml:trace contextRef="#ctx0" brushRef="#br0" timeOffset="33931.83">18257 12547 748 0,'-9'2'67'0,"-3"1"-54"0,0-1-13 0,-3 1 0 16,1 2 48-16,-4 1 8 0,3-4 0 0,-3 4 1 15,3-1-14-15,-3 0-3 0,3 1-1 0,-2-1 0 16,-1 3-15-16,3 0-2 0,-3-3-1 0,0 3 0 0,3 0 18 0,-3 0 3 16,3-3 1-16,4 3 0 0,-1 0 17 0,0-3 3 15,0 3 1-15,0 0 0 0,3 0-37 0,3 0-7 16,0 0-2-16,0 0 0 0,3 0-18 0,-3 0 0 16,6 0 0-16,-3 0 0 0,3 2 0 0,0-4 0 15,3 4 0-15,0 1 0 0,-3-6 8 0,3 6-8 16,-3-4 9-16,3 1-9 0,3 3 16 0,-3-3-2 15,0 0-1-15,3 0 0 0,-3 0 7 0,0 0 2 0,0 0 0 16,0 0 0-16,-3 2-6 0,3-2 0 0,0 0-1 16,-3 0 0-16,3 3-5 0,0-4-1 0,-3-1 0 15,3 2 0-15,0 2-9 0,-3 1 8 0,0 2-8 0,0-2 8 16,0 2 0-16,0-2 0 0,3 2 0 0,-3-3 0 16,0 1 1-16,0 2 0 0,0-5 0 0,0 3 0 15,3-3 1-15,-3 0 0 0,0-8 0 0,0 0 0 16,3 5-2-16,-3-5 0 0,0 0 0 0,0 8 0 15,0-8-8-15,0 0 8 0,0 0-8 0,0 0 8 16,0 0-8-16,6 2 0 0,3 1 0 0,-1-3 0 16,1 0 0-16,0-3 0 0,3 1-10 0,0-1 10 15,6-2-19-15,-3 2 3 0,3-2 0 0,0 0 0 16,2 2 2-16,1 0 1 0,0-2 0 0,3 0 0 16,3-1 5-16,-3 1 8 0,2-3-13 0,1 0 5 15,3 0 8-15,-3 3 0 0,2 0 0 0,4-3-8 16,0 0 8-16,0 3 0 0,-1-3 0 0,1 2 0 0,3 4 0 15,-3-4 0-15,-1 1 0 0,-2 2-8 0,0-2 8 16,-3 3 0-16,-4-1 0 0,-2 0 0 0,0 1 0 0,-3-1 8 16,0 0-8-16,-6 1 0 0,3 2 0 0,-3-3 8 15,-4 3-8-15,1 0 0 0,0-3 12 0,-3 1-1 16,0 2-1-16,-3-3 0 0,3-2 3 0,-6 5 1 16,6-3 0-16,-6 3 0 0,3-3 5 0,0 1 1 15,0-3 0-15,0-1 0 0,-3-2-20 0,0 3 0 16,3-3 0-16,-3-2 0 0,-3 2 0 0,3-3 0 15,0 0 0-15,-3 1-9 0,0-1 9 0,0 1 0 16,0-6 8-16,3 3-8 0,-3-1 12 0,-3-2-3 16,3 1 0-16,0-1 0 0,0 0-9 0,3-3-11 15,-3 3 3-15,0 1 0 0,-3-4 8 0,3 3 0 0,-3-2 0 0,0 2 0 16,1 0 0-16,2 0 8 0,-3 3-8 0,0 2 11 16,0-2-11-16,0 2 0 0,0 1 0 0,0 2 0 15,-3 0 0-15,3 0 10 0,-3 0-1 0,0 3 0 16,0-1 1-16,0 1 0 0,-3 3 0 0,0-4 0 15,1 4-2-15,-4 2-8 0,0-3 12 0,0 0-4 16,-3 3-8-16,0 0 0 0,-3 0 0 0,-2 0 0 16,-4 3 0-16,0 2 0 0,0-2 0 0,-3 0-11 15,-2-1-5-15,-1 3-2 0,0-2 0 0,-6 0 0 16,-2 2 18-16,-1 0-10 0,-3-2 10 0,1 2-8 16,-1-2 8-16,6 2 8 0,1-2-8 0,2 0 11 15,6 2-1-15,6-3 0 0,1-2 0 0,5 0-937 16</inkml:trace>
  <inkml:trace contextRef="#ctx0" brushRef="#br0" timeOffset="37831.62">17945 13515 633 0,'0'0'56'0,"0"0"-44"16,0 0-12-16,0 0 0 0,0 0 58 0,0 0 10 15,0 0 1-15,0 0 1 0,3-5-49 0,-3 5-9 16,0 0-3-16,6-3 0 0,-1-2 9 0,4 2 2 16,0 0 0-16,3-2 0 0,-3 2 13 0,3 1 3 15,3-1 1-15,-3 1 0 0,6 2 18 0,-3-3 3 16,2 0 1-16,4 3 0 0,3 0-23 0,0-5-5 15,0 5-1-15,5-3 0 0,-2-2 8 0,6 5 2 0,-3-3 0 16,6 1 0-16,-1 2-22 0,4-3-4 0,3-2-1 0,2-1 0 16,7 4-13-16,-1-3 0 0,4 2 0 0,-3 0 0 15,-4-2 0-15,7 2 8 0,-1-2-8 0,4 2 0 16,0-2 0-16,-4 0 0 0,-2 2 0 0,-1-2 0 16,-2 2 11-16,-3 1-11 0,-1-4 12 0,-2 4-12 15,0-4 0-15,-4 6 0 0,-5-2 0 0,0-1 0 16,-6 3 0-16,-1-3 0 0,-2-2 0 15,-6 5 0-15,-3 0 13 0,0 0 3 0,-3 0 0 0,-6-3 0 16,-6 3 4-16,0 0 0 0,0 0 1 0,0 0 0 16,0 0 6-16,0 0 1 0,0 0 0 0,0 0 0 15,0 0-6-15,0 0-1 0,-3-2 0 0,-3 2 0 16,3 0-12-16,-3 0-9 0,0-3 12 0,3 1-12 16,-3 2 11-16,6 0-11 0,-6-3 10 0,3 0-10 15,-3 1 8-15,6 2-8 0,0 0 0 0,0 0 0 16,-3-6 0-16,3 6 0 0,-3-2 0 0,3-4 0 0,0 1 0 0,0 0 0 15,0-3 0-15,0 0 0 0,0 0-9 0,0-3-2 16,0-2 0-16,3 0 0 16,0-6-13-16,0 1-4 0,-3-3 0 0,0 0 0 15,3-6 2-15,0-2 0 0,0 0 0 0,3-3 0 16,0-5-5-16,-3 3-1 0,3-6 0 0,3 3 0 0,-3-3 14 0,0 1 2 16,-3-1 1-16,2-2 0 0,-2-1 15 0,3 4 0 15,-3 2 0-15,0 2 0 0,-3-2 8 0,3 5 4 16,0 3 0-16,-3 3 1 0,3-1 19 0,-3 3 3 15,0 1 1-15,0 4 0 0,3-2-11 0,-3 5-1 0,0 3-1 0,0 0 0 16,-3 2-14-16,3 0-9 0,-3 4 12 0,-3-4-12 16,3 6 10-16,0-1-10 0,0 1 8 0,-3 2-8 15,1-2 15-15,2 3-3 0,-6 2 0 0,0-3 0 16,3 6-4-16,0-3 0 0,-6 2-8 0,3-2 12 16,3 3 4-16,-3-1 0 0,-3-2 0 0,3 3 0 15,0 0-16-15,-3-1 0 0,1 4 0 0,-1-4 0 16,0 1-10-16,-3 0-5 0,0-1-1 0,-3 4 0 15,0-6 26-15,-3 2 5 0,1-2 1 0,-1 0 0 16,-6 0-30-16,0 0-6 0,-3 0 0 0,-2-2-1 16,-1-1 21-16,-6 3-11 0,-5-3 11 0,2 3-8 15,-3 0 8-15,-2 0 0 0,2 3 0 0,-3 0-8 16,-2-1 8-16,-1-2 0 0,-5 3 0 0,2-1 0 16,-3 4 0-16,4-4 0 0,-1 4 0 0,4-1 0 0,2 0 17 0,0 1 6 15,1-1 1-15,5 0 0 0,0 0-5 0,7 1-1 16,5-1 0-16,3 0 0 15,6 1-73-15,3-1-14 0,4-2-3 0</inkml:trace>
  <inkml:trace contextRef="#ctx0" brushRef="#br0" timeOffset="40130.42">18335 12790 288 0,'0'0'12'0,"0"0"4"0,0 0-16 0,0 0 0 15,0 0 0-15,0 0 0 0,0 0 108 0,5 0 20 16,-2-3 3-16,3 1 1 0,-6 2-79 0,9 0-15 15,-3-3-3-15,0 3-1 0,6-3 8 0,-3 3 2 16,0-2 0-16,0 2 0 0,6-6-8 0,-3 6 0 16,3-2-1-16,-1-1 0 0,7 1-11 0,3-1-1 15,-6 0-1-15,3 3 0 0,3 0-6 0,-1-2 0 16,4 2-1-16,-3 0 0 0,6 0-3 0,-3 0 0 0,2 0 0 16,1 0 0-16,0 0-3 0,3-3-1 15,2 3 0-15,4 0 0 0,0-3-8 0,2 3 8 0,4 0-8 0,-3 0 8 16,2 0-8-16,-2 0 0 0,0 3 0 0,-1-3 0 15,-2 0 0-15,3 0 0 0,-4 0 0 0,4 3 8 16,-6-1 3-16,3 1 0 0,-4-3 0 0,-2 3 0 16,-3-3 8-16,0 2 1 0,-4-2 1 0,-2 0 0 15,0-2 3-15,-3 2 0 0,0 0 0 0,-1-3 0 16,1 0-6-16,-3-2-1 0,0 2 0 0,0 1 0 16,0-4-8-16,3 4-1 0,-7-4-8 0,1 4 12 15,0-1-12-15,-3 0 0 0,0 3 8 0,-3-2-8 16,3-1 0-16,-6 1 0 0,0 2 8 0,-6 0-8 15,9 0 0-15,-9 0 8 0,0 0-8 0,0 0 0 0,0 0 8 16,0 0-8-16,0 0 0 0,0 0 0 0,0 0 0 16,0 0-8-16,0 0-1 0,0 0 0 15,0 0-91-15,0 0-19 0,0 0-3 0</inkml:trace>
  <inkml:trace contextRef="#ctx0" brushRef="#br0" timeOffset="44452.05">23311 14862 1015 0,'0'0'44'0,"0"0"11"0,0 0-44 0,0 0-11 16,0 0 0-16,0 0 0 16,0 0 89-16,0 0 16 0,0 0 3 0,0 0 1 0,0 0-36 0,0 0-7 15,6 5-2-15,3 0 0 0,0 1-29 0,3-4-7 16,3 1 0-16,0-1-1 0,3-2-19 0,2 0-8 16,1 0 8-16,0-2-8 0,9 2 0 0,0 0 0 15,-1 0 0-15,1 2 0 0,0-2-17 0,3 3-6 16,-3 0-1-16,-1-3 0 15,1 2-106-15,-6-2-22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8:12:51.5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4285 12229 954 0,'0'0'42'0,"0"0"9"0,0 0-41 0,0 0-10 0,0 0 0 0,6-5 0 16,0 5 40-16,3-3 5 0,0-2 2 0,3 0 0 15,0-1-7-15,3 1 0 0,-1-3-1 0,7 3 0 16,3-1 10-16,3 1 3 0,3-3 0 0,2 3 0 15,4 0-10-15,6-3-2 0,-1 2 0 0,4 1 0 16,3 2-40-16,2-2 0 0,1 3 0 0,0 2-703 16</inkml:trace>
  <inkml:trace contextRef="#ctx0" brushRef="#br0" timeOffset="849.5">7384 11914 460 0,'-12'0'41'0,"6"0"-33"0,0 0-8 0,6 0 0 16,0 0 127-16,0 0 23 0,0 0 5 0,0 0 1 16,12 0-124-16,0 0-24 0,0 0-8 0,5-2 0 0,10 2 24 0,0 0 0 15,-3 0 0-15,6 0 0 0,5 0 0 0,1 0-1 16,6 2 0-16,-1-2 0 0,-2 0-23 0,6 0 0 15,-1 0-10-15</inkml:trace>
  <inkml:trace contextRef="#ctx0" brushRef="#br0" timeOffset="1616.91">8661 11983 673 0,'6'3'29'0,"0"-3"7"0,3 2-28 0,-1 1-8 16,4 0 0-16,-3-3 0 0,3 2 48 0,0-2 9 15,0 6 2-15,3-4 0 0,0 1 14 0,0-3 3 16,5 2 1-16,1 1 0 0,3-3-14 0,6 3-3 16,3-3-1-16,2 0 0 0,4 0-32 0,3 0-7 0,2 0 0 0,4 2-1 15,0-2 0-15,-1 0 0 0,4 0 0 0,5 3 0 16,1-3-5-16,0 3-1 0,2-3 0 0,-2 0 0 16,-1 0-13-16,4 0-18 0,-1-3 4 0,1 3 1 15,-1 0 21-15,60-5 16 0,-62 2-11 16,-4 0 7-16,1-2 2 0,0 3 0 0,-1-1 0 15,-2 0 15-15,-1 1 3 0,-5-1 1 0,0 0 0 16,-4 1-13-16,-5-1-2 0,-3 0-1 0,0 3 0 16,-4 0 3-16,-2 0 1 0,-3 0 0 0,0 0 0 15,-6 0-9-15,-1 0-1 0,-2 0-1 0,-6 3 0 16,0-3-6-16,-3 3-2 0,3-3 0 0,-6 0 0 16,-3 0-2-16,0 0-8 0,0 0 12 0,0 0-4 15,0 0-8-15,0 0 12 0,-6-3-12 0,6 3 12 16,0 0-12-16,-9 0 0 0,3 0 0 0,0 0 0 15,6 0-32-15,-9-3-1 0,9 3-1 16,-6 0-574-16,0-2-114 0</inkml:trace>
  <inkml:trace contextRef="#ctx0" brushRef="#br0" timeOffset="3460.8">5818 11030 403 0,'18'-5'17'0,"-9"3"5"0,0-1-22 0,6 0 0 0,0 1 0 0,5-4 0 16,4 4 166-16,3-1 29 16,0-2 5-16,3-1 2 0,5 1-110 0,1-3-23 0,9 0-4 0,-1 0-1 15,7 3 11-15,2 0 1 0,4-1 1 0,-3 4 0 16,2-3-29-16,4 2-7 0,2-2-1 0,4 2 0 15,2 3-22-15,1 0-5 0,-4 3-1 16,7-3 0-16,2 0-12 0,-3 2 9 0,1-2-9 0,-7 3 8 16,4 0-8-16,-7 2 0 0,1-5 0 0,-4 2 0 15,1-2 0-15,-1 0 0 0,4 0 0 0,-7 0 0 16,-5 0 0-16,-3 0 0 0,-1 0 0 0,-5-2 0 16,-3 2 0-16,-4-3 0 0,-2 1 0 0,0-1 0 15,-3 3 0-15,-7-3 0 0,-5 3-12 0,0-2 12 16,-3 2-36-16,-6 2 1 0,-9-2 0 0</inkml:trace>
  <inkml:trace contextRef="#ctx0" brushRef="#br0" timeOffset="4269.22">8738 12084 979 0,'0'0'43'0,"0"0"9"0,0-3-41 0,0 3-11 0,0 0 0 0,6-5 0 15,3-1 84-15,3 4 14 0,9-4 3 0,0 4 1 16,2 2-70-16,7-3-15 0,6 3-2 0,5 0-1 16,4 0 25-16,6 0 5 0,2 0 0 0,4 3 1 15,2-3-19-15,4 2-4 0,5-2-1 0,1 0 0 16,2 0 3-16,4-2 1 0,-4 2 0 0,7 0 0 15,2-3-1-15,0 0-1 0,1 3 0 0,-4-2 0 16,0 2-15-16,1-3-8 0,-1 3 10 0,-2-3-10 0,-1 3 0 0,-6-2 0 16,-2 2 0-16,-1-3 0 15,4 3-50-15,-7 0-6 0,-2-2-2 0</inkml:trace>
  <inkml:trace contextRef="#ctx0" brushRef="#br0" timeOffset="7324.1">12325 11131 1191 0,'0'0'52'0,"0"-3"12"0,0-2-51 0,-3 2-13 0,3-2 0 0,0 5 0 16,0 0 53-16,3-2 8 0,-3 2 2 0,6-6 0 15,0 1 8-15,3 0 1 0,0 2 1 0,2 0 0 16,4 1-11-16,-3-1-2 0,6 3-1 0,0 0 0 16,3 0-19-16,3-3-3 0,-1 3-1 0,7 3 0 0,0 0-24 0,6-3-4 15,5 2-8-15,-2 1 11 0,3 2 3 0,-1-2 1 16,4 2 0-16,0-2 0 0,-1 2-15 0,7-2 11 15,3 2-11-15,-1-2 10 0,4-1-10 0,2 1 0 16,-5 0 9-16,2-1-9 0,4 1 8 0,2 0-8 16,4-3 8-16,-1 2-8 0,4-2 12 0,-4 0-3 15,4-2 0-15,-1 2 0 0,4 0 10 0,-4 0 1 16,4-3 1-16,-1 0 0 0,-3 3-21 0,1 0 0 16,-1 0 0-16,1-2-8 0,-1 2 17 0,-2 0 4 15,-7 2 1-15,-2-2 0 0,-4 0-14 0,1 0 0 16,0 3-9-16,-4 0 9 0,4 2 0 0,-4-2 20 15,-2-1-4-15,0 1 0 0,-4 2-8 0,4-2-8 16,-3-3 9-16,-1 2-9 0,1 1 8 0,2 0-8 0,-5-3 0 16,3 0 9-16,-4 0-9 0,-2 0 0 0,-3 0 0 0,0 0 0 15,-4-3 0-15,-2 0 0 0,-3 3 0 0,0 0 0 16,-3 0 0-16,-1 0 0 0,-5 0 0 0,0-2 8 16,-3 2-8-16,0 0 0 0,-3 0 9 0,0-3-9 15,-3 3 28-15,-1 0 0 0,4-3 1 0,-6 1 0 16,-6 2-20-16,6 0-9 0,0-3 8 0,3 3-8 15,-3-2 11-15,0 2-3 0,0-3-8 0,0 0 12 16,0 1-12-16,0 2 0 0,-6 0 0 0,3-6 0 16,3 4 0-16,0 2 0 0,-6 0 0 0,6-6 0 15,-3 4 0-15,-3 2 9 0,6-3-9 0,-6 3 8 16,0 0-8-16,3-3 0 0,0-2 0 0,-3 5 0 16,0 0 0-16,0 0 0 0,0 0 0 0,0 0 0 0,0 0 0 15,0 0 0-15,0 0 0 0,0 0-754 16,0 0-143-16</inkml:trace>
  <inkml:trace contextRef="#ctx0" brushRef="#br0" timeOffset="20127.63">14045 11160 1335 0,'-12'-8'59'0,"9"3"13"0,3 5-58 0,0-3-14 0,-3-2 0 0,3 0 0 16,0 5 52-16,6-3 8 0,-3-2 2 0,6-1 0 16,0 4-41-16,3-3-8 0,6-1-1 0,3 4-1 15,0-1-11-15,5 0 0 0,4-2 0 0,6 2 0 16,0 1 0-16,5-1 0 0,4 0 0 0,6 3 0 16,-1-2 0-16,4 2 0 0,-1 2 0 0,1-2 0 15,5 0 9-15,-2 0-9 0,5 3 10 0,1 0-10 16,2-1 15-16,4 1-3 0,-1-3-1 0,1 0 0 15,-1 3-11-15,7-3 12 0,2-3-12 0,-5 3 12 16,-1 0-12-16,-3-3 0 0,4 3 0 0,-1-2 0 0,-2-1 0 0,-1 0 0 16,-5 1 0-16,-1-1 0 0,-2 0 28 0,-4 1 3 15,1-1 1-15,-4 1 0 0,1-1-32 0,-3 0-13 16,-7-2 1-16,-2 2 0 0,-3 3 12 0,-4 0 0 16,-5-2 0-16,0-1 10 0,-6 0-10 0,0 1 0 15,-7 2 0-15,-2-3 0 0,0 0 0 0,-3 1 0 16,-3 2 11-16,-9 0-11 0,0 0 8 0,0 0-8 15,0 0 0-15,0 0 9 0,-6-6-9 0,6 6 0 16,0 0 0-16,-6 0 0 16,-6 0-150-16,0 0-26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8:14:46.3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24692 6382 889 0,'0'0'39'0,"0"-6"9"0,9 1-39 0,-9 5-9 0,3-2 0 0,3-1 0 16,-3-2 0-16,6 5 0 0,0-3-12 0,0 0 12 0,0-2-9 0,-3 0 9 16,3 2 0-16,0 0 0 0,3-2 0 0,-3 2 0 15,3 3 12-15,-4-2-3 0,1-1 11 0,3 1 1 16,-3-1 1-16,3 0 0 0,-3 1 3 0,6-1 1 16,-9 3 0-16,9 0 0 0,-9-5-5 0,3 5-1 15,0 0 0-15,0 0 0 0,-6 0-6 0,5 0-2 16,-8 0 0-16,9 0 0 0,-6 0 5 0,-3 0 1 15,0 0 0-15,0 0 0 0,9 5-3 0,-3 0-1 16,-6-5 0-16,3 8 0 0,-3-3-3 0,6 3-1 16,-3-2 0-16,0 2 0 0,-3-3-10 0,0 3 10 15,0 2-10-15,0-2 10 0,0 3-1 0,0 0 0 16,0-1 0-16,0 1 0 0,0 2-9 0,0 0 10 0,0 0-10 0,-3 1 10 16,3-1-10-16,-3 0 12 0,-3 3-12 0,6-3 12 15,0 0 2-15,-3 3 1 0,-3-2 0 0,3 1 0 16,-3-1 1-16,6 2 0 0,-3 2 0 0,-6 1 0 15,9-4 0-15,-3 1 0 0,-2 0 0 0,-1 3 0 16,0-1-16-16,-3-2 0 0,6 0 0 0,-3 3 0 16,0 2 0-16,-3-3 0 0,3 3 8 0,0-2-8 15,0 5 12-15,-3-3-3 0,0 0-1 0,3 3 0 16,0-3-8-16,-3 0 0 0,3 0 9 0,0 1-9 16,-3-1 0-16,7-3 8 0,-4 3-8 0,6-2 0 15,-3-1 0-15,0 1 0 0,-3-1 0 0,6 1 0 16,0-1 8-16,0 1-8 0,0-3 8 0,0 2-8 15,0 1 10-15,0-3-2 0,0 0-8 0,0 2 12 0,0-2-4 16,0 3 0-16,0-4-8 0,0 1 12 16,0 3-4-16,0-3-8 0,0 0 11 0,-3 2-11 0,3 1 9 15,0-1-9-15,-6 1 0 0,6-1 9 0,0 3-9 0,0-2 0 16,0-1 0-16,0 4 0 0,-3 1 0 0,3-1 0 16,0-1 0-16,0 3 8 0,0-3-8 0,0 3 0 15,0-3 0-15,0 0 0 0,3 0 0 0,-3 0 0 16,0-2 0-16,0 2 8 0,6-3-8 0,-6 4 0 15,0-4 0-15,3 3 0 0,-3-2 0 0,0-1 0 16,0 1 9-16,0 2-9 0,0-2 9 0,0 4-9 16,0-4 12-16,-3 2-12 0,-3 0 13 0,6 0-4 15,0 1-1-15,0-1 0 0,-3 0 5 0,0 3 1 16,-3-6 0-16,6 6 0 0,0-3-4 0,-3 0-1 16,-3 3 0-16,6-3 0 0,0 0-9 0,-3 3 0 0,-3-3 0 15,3 3 8-15,3 5-8 0,0-5 10 0,-3 3-10 0,-3-4 10 16,3 1-10-16,-3 3 0 0,6-3 0 15,-3-1 0-15,-6 1 0 0,9 0 0 0,-3-3 0 0,-3 0-11 16,3 3 33-16,-3-3 6 0,3 0 2 0,-6 1 0 16,9 1-30-16,-8 1 0 0,8-3-8 0,-3 3 8 15,0 3 0-15,-3-6 0 0,6 3 10 0,-3-1-2 16,3 1-8-16,0 0 0 0,0 0 0 0,0-3 0 16,0 0 8-16,0 0-8 0,-6-2 10 0,6-1-10 15,0 1 12-15,0-3-4 0,0 0-8 0,0 0 12 16,-9-3 0-16,9 0-1 0,0 3 0 0,0-3 0 15,0-2-3-15,0-1 0 0,0 4 0 0,0-4 0 0,0 3 0 16,0 1-8-16,0-1 12 0,0 3-4 0,0-3-8 16,0 0 12-16,0 0-12 0,0 1 12 0,0 1-12 0,0-1 0 15,0 2 0-15,0-3 0 0,0 0 0 16,0 3 8-16,0 0-8 0,0-3 0 0,0 3 8 16,0 0-8-16,0 0 0 0,0 2 8 0,0-2-8 0,0 0 0 15,0 0 0-15,0 0 0 0,0 0 0 0,6-1 0 16,-6 1 0-16,0 3 8 0,3-1-8 0,-3-2 0 15,0 3 0-15,6-3 0 0,-6 2 0 0,3 1 0 16,-3-1 0-16,0 1 0 0,0 2 0 0,0-3 8 16,0 1-8-16,0-3 0 0,0 2 8 0,0-2-8 15,0 0 0-15,0 3 8 0,0-6-8 0,0 3 0 16,0 0 0-16,0-1 0 0,6 1 9 0,-6 0-9 0,0-3 10 16,0 1-10-16,0-1 8 0,3 3-8 0,-3-6 0 0,0 4 9 15,3-4-9-15,-3 3 0 0,0-2 9 0,0 0-9 16,0-1 0-16,0 1 9 0,0-1-9 0,0-2 0 15,0 0 11-15,0-3-11 0,0-5 10 0,0 6-10 16,0-6 9-16,0 0-9 0,0 0 8 0,0 0-8 16,0 0 12-16,0 0-4 0,0 8 0 0,0-8 0 15,0 0 2-15,-6 0 0 0,-3-3 0 0,0 0 0 16,3 1-2-16,-6-4 0 0,3-1 0 0,-3 1 0 16,-3-2-8-16,0-2 0 0,-6-1 9 0,7 1-9 15,-10-4 0-15,3 4-8 0,6-1 0 0,-6 1 0 16,0-1-20-1,-2 0-4-15,-1 3-1 0,-3-2 0 0,6 2-125 0,0 3-25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8:15:14.7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1740 9475 230 0,'0'0'20'0,"6"0"-20"16,-12-8 0-16,6 3 0 0,0 2 152 0,0-2 25 15,0-1 6-15,-3 1 1 0,3 2-91 0,0 1-17 16,0 2-4-16,0 0-1 0,0 0-33 0,0 0-6 16,0 0-2-16,0 8 0 0,0 5-7 0,0 3-2 15,0 2 0-15,0 9 0 0,0 4 18 0,0 7 3 16,-9-1 1-16,6 8 0 0,3 2-9 0,-3 3-2 0,0 6 0 0,0 2 0 15,-3 3-10-15,3 3-2 0,3 2-1 0,0 0 0 16,0 3-3-16,-6 2-1 0,6 6 0 0,0 0 0 16,-3-1 2-16,1 4 1 0,2 2 0 0,0 2 0 15,0 1 1-15,-9 0 0 0,9-1 0 0,-6 4 0 16,0 2-2-16,3 0 0 0,-3 2 0 0,-3-2 0 16,0 0-6-16,0 3-2 0,0-6 0 0,3 3 0 15,-3-5 10-15,0 2 1 0,0 0 1 0,6-5 0 16,-6-2-21-16,-3-1-13 0,10-2 1 0,-4-3 1 15,-3-3 11-15,3 1 11 0,0-6-3 0,0 0 0 16,3-3 2-16,-6-2 0 0,3 5 0 0,0-5 0 16,6 0-10-16,-9-3 12 0,3-2-12 0,0 0 12 15,6-1-12-15,-9 1 10 0,-3-3-10 0,6 2 10 16,3-2-10-16,-3-5 0 0,-3-1 9 0,4-2-9 0,-1 0 0 16,3-2 8-16,-6-1-8 0,3-2 0 0,0-3 0 15,6-3 0-15,-9 0 0 0,6 1 0 16,0-1-41-16,-3-5-3 0,6 0-1 0,0-5-550 15,0 0-109-15</inkml:trace>
  <inkml:trace contextRef="#ctx0" brushRef="#br0" timeOffset="2334.88">1544 9647 576 0,'0'0'51'0,"3"-3"-41"0,6-2-10 0,-6 2 0 15,6 0 101-15,-4-2 19 0,7 0 3 0,0 0 1 16,6-1-59-16,-6 1-11 0,6 0-2 0,3-3-1 15,0 5-6-15,2-2-1 0,4 0 0 0,3 2 0 16,-6-2-12-16,9-1-4 0,-4 4 0 0,7-4 0 16,0 4 0-16,2-1 0 0,4-5 0 0,0 3 0 15,5 0-13-15,1 2-3 0,6 0-1 0,-1 1 0 16,1 2-11-16,-1 0 0 0,7 0 0 0,-7 0 8 0,4 0-8 16,3 2 8-16,2 4-8 0,1-4 8 15,-4 1-8-15,4 0 0 0,-1-3 0 0,4 0-11 0,5 0 11 0,0 0 0 16,1-3 0-16,-1-2 0 0,4 2 0 15,2-2 0-15,1-1 0 0,-4 4 0 0,3-4 0 0,-2 1 8 16,2 0-8-16,1 2 0 0,2-2 0 0,-3 0 0 16,4 5 0-16,-7-6 8 0,0 1-8 0,1 2 0 15,-1 1 0-15,4-4 0 0,-4 4 0 0,1-1 0 16,2-2 0-16,-3 2 0 0,4 1 0 0,-4-1 0 16,-2 3 0-16,2 0-8 0,-3-3 8 0,4 3 0 15,2-2 0-15,-2-1 0 0,-1 3 0 0,-3 0 0 16,4 0 0-16,-4 0 0 0,4-3 0 0,-1 1 0 0,-5 2 0 0,2-3 8 15,0 3-8-15,-2-3 0 0,2 3 0 16,1 0 0-16,-4-2 0 0,1 2 0 16,2 2 0-16,-2-2 0 0,2-2 0 0,1 2 0 0,2-3 0 15,-3 3 0-15,-2 3 0 0,-1-3 0 0,1 0 0 16,2 0 0-16,4 0 0 0,-4 0 0 0,-5-3 0 0,-1 6 0 16,9-3 0-16,-5 2 0 0,-10 1 0 0,4-3 0 15,-1 0 0-15,1 0 0 0,-7 3 0 0,1-1 8 16,3-2-8-16,-1 3 0 0,1-3 0 0,-4 3 0 15,1-1 0-15,-4 1 0 0,1-3 0 0,2 3 0 16,-5-1 0-16,3 1 0 0,-1 0 0 0,-2-1 0 16,-1 3 0-16,1 1 0 0,-3-4 0 0,-1-2 0 15,-2 0 0-15,3 3 0 0,2-3 0 0,1 0 0 16,2 0 0-16,-2 0 0 0,0 0 0 0,-1 0 0 16,1-3 0-16,-1 3 0 0,1 0 0 0,0-2 0 0,-1-1 0 0,-2 0 0 15,2 3 0-15,-5 0-8 0,3 0 8 0,-4-2 0 16,1 2 0-16,0-3-8 0,-4 3 8 0,1-2 0 15,3-1 0-15,-1 3 0 0,4-3 0 0,-3 3 0 16,2 0 0-16,-5-2 8 0,2-1-8 0,-2 0 0 16,0 3 0-16,-1-2-8 0,1-1 8 0,0 0 0 15,2 3 0-15,1-2 0 0,-3 2 0 0,-1-3 0 16,1 0 0-16,0 1 0 0,-4 2 0 0,4 0 0 16,-3-6 0-16,0 6 0 0,2-2 0 0,-2 2 0 15,-3-3 0-15,2 1 0 0,-5 2 0 0,0-3 0 16,0 0 8-16,-4 3-8 0,-5 0 0 0,3 0 0 0,-3 0 0 15,3 0 0-15,-7 0 0 0,4 0 0 0,-3-2 0 0,3 2 0 16,0 0 0-16,-4 0 0 0,-2-3 0 0,3 0 8 16,-3 3-8-16,0-2 11 0,3-1-11 0,0 0 12 15,-4 1-12-15,4 4 0 0,-3-4 0 0,3 2 8 16,-6 0-8-16,0-3 0 0,0 0 0 0,-1 1 0 16,-2-1 0-16,3 3 0 0,-3 3 0 0,0-3 0 15,0 0 0-15,-3 0 0 0,0 0 0 0,0 2 0 16,0-2 0-16,-3 0 8 0,3 3-8 0,-3-3 0 15,-1 0 0-15,4 0 0 0,-3 3 0 0,-3-3 0 16,3 0 0-16,0 2 0 0,0-2 0 0,0 3 0 16,0 0 0-16,-3 2 0 0,3 0 0 0,-6-5 0 15,0 0 0-15,3 3 8 0,3 2-8 0,-3 3 0 16,0 0 0-16,3 0 8 0,-3 0-8 0,-3 5 0 16,6 0 8-16,-6 1-8 0,0 1 0 0,-3 4 8 15,6 2-8-15,-3 3 8 0,0 0-8 0,0 2 8 16,3 1-8-16,-3-1-17 0,3 3 4 0,3 0 1 0,-3 0 20 0,0 3 5 15,3 0 1-15,3 0 0 0,-1 2-14 0,4-2 0 16,-3 5 0-16,3-3 0 0,0 3 0 0,3-2 0 16,-3-1-12-16,0 3 12 0,0 0-9 0,-3 3 9 15,0-3 0-15,0 5-9 0,-1 1 9 0,-2-1-13 16,0 0 5-16,0 1 8 0,0-4-15 0,3-2 5 16,-3 0 1-16,0 0 0 0,0-2 9 0,0-1-12 15,0 3 12-15,0 0-12 0,0 3 12 0,0 0 0 16,0-3 0-16,0 0-8 0,3 2 8 0,-3-1 0 15,0-1 8-15,2 0-8 0,-2 2 8 0,0 4-8 16,0 2 10-16,0 2-10 0,0 3 11 0,0 1-11 0,-3-4 12 0,3 6-12 16,-3 6 11-16,3-1-11 15,-6 8 10-15,3 0-10 0,0 0 8 0,0-2-8 0,0-3 0 16,0 2 0-16,-3 1 8 0,3 2-8 0,0-5 0 0,0-3 0 16,0 0 17-16,0-3-2 0,0-2-1 0,0 0 0 15,3 3 3-15,-3-3 1 0,3 2 0 0,0 1 0 16,-3-3 3-16,0-3 1 0,3 0 0 0,-3 1 0 15,2-1-2-15,-2 0-1 0,0 0 0 0,0 3 0 16,-3-2-7-16,3 2-2 0,0-1 0 0,3 1 0 16,-3-2-1-16,0 2 0 0,3 0 0 0,0-1 0 15,-3 1-9-15,0-2 0 0,3-6 0 0,0 0 0 16,0 0 0-16,-3-6 0 0,0 1 12 0,0-3-4 16,-3 0 10-16,3-3 2 0,0 1 0 0,0-3 0 0,-3-1 0 0,3-2 0 15,0 1 0-15,-3-4 0 0,3-2-3 16,0 0 0-16,0-1 0 0,0-1 0 0,0-1-5 0,3 0 0 15,0-3-1-15,-3-2 0 0,3 3-1 0,-4-1 0 16,1-2 0-16,3 0 0 0,0-3 1 0,-3 3 0 16,0-3 0-16,-3 1 0 0,6-4-1 0,-6 3 0 15,3-2 0-15,-3-3 0 0,-3 3-1 0,3-3 0 16,0-1 0-16,0-1 0 0,-3 2-9 0,3-8 12 16,0 0-12-16,0 0 12 0,0 0-12 0,-3 2 10 15,3-2-10-15,-6 3 10 0,0 0-2 0,-3-3 0 16,1-3 0-16,-1 3 0 0,3 0-8 0,-6 0 10 15,-3-3-10-15,-3 3 10 0,3-2-10 0,-6 2 0 0,0-3 9 16,-5 0-9-16,-4 1 0 0,-3 2 0 0,-6-3 0 16,-2 0 8-16,-10 1-8 0,-2-1 11 0,-4 1-11 0,-5-4 12 15,-4 6-12-15,-2-5 0 0,-10 2 0 0,-2-2 0 16,-3 2 0-16,-7-2 0 0,1 0 11 0,-6 2-11 16,-4-2 12-16,-5 0-3 0,0-1-1 0,-6 1 0 15,-3-3-8-15,-3 3 0 0,0-3 0 0,-6 0 8 16,-6 3-8-16,0-3 12 0,-3 2-12 0,-3-2 12 15,0-2-12-15,-6 5 0 0,-6-3 0 0,-3 0 8 16,3 2-8-16,-2-2 0 0,-7 6 0 0,0-1 0 16,-9-2 0-16,-2 5 0 0,-4 0 0 0,-3 0 0 15,-8 2 0-15,5 1 0 0,3 2 0 0,1 1 0 16,-1-1 8-16,-2 3-8 0,-4-3 0 0,3 1 8 16,1 1-8-16,2 1 10 0,3 3-10 0,-2 0 10 15,2-4 2-15,0 4 0 0,4 2 0 0,-1-5 0 16,3 3-12-16,7-3-9 0,2 2 9 0,3-2-13 0,-3 0 13 15,9 0 10-15,3 0-2 0,7 0 0 0,2 0-8 0,3 0 0 16,3-3-12-16,3 3 12 0,6-3-9 0,5 1 9 16,4-1 0-16,6 0 0 0,6 1-13 0,6-1 4 15,8 0 1-15,4 0 0 16,0 1-17-16,8-1-3 0,10-2-1 0,-1-1 0 16,10 4-125-16,5-1-25 0,12-2-5 0</inkml:trace>
  <inkml:trace contextRef="#ctx0" brushRef="#br0" timeOffset="3087.21">2014 11359 1324 0,'-21'-3'59'0,"12"3"12"0,3-3-57 0,0 1-14 0,6 2 0 0,0 0 0 16,0 0 28-16,0 0 2 0,0 0 1 0,0 0 0 15,12 8-31-15,0-3 0 0,3 0 0 0,3 3-10 16,0-3 20-16,6 3 4 0,5-2 1 0,13-1 0 15,0 3 37-15,5-3 7 0,1 3 1 0,8-5 1 16,4 2-15-16,5-2-3 0,10-3-1 0,2 2 0 16,10-2-6-16,-1 0 0 0,6-2-1 0,3-1 0 15,7 0-19-15,-7 1-4 0,6-4-1 0,3 1 0 16,0 0-3-16,4-3-8 0,-7 0 12 0,3 3-4 16,3-1 0-16,-6-2 0 0,-2-2 0 0,-1 2 0 15,3 0 2-15,-6-3 0 0,-2 3 0 0,-4 1 0 16,-3-1-2-16,-2-3 0 0,-1 6 0 0,-6-3 0 15,-5 2 4-15,-7 1 1 0,-5 3 0 0,-7-4 0 16,-5 4-1-16,-3-1-1 0,-4 0 0 0,-5 3 0 16,-6 0-11-16,-6 0 12 0,-4-2-12 0,-5 2 12 0,-3 2-4 15,-6-2 0-15,-6 0 0 0,0 0 0 0,-3 0-8 16,-6 6 0-16,0-6 0 0,-6 2-676 16,3 1-127-16</inkml:trace>
  <inkml:trace contextRef="#ctx0" brushRef="#br0" timeOffset="4566.62">6247 11221 691 0,'0'0'30'0,"6"0"7"0,3 0-29 0,2 3-8 0,1 2 0 0,3-2 0 16,6 2 160-16,6 0 32 0,3 0 5 0,2 3 2 15,7-2-87-15,3-1-16 0,5-5-4 0,7 0-1 16,3 3-12-16,5-3-3 0,4 0 0 0,-1-6 0 15,6 4-28-15,-2-6-5 0,2 2-2 0,4-1 0 16,-1 1-24-16,-2-2-5 0,-1 0 0 0,-8 3-1 16,-4 0 9-16,1-1 1 0,-4 4 1 0,-5-3 0 0,-10 2-22 0,-5 3-13 15,-3 0 1-15,-6 0-656 16,-6 3-131-16</inkml:trace>
  <inkml:trace contextRef="#ctx0" brushRef="#br0" timeOffset="5402.33">210 10644 1324 0,'0'0'118'0,"6"-5"-94"0,-6-3-24 0,3 3 0 15,0-3 103-15,3 2 16 0,3-1 3 0,-3 1 1 16,3-2-42-16,0 3-8 0,3-3-1 0,3 0-1 15,-3 3-7-15,-1 0 0 0,7-3-1 0,-6 2 0 16,6 4-21-16,-3-1-4 0,6 0-1 0,-3 3 0 16,2 0-22-16,1 3-5 0,0 2-1 0,0 3 0 15,-3-2-9-15,0 4 0 0,-3 1 9 0,-1 2-9 16,-2 3 0-16,-3 0 0 0,0 0 0 0,-6 2 8 0,0 3-8 0,-3-2 0 16,-3 2 0-16,0 0 0 0,-6 0 0 0,0 0 0 15,-3-2-8-15,4-1 8 0,-4 1-15 0,-6 0 3 16,0-4 0-16,3 1 0 0,-3-3-3 0,6-2 0 15,-3 0 0-15,3-3 0 16,1 2-92-16,2-5-18 0,0-2-4 0,6-3-771 0</inkml:trace>
  <inkml:trace contextRef="#ctx0" brushRef="#br0" timeOffset="5621.39">612 10517 1324 0,'0'0'118'0,"0"-5"-94"0,0 5-24 0,0 0 0 16,0 0 204-16,0 0 37 0,0 0 7 0,0 0 2 15,0 0-182-15,0 0-36 0,0 0-7 0,0 0-1 16,-6 8 10-16,6 0 2 0,0 5 1 0,0 0 0 16,6 6-13-16,-6-1-4 0,0 1 0 0,3 2 0 15,6 0-20-15,-6-2 9 0,6 2-9 0,0 0 0 16,3-2 8-16,0-1-8 0,2 1 0 0,1-4 0 16,0-1 0-16,6-4 0 0,0 3-11 0,0-7 11 31,3 2-36-31,2-8 0 0,-2 0 0 0,3-3 0 0,-3-5-148 0,3-2-29 15</inkml:trace>
  <inkml:trace contextRef="#ctx0" brushRef="#br0" timeOffset="5985.94">279 10343 1440 0,'0'0'64'0,"0"0"12"0,0 0-60 0,0 0-16 16,0 0 0-16,0 0 0 0,0 0 101 0,0 0 18 15,0 0 3-15,9 2 1 0,3 1-79 0,-4-3-16 16,4-3-4-16,-3 1 0 0,0 2 4 0,3-3 0 16,-3-2 0-16,3-3 0 0,0 0-16 0,0 0-4 15,3-3 0-15,0 1 0 0,-1-4-8 0,7 1 10 16,-9 0-10-16,6-3 10 0,-6 3-10 0,3-3 0 15,0 0 9-15,-3 6-9 0,-1-1 0 0,7 3 8 0,-6-3-8 16,0 6 0-16,3 0 20 0,-3 2 0 0,0 1 0 0,0 4 0 16,3 1 16-16,-3 2 4 0,-4 3 0 0,1 0 0 15,3 3 1-15,0-1 1 0,6 1 0 0,-9-1 0 16,3 4-11-16,3-4-3 0,0 3 0 0,6-2 0 16,-1 0-12-16,4-4-4 0,6 1 0 0,6-2 0 31,-4-4-131-31,10-2-26 0,47-8-6 0,-8-5-1 0</inkml:trace>
  <inkml:trace contextRef="#ctx0" brushRef="#br0" timeOffset="7731.95">8652 9163 1191 0,'0'0'26'0,"0"0"6"0,3-6 0 0,3 4 2 0,0 2-34 0,0-3 0 0,3-2 0 0,2 2 0 15,4 0 68-15,0-2 6 0,3 0 2 0,6-1 0 16,0-1-20-16,5 1-3 0,7-2-1 0,6 0 0 15,5 0-5-15,7 3-2 0,6 0 0 0,5 0 0 16,4-6-13-16,5 0-2 0,12 6-1 0,4 0 0 16,2 0-11-16,6 2-2 0,9 3-1 0,3 0 0 15,6 0-15-15,3 0 0 0,4 0 8 0,7 0-8 16,4 0 0-16,3 0 0 0,3 3 8 0,3-1-8 16,6 1 11-16,0-1-1 0,-3 1 0 0,2 2 0 15,4 1-10-15,0-4 0 0,3 4 0 0,-6-6 0 16,0 0 0-16,-4 5-11 0,4 0 1 0,-6 1 0 15,-3-4 10-15,-3 1 8 0,-9 2-8 0,-3 0 11 16,0-7 1-16,-6 2 0 0,-6 0 0 0,-3 0 0 0,-3-3-4 0,-8 3-8 16,-7-5 12-16,-6 2-4 0,-5 1-8 0,-7-4 12 15,-3-2-12-15,-5 0 12 0,-7 3-12 0,-5 0 8 16,-3-1-8-16,-10 1 8 0,-5-5-20 0,-3 2-5 16,-9-3-1-16,-7 3 0 15,1-2-50-15,-6-1-9 0,-9 0-3 0</inkml:trace>
  <inkml:trace contextRef="#ctx0" brushRef="#br0" timeOffset="9067.83">8940 9684 864 0,'6'-6'76'0,"0"-1"-60"16,3-1-16-16,3-3 0 0,6 0 188 0,0-2 36 15,6-3 6-15,3 0 2 0,2 3-121 0,1-5-24 0,3-1-5 0,3-2-1 16,2 0-29-16,1 0-7 0,6-3-1 0,-1 0 0 16,4 0-12-16,-4 3-4 0,4-3 0 0,0 3 0 15,-7 0-28-15,1 2-10 0,0 1 0 0,-7 2 0 16,1-3 10-16,-3 4 0 0,0 1 0 0,-4-1 8 15,-2 1-8-15,-3 4 12 0,0-4-4 0,-9 4 0 16,0 2 1-16,-6 0 1 0,-3-3 0 0,-4 3 0 16,-2 1-19-16,-2-1-4 0,-1 2-1 0,-3 4 0 31,0-1-29-31,0 0-5 0,-3 1-2 0,3 4-894 0</inkml:trace>
  <inkml:trace contextRef="#ctx0" brushRef="#br0" timeOffset="9708.85">14257 9702 1825 0,'-6'-10'80'0,"3"7"18"0,3-2-78 0,-3-1-20 16,0 1 0-16,0-3 0 0,0 3 29 0,0-3 3 15,-3 3 0-15,3-6 0 0,-3 1-7 0,-3-1-1 16,0-5 0-16,-3 0 0 0,-3 0 8 0,-6-2 2 16,1-1 0-16,-7 1 0 0,-3-1-4 0,-6-2-1 15,1 3 0-15,-4-6 0 0,-3 3-29 0,-2-1 8 16,-4 1-8-16,0 0 0 0,-5 0 0 0,-1 2 0 15,1-2 0-15,-1 5 0 0,3-2 0 0,1 5 0 16,5-6 0-16,-2 3 0 0,5 3 0 0,-3 0 0 16,4 0 0-16,-1-1 0 0,9 4 0 0,0-1 0 15,4 6 0-15,2 0 0 0,3-1 0 0,3-2 0 16,3 3 0-16,3 2 0 16,7-2-47-16,-1 5-9 0,9 0-1 0,0 0-887 0</inkml:trace>
  <inkml:trace contextRef="#ctx0" brushRef="#br0" timeOffset="10110.96">14620 9120 345 0,'3'-13'15'0,"-3"13"4"0,3-5-19 0,3-1 0 15,0 1 0-15,0 0 0 0,2 0 334 0,4 2 63 16,3 0 13-16,0 1 2 0,3-1-308 0,3 3-61 15,0 0-13-15,3 3-2 0,-1-1-2 0,1 4 0 16,-3 1 0-16,3 4 0 0,0-3-14 0,-4 3-2 16,-2-1-1-16,-3 1 0 0,0 2-9 0,-6 0 0 15,0 0 0-15,-6 1-11 0,-3-1 11 0,-3 0 0 16,0 0 8-16,-6-2-8 0,-6 2 8 0,0-2-8 0,3-1 8 0,-3-2-8 16,1 3 0-16,-4-3 0 0,6 0 0 15,-3-3-8 1,6 0-135-16,0 1-26 0</inkml:trace>
  <inkml:trace contextRef="#ctx0" brushRef="#br0" timeOffset="10300.7">15042 9051 1785 0,'-3'-8'159'0,"3"8"-127"0,0-5-32 0,0 5 0 15,0 0 99-15,0 0 13 0,0 0 4 0,0 0 0 16,0 0-80-16,-3 8-15 0,6-3-3 0,-3 3-1 15,0 0 36-15,0 0 7 0,6 5 2 0,0 1 0 16,3-1-47-16,3 3-15 0,0-3 8 0,3 6-8 0,3-4 0 0,3-1-9 16,2-1 1-16,7 0-728 15,6-2-144-15</inkml:trace>
  <inkml:trace contextRef="#ctx0" brushRef="#br0" timeOffset="11586.26">9643 7694 518 0,'0'0'46'0,"0"0"-37"0,3-8-9 0,-3 6 0 16,0 2 140-16,0-6 27 0,3 1 5 16,0 0 0-16,3 2-68 0,3-2-15 0,0-3-2 0,0 2-1 15,5 4-6-15,1-3-2 0,6-1 0 0,3 1 0 16,3 0-22-16,6-1-5 0,5 1-1 0,4-3 0 16,6 3-14-16,2 2-4 0,4 1 0 0,2-1 0 15,4 0-32-15,2 1 0 0,7-1 0 0,5 0 0 16,1 1 10-16,5-1-10 0,3 3 8 0,7-3-8 15,2 3 8-15,0-2-8 0,3-1 8 0,7 0-8 16,-1 1 0-16,3-1 0 0,-6 3 0 0,3-2 0 16,4-1 0-16,-4 0 10 0,-3 3-10 0,-3 0 10 15,4-5-2-15,-7 2 0 0,0 3 0 0,-6-2 0 16,-2-1 18-16,-1 0 3 0,0 1 1 0,-2-1 0 16,-7-2 1-16,1 2 0 0,-7 0 0 0,1 3 0 15,-4-2-18-15,1-1-3 0,-10 3-1 0,-2 0 0 0,-4 0-9 16,-5-2 0-16,-6-1 9 0,-4 0-9 0,-8 3 8 0,0-2-8 15,-6-1 8-15,-3 0-8 0,-7 1 12 0,1-1-3 16,-3-2 0-16,-6 2 0 0,0-2 3 0,0-1 1 16,-3 1 0-16,0 3 0 0,-3-4-13 0,0 1 8 15,0 0-8-15,-3 2 0 0,3 0-14 0,0 1-9 16,-3-1-1-16,6 3-1 16,-3-3-114-16,3 3-22 0,-5 3-5 0</inkml:trace>
  <inkml:trace contextRef="#ctx0" brushRef="#br0" timeOffset="12101.92">9476 6855 1324 0,'-9'-10'59'0,"6"7"12"0,-3 0-57 0,0 6-14 16,6-3 0-16,-3 8 0 0,-2 3 46 0,-1 5 6 15,0 5 2-15,0 5 0 0,0 3-30 0,0 3-5 16,0 5-2-16,0 3 0 0,0 7-17 0,3 1 10 0,-6 5-10 0,6 2 8 16,-6-2-8-16,3 0 0 15,3 0 0-15,-3-3-11 0,0-5 11 0,0 0 8 0,3-2-8 16,-3-4 11-16,0-1-11 0,0-4-11 0,3-5 3 0,3-3 0 31,-3-4-24-31,3-4-5 0,3-7-1 0,-3-11-623 0</inkml:trace>
  <inkml:trace contextRef="#ctx0" brushRef="#br0" timeOffset="12760.03">9655 6673 2016 0,'0'0'44'0,"15"-5"10"15,3-3 2-15,5 0 0 0,10 0-45 0,9-3-11 0,11 3 0 0,7-2 0 0,8 2 0 0,4 0 12 16,2 0-12-16,7 0 12 0,2 3-12 0,0-1 0 16,4 1 0-16,2-3 0 0,6 3 0 0,-3 2 0 15,7 0 0-15,-1 3 0 0,0 0 0 0,3 0 0 16,1 0 9-16,-1 6-1 0,-3-4-8 0,0 4 0 16,3-4 0-16,1 4 0 0,-7-1 0 0,0 0 0 15,3 0 0-15,-5 3 0 0,2-2 8 0,-9-4-8 16,0 1 8-16,1 0-8 0,-1-1 0 0,-3-2 0 15,-5 3 0-15,-1-3 0 0,-5 0 0 0,2-3 0 16,-5 1 0-16,-1 2 8 0,-5-3-8 0,-4 3 12 0,-2 0-4 0,-7 0 0 16,1-3 3-16,-7 3 1 0,-2-2 0 0,0 2 0 15,-4 0-12-15,-2 0 0 0,-3 0 0 0,-6 0 0 16,0 0 23-16,-7 2 9 0,1 1 1 0,-3 0 1 16,-6 2-34-16,3-2 0 0,-6 2 0 0,3-2 0 15,-6 2 0-15,3 3 15 0,-3 0-3 0,-3 0-1 16,2 0-11-16,-2 0 0 0,0 2 0 0,3 1 0 15,-3 2 0-15,-3 0 0 0,3-2 0 0,0 2 0 16,0 0 0-16,0 3 8 0,0-3-8 0,0 1 8 16,-3 7-8-16,3-3 0 0,0 1-12 0,0-1 12 15,0 3 0-15,0 1 0 0,0 1 0 0,-3 1 12 16,3 0-12-16,-3 5 0 0,3 0 0 0,-3 3-11 16,0 5 11-16,0 0 0 0,-3 5 8 0,0 1-8 15,-3 2 0-15,3-3 0 0,-3 0 0 0,0-2-8 16,0-3 8-16,3 0 0 0,-3-2 8 0,0-6-8 0,3 2 0 0,0-4 0 15,0-1 0-15,0-2 0 0,1 0 0 0,-1-3 0 16,0-2 0-16,0-4 0 0,3 1 8 0,-3-5-8 16,3 0 10-16,-3-6-10 0,0 0 14 0,3-5-3 15,-6 3-1-15,0-6 0 0,3 0 22 0,-6-2 4 16,3-3 0-16,-3 0 1 0,3-2-29 0,-3-4-8 16,-3 4 0-16,0-1 0 0,-6-5 0 0,1 3 0 15,-1 0 0-15,-6 0 0 0,-3-3 0 0,-3 5 0 16,-2-2 0-16,-1 5 0 15,0-2-42-15,-3 4-10 0,-5 1-1 0,-1 5-651 16,-3 0-131-16</inkml:trace>
  <inkml:trace contextRef="#ctx0" brushRef="#br0" timeOffset="13454.85">10393 6477 1728 0,'0'0'38'0,"0"0"8"0,-6-5 2 0,3 2 0 0,3 3-39 0,0 0-9 0,0 0 0 0,0 0 0 15,3-5 0-15,3-1 0 0,-3-1 0 0,3-1 0 16,3 0 0-16,3-3 0 0,0 3 0 0,0-5 0 15,2 0 28-15,1-1 6 0,3-1 2 0,0-1 0 16,-3-5-6-16,3 2-1 0,0 1 0 0,-3-1 0 16,-1 3-29-16,4-2 0 0,-6 2 0 0,0 0 0 15,-3 3 57-15,0 2 6 0,-3 0 1 0,0 4 0 16,-3 1-52-16,-3 6-12 0,0 0 0 0,0 0 0 16,-3 3 0-16,0 2 0 0,-3 3 0 0,-3 5 0 15,0 3 0-15,0 5 0 0,-3 1 0 0,3 4 0 16,-3 0 0-16,4 4 0 0,-4 1 0 0,3 4 0 0,0-4 0 0,3 1 0 15,-3 0 0-15,6-3 0 16,-3 0 0-16,3 0 0 0,-3-5 0 0,3 0 0 0,0-3 0 16,0 0 0-16,0-2 0 0,0-1 0 0,3-2-13 0,-3 0 4 15,3-3 1-15,0 0 0 16,0 1-47-16,0-4-9 0,0 4-1 0,0-4-824 16</inkml:trace>
  <inkml:trace contextRef="#ctx0" brushRef="#br0" timeOffset="13615.54">10280 6728 1904 0,'0'0'84'0,"-3"-5"18"0,3 5-82 0,0-8-20 0,0 3 0 0,6 0 0 16,6 2 16-16,0 0 0 0,6 1-1 0,5 2 0 16,7-6-15-16,6 6 0 15,0-2 0-15,2-1 0 16,1 0-19-16,6 3-6 0,-1-5-2 0,4 5-817 0</inkml:trace>
  <inkml:trace contextRef="#ctx0" brushRef="#br0" timeOffset="14835.35">12438 6411 633 0,'0'0'56'0,"0"0"-44"15,0 0-12-15,0 0 0 0,-6 3 104 0,0-1 20 16,-3 1 3-16,0 2 1 0,0 0-75 0,-3 6-14 16,0 0-3-16,1 2-1 0,-1-3 17 0,0 9 3 15,-3-3 1-15,6 2 0 0,-3 3 1 0,6 1 1 0,-3-1 0 16,6 0 0-16,0 0-26 0,3-2-4 0,6 2-2 0,0-3 0 16,6 1-15-16,3-3-3 0,3 0-8 0,3-6 12 15,-1 1 0-15,1-3-1 0,3-3 0 0,6-5 0 16,0-3 1-16,-1-2 0 0,4-6 0 0,3-2 0 15,-3 0-12-15,-1-3 10 0,-2 0-10 0,0 0 10 16,-9-2-10-16,-1-3 0 0,-5 2 9 0,-3-2-9 16,-9 0 0-16,0 0 8 0,-6-3-8 0,-6 3 0 15,-6 0 0-15,-2-1 0 0,-4 4 0 0,-6 5 0 16,-3-1 0-16,-3 4-8 0,4 2 8 0,-1 8-555 16,-3 3-104-16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8:21:46.2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20076 15237 1152 0,'-3'0'102'0,"-3"0"-82"0,3-2-20 0,0 2 0 15,3 0 126-15,0 0 21 0,0 0 4 0,0 0 1 16,0 0-104-16,0 0-21 0,0 0-4 0,6-3-1 15,6 0 33-15,0 1 6 0,0-1 2 0,5 0 0 16,4 1-23-16,0-1-5 0,9-2-1 0,0 2 0 16,2 1-14-16,7-4-4 0,3 4 0 0,5-4 0 15,1 1 1-15,3 2 0 0,2-2 0 0,1 3 0 16,2-4-17-16,4 4 0 0,-4-4 0 0,1 4 0 0,2-1 0 0,-5 0 0 16,0-2 0-16,-4 2 0 0,-2 1 0 0,-1 2 13 15,1 0-2-15,0 0-1 0,-4 0-10 0,-2 2-11 16,-3 1 3-16,-6 0 0 0,-1-1 8 0,-5 1 0 15,-6 0 0-15,-6 2 0 0,0-5-13 16,-3 3-1-16,-12-3 0 0,0 0 0 16,0 0-20-16,0 0-4 0,0 0-1 0,0 0 0 15,-6 5-13-15,0-2-2 0,-6-1-1 0,3-2 0 16,-6 0-86-16,3 0-18 0,-3 0-3 0,3-2-501 0</inkml:trace>
  <inkml:trace contextRef="#ctx0" brushRef="#br0" timeOffset="2911.2">2029 14973 691 0,'0'0'30'0,"0"0"7"0,-6-3-29 0,6 3-8 0,0 0 0 0,0 0 0 15,0 0 187-15,0 0 36 0,0 0 7 0,6-5 2 16,0 2-148-16,3 1-28 0,-3-1-7 0,6 3-1 16,3-3 8-16,2 3 2 0,1 3 0 0,6-3 0 15,3 0-21-15,-3 3-4 0,5-1-1 0,4 1 0 16,3 2-10-16,3 0-2 0,2 1-1 0,-2-1 0 15,6 0-9-15,2 1-2 0,10-1 0 0,-1 3 0 0,7 0-8 16,-4 0 0-16,4 0 0 0,5 0 0 0,4-3 0 0,2 3 0 16,1 0 0-16,-1 0 8 0,3-3-8 0,1 3 0 15,2 0 0-15,4 0 0 0,-1 0 0 0,0 0 0 16,-2 0 0-16,5 0 8 0,-3-1-8 0,1 1 0 16,-1 0 0-16,-6 0 0 0,1 0 0 0,2-2 0 15,-6 1 8-15,4-1-8 0,-4-1 0 0,-2 0 0 16,-1 1 0-16,1-1 0 0,2-2 10 0,-3-1-10 15,1 1 12-15,-4-3-12 0,1 0 16 0,2 0-4 16,1 0-1-16,-1 0 0 0,4-3 5 0,-4-2 0 16,-6 2 1-16,7 1 0 0,-1 2-6 0,1-3-2 15,-1-2 0-15,-5 5 0 0,-1-3-9 0,-2 3 10 16,2-3-10-16,-2 3 10 0,-4-2-10 0,4 2 0 0,-4-3 9 16,1 3-9-16,-7-3 0 0,1 3 9 0,0 0-9 0,-1-2 0 15,-2 2 8-15,2-3-8 0,-2 3 0 0,-1-2 0 16,-5-1 0-16,-3 0 0 0,-1-2 8 0,1 0-8 15,-6 2 0-15,-3-2 10 0,2-1-10 0,-2 1 8 16,3 0-8-16,-6 0 12 0,-4-1-12 0,1 1 12 16,3 0-4-16,-3-1 0 0,-12-2 0 0,-1 3 0 15,7-3-8-15,-6 3 8 0,-3 2-8 0,-3-2 8 16,-3-3-8-16,3 3 0 0,0 2 9 0,-6-2-9 16,-3 0 8-16,0 2-8 0,6-2 8 0,-3-3-8 15,-6 2-16-15,3-2-8 0,0 0-2 16,0 1-1039-16</inkml:trace>
  <inkml:trace contextRef="#ctx0" brushRef="#br0" timeOffset="5950.94">10429 13189 1036 0,'0'0'46'0,"3"0"10"0,3-2-45 0,3 2-11 0,3-3 0 0,2 1 0 15,10 2 260-15,0 0 49 0,9 0 11 0,0 2 1 16,5-2-259-16,7 3-52 0,5-3-10 0,4 2 0 16,-3-2 0-16,5 6 0 0,-5-6 0 0,2 2 0 15,1-2 0-15,0 3 0 0,-4 0 10 0,4-3-10 16,-1 0 0-16,-2 2 0 0,-3-2 0 0,-1 0 0 31,-2 0-92-31,-4 0-24 0,-2-2-5 0</inkml:trace>
  <inkml:trace contextRef="#ctx0" brushRef="#br0" timeOffset="9160.91">21293 13216 2055 0,'-15'-8'91'0,"12"3"19"0,-3-1-88 0,3 4-22 0,-3-4 0 0,3-1 0 16,-2 1 47-16,2 4 5 15,3 2 0-15,0 0 1 0,0 0-36 0,0 0-7 16,6-6-2-16,-1 4 0 0,4-1-8 0,0 3 12 0,0-3-12 0,3 1 12 15,6-1-12-15,0 3 0 0,0 0 0 0,6 0 0 16,2 0 0-16,1 0 0 0,3 0 0 0,3 0 0 16,-1 3 0-16,7-1 0 0,6-2 0 0,2 3 0 15,4-3 0-15,6 3-9 0,-4-1 9 0,7 1 0 16,-7 2 0-16,7-5-8 0,2 3 8 0,4 0 0 16,-1-1 0-16,1 1 0 0,-4-1 0 0,-2 1 0 15,2 0 0-15,1-3 0 0,-1 0 0 0,4 0 0 16,-4 0 0-16,-2 0 0 0,-7 0 0 0,-2 2 0 15,6-2 0-15,-4 3 0 0,1 0 0 0,-1-3 0 16,-5 2 0-16,-1 1 0 0,-5-3 0 0,-3 3 0 16,-6-1 0-16,-4 1-8 0,-8 0 8 0,9-1 0 0,-9-2 0 15,-6 3 0-15,0 0 0 0,-7-1 0 0,1-2 0 16,-6 0 0-16,-3 0 0 0,0 0 0 0,0 0 12 16,0 0-3-16,0 0-1 0,0 0 0 15,-3 0-69-15,-3 0-15 0,-5-2-2 0,8 2-1 16</inkml:trace>
  <inkml:trace contextRef="#ctx0" brushRef="#br0" timeOffset="17329.41">704 15171 1497 0,'0'0'133'0,"0"0"-106"0,0 0-27 0,3 0 0 0,6 0 106 0,0 0 16 16,3 0 3-16,6 0 1 15,-3 0-126-15,3 0-16 0,8-2-8 0,-2-1-2 0,3 3 14 0,9-5 2 16,-1 2 1-16,-2-2 0 0,6-1 9 0,0 1 0 16,5 0-9-16,4 0 9 0,3-3 0 0,-1 0 0 15,1 0 0-15,2 0 0 0,1 0 0 0,-4-3 0 16,7 3 12-16,-6-2-4 0,2 2 4 0,-2-3 0 16,5 3 0-16,-5 3 0 0,0-3-12 0,-1 0 10 15,-8 3-10-15,0 0 10 0,-1-1-10 0,1 4 0 16,-3-1 0-16,-1 0 8 0,-2 1-8 0,-3-1 0 15,2 0 0-15,-5 3 0 16,-3-2-24-16,0 2-9 0,-3 0-3 0,-4 0-777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8:22:16.7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22475 15317 691 0,'0'0'30'0,"0"0"7"0,-3-8-29 0,3 3-8 16,-3-3 0-16,3 2 0 0,0 6 0 0,0-8 0 15,0 8-11-15,0 0 11 0,0 0 80 0,3-2 21 16,-3 2 5-16,3-3 1 0,6 0 30 0,-3 3 7 15,3 3 0-15,3 0 1 0,3 2-42 0,-1 0-9 16,1 1-2-16,6 2 0 0,6-1-38 0,-3 1-8 16,8-2-2-16,-2 2 0 0,6 0-26 0,3-1-6 15,-4 1 0-15,4-2-1 0,3-4-11 0,2 1 0 16,7 0-12-16,0-1 12 0,-1 1-25 0,1-3 2 16,5 0 1-16,-5 0 0 0,-3 0 0 0,-4-3 0 0,7 3 0 15,-1 3 0-15,1-3 13 0,-3 3 9 0,-4-1-12 16,1 4 12-16,0-1 0 0,-7 0 14 0,1 0-1 15,0 1 0-15,-4-1-13 0,-5-2 0 0,9 2 0 0,-6-2 0 16,-4 2 0-16,-8-2-10 0,6-1 2 0,-6-2 0 31,-3 0-23-31,0 5-4 0,-1-5-1 0,-5 0-784 0</inkml:trace>
  <inkml:trace contextRef="#ctx0" brushRef="#br0" timeOffset="3371.57">22192 13867 172 0,'0'0'16'0,"0"0"-16"0,0 0 0 0,9 0 0 16,0 2 184-16,0-2 35 0,0 0 6 0,-3 0 2 15,3 0-102-15,3-2-20 0,3-1-4 0,-4 3-1 16,7-2-25-16,0-4-6 0,3 4-1 0,0-1 0 16,3-2-27-16,-1 2-5 0,4-2-2 0,3 2 0 15,3 0 1-15,2 1 0 0,4-1 0 0,3 3 0 16,2-3 3-16,-2 3 1 0,3-2 0 0,-4 2 0 16,4 2-16-16,-3-2-3 0,5 0-1 0,-2 3 0 15,3-3-11-15,-1 3-8 0,7-1 9 0,-4 1-9 16,-2 0 0-16,-3-1 0 0,2 4 0 0,-2-1 0 0,-6 0 12 0,8 3-3 15,-5-3-1-15,0 3 0 0,-1 0 3 0,-5-2 0 16,0 2 0-16,-6-3 0 0,-1 3 8 0,-2-3 1 16,-3 3 1-16,-3-3 0 0,0 1-5 0,-1-4 0 15,-5 1-1-15,-3 2 0 0,0-2-6 0,-3-1-1 16,0-2 0-16,-6 0 0 0,-3 0 6 0,0 0 1 16,0 0 0-16,0 0 0 0,0 0-7 0,0 0-8 15,6-5 11-15,-6-3-11 0,0 3 0 0,0 5 0 16,-6-5 0-16,6 5-9 0,0 0-12 0,0-3-3 15,-9-2 0-15,9 5 0 16,0 0-17-16,0 0-4 0,0-3-1 0,0 3 0 16,0 0-32-16,0 0-6 0,0 0-2 0,0 0 0 15,0 0-111-15,0 0-23 0</inkml:trace>
  <inkml:trace contextRef="#ctx0" brushRef="#br0" timeOffset="9399.1">1960 8602 57 0,'0'0'0'0,"0"0"0"0,0 0 0 0,-6 0 0 0,1 0 0 0,5 0 0 16,0 0 142-16,-3 0 23 0,0 5 5 0,0-2 1 16,-3 2-71-16,3 3-15 0,-3 2-2 0,3 4-1 0,0-1 9 15,3 0 1-15,-6 6 1 0,3-1 0 0,3 3-35 0,0 0-7 16,0 3-2-16,0 0 0 0,0 3-20 15,0-1-4-15,3 3-1 0,3 3 0 0,-6-3-4 0,3 8 0 16,0 0-1-16,0 0 0 0,0 3 5 0,0-3 0 16,3 2 1-16,-6 1 0 0,3 0-5 0,-3 0-2 15,3 2 0-15,-3 0 0 0,0 3-8 0,3 3-2 16,-3-1 0-16,3 1 0 0,-1-3 0 0,-2 0-8 16,6 0 12-16,-6-3-4 0,0 1 0 0,0-1-8 15,0 0 12-15,0 1-4 0,0 2 3 0,0-6 0 16,0 4 0-16,0-1 0 0,0-5 1 0,0 0 0 0,0 0 0 0,0 0 0 15,0-2-4-15,0 2 0 0,-6-3 0 0,6 3 0 16,-2-3 0-16,-1-2-8 16,0 0 12-16,3-3-4 0,-3 0-8 0,0-2 12 0,3-4-12 15,0 1 12-15,0-5-12 0,-6 2 10 0,6-3-10 0,0 1 10 16,0-3-10-16,-3 0 10 0,3 0-10 0,0-1 10 16,0 1-10-16,3-2 0 0,-3-1 9 0,-3 0-9 15,6 3 8-15,-3-3-8 0,-3 0 8 0,3 1-8 16,0-1 0-16,0 0 0 0,0 0 0 0,-3-2 8 15,3-1-8-15,0 4 0 0,0-4 0 0,-3 1 8 16,3-1-8-16,0-2 0 0,0 0 0 0,0 3 0 16,-3-3 0-16,0-3 8 0,3 3-8 0,0-3 0 15,0 1 0-15,0-6 8 0,0 0-8 0,0 8 0 16,3-3 0-16,-3-5 0 0,0 5 0 0,0-5 0 0,0 0 0 0,3 5 0 16,0 1 0-16,-3-6 0 0,6 5-8 0,0 0 0 15,-6-5 0-15,3 6 0 0,3-4 8 0,-1 4 0 16,1-6-9-16,3 2 9 0,-3 1 0 0,3-1 0 15,0-2 0-15,0 0 0 0,3 0 0 0,-3 0 0 16,3 0 0-16,3-2 0 0,6 2 0 0,-7-3 0 16,1 1 0-16,6-4 0 0,3 6 0 0,3-5 0 15,-6 2 0-15,-1-2 0 0,10 5 0 0,-6-3 0 16,3 1 0-16,-3 2 0 0,2 0 0 0,-2-3 0 16,3 0 0-16,0 3 0 0,-3-2 0 0,2 2 0 15,4-3 0-15,3 3 0 0,0-3 0 0,2 3 0 16,1-2 0-16,3 2 0 0,2 0 0 0,-5 0 0 15,0 0 0-15,0 0 0 0,8 2 0 0,-5-2 0 0,3 0-9 0,5 0 9 16,1 0 0-16,0 0 0 0,5-2 0 0,-5 2 0 16,-1 0 0-16,1 0 0 0,0 0 0 0,-1 0 0 15,4 0 8-15,-4-3-8 0,7 3 0 0,-6-2 9 16,2 2-9-16,-5-3 0 0,-3 0 0 0,-1 3 0 16,-2 0 0-16,0-2 0 0,-7 2 0 0,4 0 0 15,-3-3 0-15,0 3 0 0,-4-3 11 0,1 3-11 16,-9 0 0-16,0 0 0 0,-3 0 0 0,-1-2 0 15,-2 2 0-15,-3 0 0 0,-3-3 0 0,3 0 0 16,-6 1 11-16,-6 2-11 0,0 0 12 0,0 0-12 16,6-6 12-16,-6 6-4 0,0-5 0 0,0 5-8 15,0-5 9-15,-3 0-9 0,0 2 0 0,3-2 9 16,-3-1-9-16,-3 4 0 0,3-4 0 0,-3 1 8 16,3 0-8-16,0 0 0 0,3-1 0 0,-3 1 0 15,-3-3 0-15,3 3 0 0,3-3 0 0,-3-3 0 0,3 3 0 16,0-2 0-16,0-4 0 0,0 1 0 0,0 0 0 0,0-6 8 15,0 4-8-15,3-4 0 0,-3-2 0 0,3-3 0 16,-3-2 8-16,0-3-8 0,-3-1 0 0,3-7 10 16,0-2-10-16,0-6 10 0,0-3-1 0,0-2 0 15,0-3 0-15,0 0 0 0,0-3 11 0,3-2 1 16,-3-3 1-16,3 3 0 0,-3-3-5 0,6 0-1 16,-3 3 0-16,0 0 0 0,3 0-16 0,-3 2 8 15,3-5-8-15,0 6 0 0,0-1 0 0,-3 1 0 16,3 2 0-16,-3 3 0 0,-3 2 0 0,3 0 0 15,-3 1 0-15,0-4 0 0,0 4 0 0,0-4 0 16,-3 1 0-16,3 3 0 0,-3 2 0 0,-3 5 0 16,3 0-10-16,0 3 10 0,0 3 0 0,-3-1 0 15,3 6 0-15,0 3 0 0,0 2-10 0,-3 0 10 0,3 3 0 0,0 5-9 16,0 0 9-16,0 3 0 0,0 0 0 0,0 2-8 16,0 3 8-16,0 0-8 0,0 3 8 0,0 0-8 15,3 5 8-15,0 0-10 0,-6-3 10 0,1-2-10 16,5 5 10-16,0 0-13 0,0 0 5 0,-6 0 8 15,0 0-12-15,0 0 12 0,0 0-12 0,6 0 12 16,0 0 0-16,-6 0 0 0,-3 0 0 0,0 0 0 16,0-3 0-16,0 1 0 0,-3 2 0 0,3 0 0 15,-6-6 0-15,0 4 0 0,-5 2 0 0,-1-3 0 16,-3 0-14-16,-6 1 5 0,0-4 1 0,-5 4 0 16,-7 2-2-16,-6 0 0 0,-5-3 0 0,-7 3 0 15,1 0-1-15,-4 0 0 0,-5 0 0 0,-4 0 0 0,-5 0 11 16,-3 0 0-16,-1 3 0 0,1-3 0 0,5 0 0 15,-14 2 0-15,6-2 0 0,-3 3 0 0,5 0 22 0,1-3 0 16,-7 2 0-16,7-2 0 0,3 3-10 16,5 0-3-16,7 2 0 0,8 0 0 0,4-2-9 0,2 0 0 15,9 2 0-15,4 0 8 0,5 0-22 0,6 1-5 16,6-1-1-16,9 3-642 16,6 0-129-16</inkml:trace>
  <inkml:trace contextRef="#ctx0" brushRef="#br0" timeOffset="10481.04">2199 10197 460 0,'0'0'41'0,"0"0"-33"0,0 0-8 0,0 0 0 16,0 0 81-16,0 0 15 0,0 0 2 0,8 3 1 15,7-3-19-15,-9 0-4 0,9 0-1 0,-3-3 0 16,3 3 11-16,3-3 2 0,-3 3 1 0,6 0 0 16,-1 0-22-16,1 0-5 0,-3-2-1 0,6 2 0 15,-3-3-7-15,3 3-2 0,-1 0 0 0,4-3 0 16,3 1-20-16,-6-1-5 0,0 1-1 0,-1-1 0 15,4 3-17-15,-3-3-9 0,-3 3 10 0,3-2-10 16,-9 2-55-16,-1 0-17 0,1 0-3 0,-3 2-705 16</inkml:trace>
  <inkml:trace contextRef="#ctx0" brushRef="#br0" timeOffset="11713.33">3842 10758 997 0,'0'0'44'0,"0"-3"9"0,-3-2-42 0,0 0-11 15,3 5 0-15,-3-6 0 0,0 4 60 0,3-3 9 16,-3-1 3-16,3 6 0 0,-3-2-48 0,0-1-8 15,0-2-3-15,3 5 0 0,-6 0-13 0,0-3 9 16,0 0-9-16,0 3 8 0,0 3-8 0,0-3 0 16,-3 3 0-16,0-3 8 0,-3 5-8 0,3-2 0 15,-3 2 0-15,1 0 8 0,2 0-8 0,-3 1 12 16,0 2-12-16,-3 0 12 0,3 0 5 0,-3 2 2 16,3-2 0-16,0 3 0 0,3-1 15 0,0 3 3 0,1 1 1 15,2 2 0-15,3-3-22 0,3 3-5 0,0 2-1 0,3-5 0 16,3 3 2-16,0-2 0 0,2-1 0 0,4-3 0 15,0 4-3-15,0-6 0 0,0 2 0 0,3-5 0 16,-3 1 2-16,0-4 0 0,0 1 0 0,0-3 0 16,-1 0 7-16,-2-3 2 0,3-2 0 0,0 0 0 15,-3-3-5-15,0 0-1 0,0-3 0 0,0 1 0 16,0-1-4-16,-3-2-1 0,-3-3 0 0,0-3 0 16,0 1-9-16,0-3 0 0,-3-3 0 0,-3 0 0 15,3-2 0-15,-3-1-14 0,3-2 2 0,0 0 0 16,-3 0-12-1,3-3-1-15,0 3-1 0,0 3 0 0,0 2 14 0,-3 3 4 0,3-1 0 0,0 4 0 16,0 5 8-16,-3 2 0 0,3 1-9 0,0 4 9 16,0 6-9-16,0 0 9 0,0 0-12 0,0 0 12 0,0 11 8 15,-3-1 8-15,0 4 1 0,0 4 1 0,0 1 19 0,3 2 4 16,3 3 1-16,0 0 0 0,0-3-10 0,0 5-3 16,6-2 0-16,-3 0 0 0,0 0-13 0,3-3-4 15,0 3 0-15,2-3 0 0,-2 0-3 0,3-3-1 16,0 1 0-16,3-3 0 0,3 0 2 0,0-3 0 15,3-3 0-15,-1 1-627 16,7-3-126-16</inkml:trace>
  <inkml:trace contextRef="#ctx0" brushRef="#br0" timeOffset="15704.94">5330 9308 172 0,'0'0'16'0,"0"0"-16"16,3-3 0-16,-3 3 0 0,0 0 98 0,9-2 17 16,-6-1 3-16,-3 3 1 0,6-5-84 0,-6 5-17 15,3-3-3-15,-3 3-1 0,9 0 15 0,-9 0 3 16,0 0 1-16,0 0 0 0,9 0 5 0,-9 0 1 0,0 0 0 0,0 0 0 16,9 0 2-16,-1-2 1 0,1 2 0 0,0 0 0 15,3 0-2-15,-3 0 0 0,3 0 0 0,0 0 0 16,6-3-16-16,-3 3-3 0,3 0-1 0,-1-3 0 15,4 1 1-15,3-1 0 0,3-2 0 0,0 2 0 16,-1-2 8-16,4-1 2 0,6 1 0 0,0 0 0 16,2 0-7-16,4 2-2 0,-3-2 0 0,2 2 0 15,-2-2-10-15,-3 2-1 0,2 0-1 0,4 1 0 16,-3-1-2-16,3 3 0 0,2-3 0 0,1 3 0 16,-1 0-8-16,1 3 0 0,3 0 0 0,-4-1 0 15,1-4 0-15,0 4-9 0,-1-2 9 0,4 3 0 16,3 0 0-16,-4-3 0 0,1 2 0 0,2 1 0 0,-2 0 0 15,3-3 0-15,-4 0-8 0,1 0 8 0,-1-3 0 0,7 0 0 16,3 1 0-16,-1-4 0 0,1 6 0 0,-4-2 0 16,1-4 0-16,5 4 0 0,7-3 0 0,-4-1 0 15,-2 4 0-15,-3-1 0 0,5 0 0 16,1 3 0-16,-10-2 0 0,4 2 0 0,2-3-12 0,-2 6 2 16,-1-1 0-16,-2 1 0 0,-4 0 10 0,1-3 0 15,-3-3 0-15,-1 3 0 0,4 0 0 0,-3-3 0 16,-1 1 0-16,-2-1-12 0,2 3 12 0,-2 0 0 15,-3-3 10-15,-1 1-10 0,-2-1 8 0,0 0-8 16,0 1 0-16,-1-4 0 0,-2 4 12 0,0-3-3 0,2 2-1 16,-2 0 0-16,0 1-8 0,-3-1 0 0,-4 0 9 0,1 3-9 15,-6-2 11-15,3 2-3 0,-4-3 0 16,-2 3 0-16,-3 0-8 0,0-3 0 0,-3 1 0 0,0 2-11 16,0-3 11-16,-6 3 0 0,3 0 0 0,-7 0 0 15,-5 0 0-15,0 0-8 0,0 0 0 0,0 0 0 31,0 0-106-31,-5 5-21 0</inkml:trace>
  <inkml:trace contextRef="#ctx0" brushRef="#br0" timeOffset="16490.39">5351 9610 403 0,'0'0'36'0,"0"0"-36"0,0 0 0 0,0 0 0 16,0 0 83-16,0 0 9 0,0 0 3 0,0 0 0 16,0 0-18-16,0 0-3 0,0 0-1 0,9 0 0 15,3-3-6-15,-3 3-2 0,2-3 0 0,1 3 0 16,3-2-21-16,6 2-4 0,-3-3 0 0,3 3-1 15,3 0-4-15,2-3-1 0,1 1 0 0,0 2 0 16,6-5-10-16,2 2-3 0,4-2 0 0,3 2 0 0,2 0-21 16,4 3 9-16,6 0-9 0,-1 0 0 0,-2-5 8 0,8 0-8 15,4-1 0-15,2 1 0 0,1 0 13 0,5 2-4 16,-2-2-1-16,2 2 0 0,4-2-8 16,2 0 0-16,0-1 0 0,-2 6-11 0,-1-2 11 0,1 2-12 15,2-3 12-15,-3 0-12 0,4 1 3 0,-7 2 0 16,-2-3 0-16,-1 3 0 0,4-5 9 15,-7 2 0-15,-8 3 0 0,-1 0 0 0,7 0 0 0,-4 0 0 16,-5 0-10-16,-4 0 10 0,-2-2 0 0,3-1 0 16,-1 3 0-16,-2 0 0 0,-4-3 0 0,-2 1 0 15,6-1 0-15,-4 3 0 0,-5 3 0 0,0-6 0 16,-3-2 0-16,-4-1 0 0,1 4-12 0,0-1 4 0,-3 0 8 0,-1 1-13 16,-2-1 13-16,0-2 0 0,-3 0 0 0,-1 2 0 15,1-5 0-15,-3 5 0 0,0 1 0 0,0-4 0 16,0 4 0-16,-4-4 0 0,-2 4 0 0,0-1-9 15,-3 1 9-15,0-1 0 0,0-2 0 0,-6 2 0 16,3 0 0-16,-9 3 0 0,0 0-10 0,0 0 10 31,0 0-114-31,0 0-16 0</inkml:trace>
  <inkml:trace contextRef="#ctx0" brushRef="#br0" timeOffset="17460.16">5392 10358 756 0,'9'0'33'0,"-3"-2"7"0,3-3-32 16,3 2-8-16,0-2 0 0,0-1 0 0,6-2 84 0,0 3 14 0,0-3 3 0,2 3 1 15,4-3-35-15,0 0-7 0,6 3-2 0,-3-1 0 16,5 1-22-16,4 0-4 0,3 2 0 0,-1-2-1 16,7 0-7-16,3 5 0 0,-1-6-1 0,4 4 0 15,-3 2-8-15,5-3-2 0,4 0 0 0,2 3 0 16,7-2-4-16,-1 2-1 0,1-3 0 0,-1 3 0 16,4 0-8-16,2 0 0 0,3 0 0 0,-2 3 0 15,2-3 0-15,-2 0 0 0,-1-3 0 0,4 3 0 16,5-3 0-16,-3 1 0 0,-2-1 0 0,5 0 0 15,9-2 0-15,-8 0-11 0,-7 0 11 0,-2-1-8 16,5 1 8-16,-3-3 0 0,-5 0 0 0,2 0 0 0,1 3 0 16,-4-3 11-16,-5 3-3 0,-1-3 0 0,-2 2 13 15,-4 4 3-15,1-4 0 0,-7 1 0 0,-2 3-13 0,-3-4-3 16,-4 4 0-16,-5-1 0 0,0 0-8 0,-6 1 0 16,-4-1 0-16,-2 0 0 0,-6 1 8 0,0 2 0 15,-3-3 0-15,0 0 0 0,-6 1-8 0,0 2-17 16,0-3 4-16,-4 1 1 15,-5 2-18-15,0 0-3 0,0 0-1 0,0 0-452 16,0 0-90-16</inkml:trace>
  <inkml:trace contextRef="#ctx0" brushRef="#br0" timeOffset="18044.22">5422 10044 633 0,'6'-3'56'0,"6"0"-44"16,3 1-12-16,3-1 0 0,0-2 80 0,2-1 13 15,1 1 3-15,6 0 1 0,6-3-26 0,-3 3-6 16,5-6-1-16,4 3 0 0,9 0 2 0,5 0 0 15,1-2 0-15,5 2 0 0,1 0-10 0,2 0-1 16,4 3-1-16,5-3 0 0,4 0-23 0,-1 2-5 16,1-2-1-16,2 8 0 0,3-2-13 0,1 2-4 15,-1-3 0-15,0 3 0 0,7 0-8 0,-4 0 0 16,-3 0 0-16,4 0 0 0,-1 0 11 0,0 3-3 16,1-3-8-16,-4 0 12 0,-2 2-24 0,-1-2-6 0,6-5-1 15,-2 5 0-15,-10 0 9 0,1-3 2 0,2-2 0 0,-3 5 0 16,-5-2 8-16,-4-1-8 0,-2 0 8 0,-4 3-8 15,1-2 8-15,-6-1 0 0,-7 0 0 0,-2 1 0 16,-6-1 0-16,-1 0 8 0,-5 1-8 0,-3 2 0 16,-6-3-8-16,0 0-7 0,-7 1-1 15,-2 2 0-15,0-3 16 0,-3 1 0 0,-3-4 0 0,0 4 0 16,-6 2 0-16,3-6 0 0,3 1 0 0,-6 5 0 16,0 0-19-16,3-8-1 0,0 0 0 0,-3 3 0 15</inkml:trace>
  <inkml:trace contextRef="#ctx0" brushRef="#br0" timeOffset="19010.18">5038 9202 460 0,'0'0'20'0,"0"0"5"0,3-2-25 0,-3 2 0 0,0 0 0 0,0-6 0 16,3 1 95-16,-3 5 13 0,0 0 4 0,0 0 0 15,0 0-17-15,0 0-3 0,0 0-1 0,0 0 0 16,0 11-31-16,0-1-7 0,0 3-1 0,-3 1 0 16,0 4-22-16,0 1-5 0,0 2-1 0,-3 5 0 15,0 3 0-15,0 0 0 0,0 3 0 0,0 0 0 16,-2 8 0-16,2-1 0 0,0-2 0 0,0 3 0 16,0-3 0-16,0 0 0 0,-3 3 0 0,3-3 0 15,0-3-3-15,0 1-1 0,0-1 0 0,0-2 0 16,3-3-8-16,-3 3-1 0,3-6-1 0,-3 3 0 15,3-2 0-15,0-1 0 0,3-2 0 0,-6-3 0 0,3 0 1 16,3-2 0-16,-6-1 0 0,3 1 0 0,3-1-11 0,-3-2 0 16,0-2 9-16,0-1-9 15,1 0-26-15,2-2-10 0,-6-1-1 0,6-2-509 16,-3 0-102-16</inkml:trace>
  <inkml:trace contextRef="#ctx0" brushRef="#br0" timeOffset="20216.9">5116 9160 432 0,'0'0'19'0,"0"0"4"0,11 0-23 0,-2 3 0 16,3-6 0-16,-3 3 0 0,3 0 67 0,3 0 9 16,-3-3 1-16,0 3 1 0,3-5 10 0,0 2 1 15,0 3 1-15,-1-2 0 0,1-1-28 0,3 3-6 16,0-3 0-16,-3 3-1 0,0 0-24 0,0 0-5 16,0 0-1-16,-1 0 0 0,4 3-12 0,-6 2-2 15,0-2-1-15,0 2 0 0,-3-2-10 0,3 0 0 16,0 4 0-16,-3-1 0 0,0-1 0 0,0-2 10 0,2 2-10 15,-2-2 10-15,3-1-23 0,0 1-5 16,-3 2-1-16,3-5 0 0,-3 3 3 0,0 0 1 0,0-1 0 0,0-2 0 16,-3 0 15-16,3 0 0 0,-3-2 0 0,0 2-9 15,-6 0 9-15,5 0 0 16,-5 0 0-16,0 0 0 0,0 0 0 0,0 0 0 0,6 0 8 0,-6 0-8 16,0 0 17-16,0 0-1 0,0 0 0 0,0 0 0 15,0 0-6-15,0 0-2 0,3 5 0 0,-3-5 0 16,0 0-8-16,0 0 0 0,0 8 0 0,0-3 0 15,3 3 0-15,-3-8 0 0,0 8 0 0,0-3 0 16,3 3 0-16,0 0 10 0,0 0-2 0,0 3-8 16,0-3 14-16,3-1-4 0,0 4-1 0,0-3 0 15,0 0-9-15,3 0 0 0,0 2 0 0,0 1 8 16,0 2-8-16,3-2 0 0,-3 2 0 0,3-2 8 16,-1 2 0-16,-2-3-8 0,3 4 12 0,0-1-4 0,3 5-8 15,-3-2 12-15,0 0-12 0,0 0 12 0,-3-3-12 16,3 1 8-16,-3-1-8 0,2-3 8 0,-5 4 13 15,0-4 3-15,3-2 0 0,-6 0 0 0,3 0-24 16,-6-8-12-16,0 0 2 0,0 0 0 0,0 0 22 16,0 0 5-16,0 0 1 0,0 0 0 0,0 0 0 0,0 0 0 15,-6-8 0-15,3 3 0 0,-3-3-18 0,3 3 8 16,-3-6-8-16,0 3 0 0,3 3 0 0,-2-1 0 16,2 1-15-16,-3 2 5 0,3 1-6 0,-3-1-2 15,6 3 0-15,-6 0 0 0,-3-2 10 0,0 4 8 16,3 1-12-16,0-1 12 0,3 4-12 0,0-1 4 15,-3 0 8-15,0 3-13 0,3 0 13 0,0 3 0 0,0-1 9 16,0 1-9-16,0 5 12 0,0 0-3 0,3-3-1 0,0 5 0 16,0 4 0-16,0-1-8 0,3 3 12 0,-3 2-4 15,0 3-8-15,0 0 12 0,0-2-12 0,0 2 12 16,0 0-1-16,0 5 0 0,0 1 0 0,3-1 0 16,-6-2 11-16,0 2 2 0,3-2 1 0,-3-3 0 15,0 3 0-15,0 0 0 0,0-3 0 0,0 0 0 16,0 0-4-16,3 0-1 0,-3-2 0 0,0 2 0 15,3-3-9-15,-6 3-3 0,3-5 0 0,1-3 0 16,-1 0-8-16,0-2 12 0,0-1-12 0,0-2 12 16,-3-3-12-16,3-2 10 0,0 0-10 0,3-3 10 15,-3 0-2-15,-3-1 0 0,3-4 0 0,3-3 0 16,-3 3 8-16,3-3 2 0,0 0 0 0,0 0 0 16,0 0-2-16,0 0-1 0,-6 2 0 0,6-2 0 0,-6 0-7 15,3-2 0-15,-3 2-8 0,3-3 12 0,-3 0-12 16,0 3 0-16,0-5 0 0,0 3 0 0,0 2 0 0,-3-3 0 15,0 0 0-15,-3-2 0 0,1 2 0 0,-1 1-12 16,0-1 12-16,-6 0-10 0,0 1-1 0,0-1 0 16,-9-2 0-16,4 2 0 0,-1-2 11 0,-3 0-10 15,-3-1 10-15,0-2-10 0,1 0 10 0,-1 0-8 16,0-2 8-16,0-3-8 0,1-1 8 0,-1 1 0 16,3-5 8-16,0-4-8 0,0 4 17 0,4-3-1 15,-1 2 0-15,6 1 0 0,-3 2-6 0,3 0-2 16,6 3 0-16,0 2 0 0,7 1-8 0,-4 2-11 15,3 0 3-15,3 2 0 16,3 4-136-16,0 2-28 0</inkml:trace>
  <inkml:trace contextRef="#ctx0" brushRef="#br0" timeOffset="22166.17">2642 9078 1155 0,'6'-13'51'0,"-6"7"11"0,0-2-50 0,0 0-12 0,0 1 0 0,9-4 0 16,3-2 42-16,0-1 6 0,6-1 0 0,-3-1 1 16,5-5-36-16,4-1-13 0,3 1 9 0,0-3-9 15,2 1 0-15,4-6 8 0,3-1-8 0,6-4 0 16,5 0 8-16,4-1-8 0,5-2 0 0,4 5 8 16,-1-2-8-16,1 5 0 0,5 0 0 0,1 2 0 15,2 4 8-15,1-1-8 0,-4 5 0 0,1 3 8 16,-1 0-8-16,4 3 0 0,2 3 0 0,-2 2 0 15,2 2 0-15,1 4 0 0,-4 2 0 0,-2 5 0 16,-1 0 0-16,0 3 0 0,1 6 0 0,-6 1-11 16,-4 1 11-16,-2 3-13 0,2 2 5 0,-5 0 8 15,-4 3-20-15,-2-3 4 0,-3 3 1 0,-1 2 0 0,-2 1 6 16,-3-1 1-16,-3 1 0 0,-7-1 0 0,1-2 8 16,-3 0-8-16,-3 0 8 0,-3-3-8 0,-3-3 20 0,-1 4 5 15,-2-4 1-15,-3 1 0 0,0-1 4 0,-3-5 1 16,0 1 0-16,-3-1 0 0,3 0 0 0,-3 0 0 15,0 0 0-15,0-5 0 0,-3-2-3 0,0-6 0 16,0 0 0-16,0 0 0 0,0 0 4 0,0 0 1 16,0 0 0-16,0 0 0 0,0 0-7 0,0 0-2 15,0 0 0-15,0 0 0 0,0 0-4 0,0 0 0 16,0 0-1-16,0 0 0 0,0 0-11 0,0 0-16 0,-3-6 4 16,0-2 1-1,0 3-46-15,3 0-10 0,-3-3-1 0</inkml:trace>
  <inkml:trace contextRef="#ctx0" brushRef="#br0" timeOffset="22475.29">5107 8628 1328 0,'-3'-13'59'0,"3"8"12"0,0 2-57 0,0-2-14 0,0-1 0 0,0 6 0 16,0 0 20-16,3 0 0 0,3-2 1 0,-6 2 0 15,6 2-9-15,2 4-3 0,-5 2 0 0,3-3 0 16,0 3 7-16,0 2 2 0,-3 1 0 0,3 2 0 0,0 0 8 0,0 1 2 16,0 2 0-16,0-1 0 0,0-1-3 0,3 1 0 15,-3 1 0-15,3 0 0 0,0-3-16 0,0 1-9 16,-6 2 10-16,6-3-10 0,-3-3 16 0,0 4-4 16,-6-4 0-16,5 9 9 0,-8-11-13 15,-2 0 0-15,-4 0 0 0,0-1 4 16,-3-1 0-16,0 2 0 0,-3 0 0 0,-3 2-3 0,-6 1 0 15,3 2 0-15,-5 0 0 16,-4-5-97-16,3 5-20 0,-29 17-4 0,20-7-1 0</inkml:trace>
  <inkml:trace contextRef="#ctx0" brushRef="#br0" timeOffset="23400.44">5437 9242 288 0,'15'0'25'0,"3"-3"-25"16,3 1 0-16,2 2 0 0,4-6 129 0,3 4 21 15,3 2 4-15,5-6 1 0,-2 1-85 0,6 0-17 16,5 2-3-16,4 1-1 0,0-4-21 0,5 4-5 16,-2-4-1-16,5 1 0 0,4 0-12 0,2-1-2 15,4 1-8-15,2 2 12 0,1-2-4 0,2-3-8 16,6 0 11-16,1 0-11 0,2 3-10 0,-2-3-9 16,2 0-1-16,3 0-1 0,6-2 21 0,-2 2-9 0,-10 2 9 15,0-1 0-15,4-1-12 0,-1 0 4 0,1 2 8 0,-7 1-13 16,-3 0 13-16,-2-1 8 0,5-1 0 0,-8 1-8 15,-4 1 13-15,-2 0-4 0,-1 2-1 0,1 0 0 16,-7 1 13-16,-2-4 3 0,-7 4 0 0,4-1 0 16,-6 3 3-16,-1 0 1 0,-8-3 0 0,-3 3 0 15,-1 0-17-15,-2 0-3 0,-3 0-8 0,0 0 12 32,-6 0-32-32,-3 3-8 0,-4 0 0 0</inkml:trace>
  <inkml:trace contextRef="#ctx0" brushRef="#br0" timeOffset="23811.9">5631 9538 403 0,'8'-5'17'0,"-2"0"5"0,6 2-22 0,0 0 0 0,3 1 0 16,6-4 0-16,0 1 109 0,3 0 18 15,2 0 3-15,7-1 1 0,0 4-95 0,3-4-20 16,2 1-3-16,4 2-1 0,0-2 0 0,2 2 0 0,1 1 0 0,6-3 0 16,-1 2 23-16,7 0 4 0,2 1 1 0,4-1 0 15,-7 3-32-15,10 0-8 0,-1 0 0 0,7 0 0 16,2 5 8-16,1-2 0 0,2 0 0 0,-3-1 0 31,-2-2-39-31,8 3-7 0,9-1-2 0,-2 1 0 16,-10 2-96-16,1-2-19 0,11 0-4 0,-6-3-1 0</inkml:trace>
  <inkml:trace contextRef="#ctx0" brushRef="#br0" timeOffset="23914.07">8208 9467 687 0,'60'-13'30'0,"-30"7"7"0,11-2-29 0,4-2-8 0,2-1 0 0,4 1 0 16,3-1 94-16,-1 3 18 0,-2-3 3 0,-4 4 1 15,-2-4-84-15,-3 3-16 0,-4 0-3 0,1 3-1 0,-3 0-3 0,-3 2-1 16,-4-2 0-16,-5 5 0 0,-6 0-25 0,0 2-6 16,-9-2-1-16,-3 3 0 0</inkml:trace>
  <inkml:trace contextRef="#ctx0" brushRef="#br0" timeOffset="25019.92">4776 9816 921 0,'0'0'40'0,"3"-5"10"0,0-1-40 0,0 1-10 0,3-3 0 0,0 3 0 16,0-3 65-16,3 3 11 0,3-3 3 0,0 2 0 16,6 1-49-16,0 0-10 0,2 2-1 0,1 1-1 15,3-1-18-15,3 0 0 0,3 1 8 0,-4-1-8 16,1 6-9-16,-3-1-6 0</inkml:trace>
  <inkml:trace contextRef="#ctx0" brushRef="#br0" timeOffset="25282.46">5032 10655 1324 0,'-6'-11'59'0,"6"11"12"0,0 0-57 0,0 0-14 0,0 0 0 0,0 0 0 16,12 0 0-16,3 3 0 0,0-3 0 0,3 5-388 16,3-5-84-16</inkml:trace>
  <inkml:trace contextRef="#ctx0" brushRef="#br0" timeOffset="26902.5">5687 10419 907 0,'0'0'40'0,"0"-2"8"0,0 2-38 0,6-6-10 16,-3 1 0-16,3 2 0 0,3 1 39 16,0-1 5-16,3 0 2 0,3 3 0 0,2 0-35 0,4 3-11 15,6-3 0-15,6 3 0 0,6-1 0 0,2 1 0 16,4 0 0-16,2-1 0 0,4-2 0 0,9 0 0 16,5 0 0-16,4 0 0 0,2 0 0 0,6-2 0 15,4-4 0-15,2 1 0 0,3-3 0 0,4 3 0 16,-1-3 0-16,3 0 0 0,7 0 15 0,-4 0-4 15,0-2-1-15,-6-1 0 0,1 0 40 0,5 1 8 16,6-1 2-16,-6 3 0 0,-5-2 7 0,2 2 1 16,6 0 1-16,-3 3 0 0,-8-1-30 0,-1 4-7 15,-3-1 0-15,-2 0-1 0,-7 1-18 0,-2-1-3 16,-7 0-1-16,-5 3 0 0,-7-2-1 0,1-1-8 0,-4 0 12 0,-5-2-4 16,0 3 18-16,-4-1 3 0,-5-2 1 0,-3 2 0 15,-3 0 14-15,-7 1 2 0,-2-1 1 0,-3 0 0 16,0 1-31-16,-6-1-7 0,-3 0-1 0,-3 3 0 15,-6 0-8-15,0 0 0 0,0 0 0 0,0 0 0 16,0 0 0-16,0 0 0 0,0 0 0 0,0 0 0 31,0 0-30-31,0 0-8 0,-3-2-2 0,-3 2 0 16,3-3 6-16,-3 3 1 0,0 0 0 0,6 0 0 16,-3-3-111-16,3 3-21 0</inkml:trace>
  <inkml:trace contextRef="#ctx0" brushRef="#br0" timeOffset="28532.45">5470 10163 687 0,'-3'0'30'0,"3"0"7"0,0 0-29 0,0 0-8 0,-3 5 0 0,0 3 0 15,0-3 17-15,0 3 3 0,-3 0 0 0,0 3 0 16,3-3 32-16,-3 0 6 0,0 2 2 0,0 1 0 15,0-1-23-15,0 1-4 0,0 2-1 0,3-2 0 16,0-1-11-16,0 1-2 0,0-3-1 0,3-8 0 16,3 5 10-16,-3-5 1 0,3 8 1 0,0 0 0 15,3-3-7-15,0 1-2 0,-6-6 0 0,9 2 0 16,3 1-7-16,-3-3-2 0,3 0 0 0,0-3 0 16,0 1-12-16,0-1 0 0,0 0 0 0,-1-5 0 15,4 3-10-15,-3-3-5 0,-3 0-1 0,0 0 0 16,-3-2-7-16,3-4-1 0,-6 4-1 0,3-1 0 15,-3 1 4-15,-3-1 1 0,-3 3 0 0,3-2 0 16,-3 2 12-16,0 0 8 0,-3 2-10 0,0 1 10 16,-3 2 0-16,3 1 15 0,-6 2-2 0,3 0 0 0,3 2 22 15,-3 4 4-15,1-4 1 0,2 4 0 0,-3-1-26 0,0 3-5 16,3 0-1-16,0 2 0 0,0-2-22 0,6 0-5 16,-3 3-1-16</inkml:trace>
  <inkml:trace contextRef="#ctx0" brushRef="#br0" timeOffset="32114.07">5136 9139 518 0,'0'0'23'0,"3"-8"5"0,-3 2-28 0,0-1 0 0,0 1 0 0,3 1 0 15,-3 5 148-15,0 0 25 0,0 0 5 0,0 0 1 0,0 0-131 0,0 0-25 16,0 0-6-16,-3 8-1 0,3 0-16 0,0 5 0 15,-3 0 8-15,3 3-8 0,-3 5 16 0,3 3 0 16,-3-3 0-16,0 8 0 16,1-2 5-16,-1 7 1 0,0-2 0 0,0 8 0 0,-3-3-10 0,0 2-1 15,0 1-1-15,0 0 0 0,0 0 0 0,0-1 0 16,-3-2 0-16,3 0 0 0,-3-2-10 0,0 2 0 16,0-3 0-16,0 1-11 0,0 2 20 15,0-3 4-15,0-2 1 0,1 2 0 0,-1-2-6 0,3-6-8 16,3 1 11-16,-3-1-11 0,0-5 13 0,0 1-4 15,3-1-1-15,0-5 0 0,-6-1 2 0,6-1 0 16,0-6 0-16,6 0 0 16,0 0-58-16,-3-8-11 0,0 0-2 0,9-3-1 0</inkml:trace>
  <inkml:trace contextRef="#ctx0" brushRef="#br0" timeOffset="32697.99">5095 9139 921 0,'9'-14'82'0,"-3"7"-66"0,0-1-16 0,0 0 0 16,-1 2 14-16,4-2-1 0,0 3 0 0,0 0 0 16,3-3-1-16,-3 3-1 0,3-1 0 0,0 1 0 15,0 2 32-15,3-2 6 0,-3 5 2 0,0-3 0 16,2 1 0-16,1 2 0 0,3 2 0 0,-3 1 0 0,0 2-23 0,0-2-4 15,3 0 0-15,-3 2-1 16,2 3-14-16,1 0-9 0,-3-3 12 0,3 0-12 0,-3 1 10 16,0-1-10-16,0 0 8 0,0 3-8 15,2-2 9-15,-5-4-9 0,0 3 10 0,3-2-10 0,-3 0 0 0,9 2 0 16,-12-5 0-16,0 3 12 0,0-3 4 16,-9 0 0-16,0 0 0 0,6 2-7 0,-6-2-1 15,0 0 0-15,0 0 0 0,0 0 19 0,0 0 3 16,0 0 1-16,0 0 0 0,-3 6 1 0,0 2 0 15,0 0 0-15,-3-1 0 0,0-1-13 0,3 2-3 16,-3-3 0-16,0 3 0 0,3 0-16 0,-3 0 8 16,3 2-8-16,0-2 0 0,0 0 0 0,3 0 0 15,-3 0 0-15,3-3 0 0,0 6 8 0,0-3-8 0,0 0 0 0,3 0 0 16,-3 2 11-16,3-2-11 0,0 3 10 0,0 0-10 16,0-4 10-16,0 4-10 0,3 0 10 0,0-1-10 15,-3 3 8-15,3 1-8 0,0-1 0 0,3 3 0 16,-3-3 0-16,0 8 0 0,2-2 0 0,1 4 0 15,0-1 0-15,-3-1 0 0,3 5 0 0,-3-2 0 16,0 0 0-16,0 2 0 0,0-2 0 0,0 3 0 16,0-4 0-16,0 1-8 0,-3 0 8 0,0 0-10 15,0 0 10-15,0 0 9 0,3-6-1 0,-3 1-8 16,6-4 0-16,-3 1 0 0,0 0-10 0,-1-3 10 16,-2 1 0-16,3-4 0 0,0-4 0 0,-3-1 12 15,0 0-23-15,-3-5-4 0,0 0-1 0,6 0 0 16,0-3-28-16,-3-2-7 0,0-3-1 0,3-2 0 15</inkml:trace>
  <inkml:trace contextRef="#ctx0" brushRef="#br0" timeOffset="33254.72">5767 9946 288 0,'-3'8'25'0,"-2"5"-25"16,-1 5 0-16,0 1 0 0,-3 2 183 0,3 3 31 16,0 0 6-16,0 2 2 0,-3 1-138 0,0-4-28 0,3 4-6 0,0-3-1 15,0 5-13-15,0 0-4 0,-3-3 0 0,0 6 0 16,0 0-6-16,0-3-2 0,1 0 0 0,-1-2 0 15,0-1-8-15,3 0-3 0,-3-4 0 0,3 1 0 16,-3-1 0-16,3-4 0 0,0-2 0 0,0 3 0 16,0-4-1-16,0 1-1 0,3-5 0 0,-3 2 0 15,0 0-3-15,3-2 0 0,-3-1 0 0,3-2 0 16,-3 3-8-16,3-6 0 0,3 1 9 0,-6-1-9 16,6-5 11-16,-3 3-3 0,0 2 0 0,3-5 0 15,0 0-8-15,0 0 10 0,-5 0-10 0,5 0 10 16,0 0-10-16,0 0 0 0,-3 0 0 0,3 0 8 15,0 0-8-15,-3-3 0 0,-3 1 0 0,3 2 8 16,-3-3 0-16,6 3-8 0,-3 0 12 0,3 0-4 16,-6 0-8-16,3-3 0 0,-3 3 0 0,0-2 0 15,0 2 0-15,0 0 0 0,-3 0 0 0,0-3 0 0,3 3 0 0,0-3 0 16,-6 3 0-16,3-2 0 0,-3-1 0 0,4 0 0 16,-7-5 0-16,3 3 0 0,-3-3 0 0,3 0 0 15,-6-2 0-15,3-4 0 0,-3-1 0 0,-2-1 0 16,2-5 0-16,3-6 0 0,-3 1 0 0,0-4 0 15,-3-4 0-15,6 2 0 0,-5 1 0 0,5 1 0 16,-3 7 0-16,0 2 0 0,3-1 0 0,0 6 0 16,-3 3 12-16,0 5-4 0,1 0-23 0,2 3-5 15,-3 2 0-15,6 3-484 0,-6 3-96 0</inkml:trace>
  <inkml:trace contextRef="#ctx0" brushRef="#br0" timeOffset="36141.19">6285 8268 230 0,'0'0'20'0,"0"0"-20"15,0 0 0-15,0 0 0 0,6-2 182 0,-6 2 32 16,3-6 6-16,3 4 2 0,0-1-162 0,3 0-32 15,0-2-6-15,0 2-2 0,3 1 14 0,6-1 2 16,-3 0 1-16,3 1 0 0,2-1 3 0,1 1 0 16,3-1 0-16,0 0 0 0,3-2-7 0,2 2-1 15,4-2 0-15,3 2 0 0,3 1-3 0,-1 2-1 16,4-6 0-16,0 6 0 0,-1 0-28 0,4 0 0 16,-6-2 0-16,2 2 0 0,-5-3 0 0,6 1 0 15,-1-4 0-15,4 1 0 0,-9 2 0 0,-1 1 0 16,-5-1 0-16,3 3 0 0,0 0 0 0,-7 0 0 15,-5 0 0-15,0 0 0 0,-3 0 0 0,0 0 0 16,-6 0 0-16,0 0 0 0,-12 0 0 0,9 3 0 0,2-3 0 16,-2 2 0-16,-9-2 0 0,0 0 0 0,9 0 8 0,-9 0-8 15,0 0 0-15,0 0 0 0,0 0 0 0,3 8 0 16,-3-8 0-16,6 6 0 0,-6-6 0 0,3 7 0 16,-3-7 0-16,0 8 0 0,0 0 0 0,0-8 0 15,0 0 0-15,3 6 9 0,-3-6-9 0,0 8 8 16,0-1-8-16,0 1 12 0,3-2-12 0,-3 2 12 15,-3 0-12-15,6-3 0 0,3 3 0 0,-3 0 0 16,0 0 0-16,3 2 0 0,0-2 0 0,0 0 0 16,0 3 0-16,-3-1 0 0,3 1 0 0,0-1 0 15,0 1 0-15,-3 2 0 0,-3 1 0 0,0-1 0 16,3 0 12-16,-3 6-2 0,-3-4-1 0,3 4 0 0,-3 2 0 16,0 3 0-16,3 0 0 0,-3 2 0 0,-3 1-9 15,3 2 0-15,3 0 0 0,-3-3 8 0,0 3-8 16,3 0 0-16,0-2 0 0,0-3 0 0,3 0 0 15,-3-6 0-15,0 3 0 0,0-2 0 0,6-1 0 16,-3-2 0-16,-6 0 0 0,3 0 8 0,3-5 4 0,0-1 1 16,-3 1 0-16,0-3 0 0,0-3 16 0,0-5 3 15,0 0 1-15,0 0 0 0,0 0 10 0,0 0 1 16,0 0 1-16,0 0 0 0,-6-3-15 0,0 1-3 16,0-4-1-16,0 4 0 0,-3-1-17 0,-3-2-9 15,0-1 10-15,-3 1-10 0,-3 3 0 0,-5-1 0 16,-7 0 0-16,0 1 0 0,3-1 0 0,-11 0-20 0,-10 3 4 15,0 0 0-15,1 0 0 0,-1 0 0 0,-2-2 0 16,-4-1 0-16,-3 3 16 0,4-5 0 0,-7 2 0 0,7-2 9 16,-4-1-9-16,7-1 0 0,-4-1 0 0,6 0-11 15,1-3 22-15,2 0 4 0,3 1 1 0,4-1 0 16,2-2 22-16,3 5 5 0,4-2 1 0,5 2 0 16,3 0-36-16,3 2-8 0,3 1 0 0,3-3 0 15,6 3 0-15,0-3 0 0,0 5 0 0,3-2 0 16,3 0 0-16,6-1 0 0,0 1 0 0,0-3 0 15,3 3-25-15,6 0 2 0,-3-1 1 0,3 1 0 32,-3 0-26-32,3 2-6 0,-3-2-1 0,-1 0 0 0,1 2-17 0,0-2-4 0,-3-1-1 15,3-2 0-15,-3-2 13 0,-3-1 2 16,3 1 1-16,0-4-404 0,-3-2-81 0</inkml:trace>
  <inkml:trace contextRef="#ctx0" brushRef="#br0" timeOffset="38375">6333 8242 288 0,'0'-6'25'0,"0"-1"-25"16,3 1 0-16,-3 1 0 0,0 5 133 0,6-5 22 16,-3-1 4-16,-3 6 1 0,6-5-116 0,-6 5-22 15,0 0-5-15,0 0-1 0,6 3 13 0,0 2 3 16,0 0 0-16,0 6 0 0,-3 2 8 0,3 0 3 16,-3 6 0-16,0 2 0 0,0 0-3 0,-3 0 0 15,3 6 0-15,-3-1 0 0,0 1-40 0,0 2 0 16,0 0 0-16,0 3 0 0,0-1 0 0,-3 1 0 0,3 0 0 0,-3 0 8 15,0-3-8-15,0-3 0 0,0-2-10 0,0 0 10 16,3-6 0-16,-3 4 0 0,0-4 0 0,0-2 0 31,0 0-35-31,-6-3-13 0,-3 14-4 0,3-12 0 0</inkml:trace>
  <inkml:trace contextRef="#ctx0" brushRef="#br0" timeOffset="39094.44">6384 8165 975 0,'23'-8'43'0,"-8"5"9"0,6-2-41 0,0 0-11 15,6 0 0-15,6 2 0 0,-1 0 21 0,7-5 3 16,3 6 0-16,-1-4 0 0,1 1-10 0,3 2-2 0,-4-2 0 0,1 3 0 16,0-1-12-16,-4 0 0 0,4 1 0 0,0-1 0 15,-4 0 12-15,-2 3 0 0,-3-2 0 0,3-1 0 16,2 0-1-16,-2 3-1 0,-9 0 0 15,0 0 0-15,2-2 0 0,-2-1 0 0,-6 3 0 16,0-3 0-16,-3 3-10 0,-1 0 0 16,1-2 0-16,-6-1 0 0,-6 1 0 0,3 2 0 0,3 0 0 15,-6-3 0-15,-6 3 28 0,0 0 3 0,9 0 1 0,-6-3 0 16,-3 3-32-16,0 0 0 0,0 0 0 0,0 0 0 16,0 0 0-16,0 0 16 0,0 0-2 0,0 0 0 15,0 0-14-15,0 0 11 0,0 8-11 0,-3 0 10 16,3 0-10-16,-3 0 10 0,3 3-10 0,-3-1 10 15,0 1-10-15,0-1 8 0,3 4-8 0,0 1 8 16,-6 1 0-16,3 0 0 0,3 5 0 0,0 0 0 0,0-2 20 0,0 2 3 16,-3 3 1-16,0-3 0 0,6 6-32 0,-3-4 0 15,-3-1 0-15,3 4 0 0,3-2 0 0,0 2 0 16,-6 1 0-16,0-1 0 0,3 1 0 0,3-1 0 16,-3 1 0-16,0-1 0 0,-3 1 0 0,3-4 0 15,6 1 0-15,-6-3 0 0,0-2 12 0,0-1-3 16,3-2-1-16,3-3 0 0,-6 3 4 0,0-5 0 15,0-3 0-15,0 0 0 0,3-3 25 0,-3-5 6 16,-3 8 1-16,3-8 0 0,0 0-32 0,0 0-12 16,0 0 11-16,0 0-11 0,0 0 20 0,0 0-3 15,-3 0 0-15,-3 0 0 0,-3 0-8 0,6-3-1 16,-3 3-8-16,-3-2 12 0,-3-4-12 0,0 4 0 16,-2-3 8-16,-1 2-8 0,-9 0 0 0,0 1 0 15,-6-1 0-15,-2 0 0 0,-7 1 0 0,-6 2-20 0,-2 0 4 16,-4 0 0-16,3 0 5 0,1 0 2 0,-4-3 0 0,1 3 0 15,-1 0-9-15,3 3-2 0,7-1 0 0,2 1-769 16</inkml:trace>
  <inkml:trace contextRef="#ctx0" brushRef="#br0" timeOffset="40530.25">6238 8975 345 0,'0'0'31'0,"6"0"-31"0,3 0 0 0,0 0 0 15,2-3 28-15,1 0-1 0,3 1 0 0,0-1 0 0,6-2 26 0,0 2 6 16,3 1 1-16,2-4 0 0,4 1 44 0,0-3 8 16,6 0 3-16,2 0 0 15,4 3-34-15,6-3-6 0,-1 3-2 0,4-3 0 0,5 2-29 0,-2 1-7 16,0 0-1-16,5-1 0 0,7 1-12 0,-7 0-2 15,-2 0-1-15,-1-1 0 16,-2 1-6-16,-1 2-2 0,-2-2 0 0,-3 2 0 0,-13 1-13 0,7-3 0 16,6 2 8-16,-10 0-8 0,-11 3 0 0,-3 0-13 15,3 0 2-15,-6 0 1 16,-7 3-64-16,-5-3-13 0,-9 0-2 0,9 5-1 16</inkml:trace>
  <inkml:trace contextRef="#ctx0" brushRef="#br0" timeOffset="41152.39">6384 8797 57 0,'12'-5'0'0,"-12"5"0"0,5 0 0 0,7 0 0 16,-3 0 184-16,6 0 31 0,0 0 6 0,6 0 2 15,-3 3-119-15,6-3-23 0,5 2-5 0,1-2 0 16,6 3-16-16,5-3-4 0,4 0 0 0,3 3 0 15,-1-1-20-15,4-2-4 0,-3 0 0 0,5 0-1 16,7 3-17-16,-4-3-3 0,-2 0-1 0,-4-3 0 16,4 3-10-16,-3-2 8 0,-4-1-8 0,-2 0 8 15,-3 3-19-15,-1-5-4 0,7 2-1 0,-6-2-416 16,-13 0-84-16</inkml:trace>
  <inkml:trace contextRef="#ctx0" brushRef="#br0" timeOffset="43762.71">7946 8665 403 0,'-12'-10'36'0,"9"4"-36"0,3-2 0 0,0 0 0 16,-3 3 210-16,3-3 35 0,0-2 7 0,3 2 2 15,3-3-145-15,0 0-29 0,-3-2-5 0,6-3-2 0,3 3-31 16,0-5-6-16,-3-1-2 0,6 1 0 16,3-6 3-16,3 0 1 0,-1 0 0 0,1-5 0 0,0 0-6 0,3-3 0 15,6 0-1-15,-1-7 0 0,1-1-17 0,3-5-3 16,3-3-1-16,5 1 0 0,1-6 1 0,3 0 0 16,2 0 0-16,4-3 0 0,-4 6-11 0,4 3 0 15,-3 2 0-15,-4 2 0 0,1 9 0 0,0 2 0 16,2 0 0-16,1 6 0 0,5 2 12 0,1 3 0 15,0 2 0-15,-1 4 0 0,-2 1-12 0,2 1 0 16,1 0 0-16,3 5 0 0,-7 3 0 0,4 2 0 16,-4 0 0-16,1 6 0 0,-6 0 0 0,-1 2 0 15,-2 0 0-15,-3 1-11 0,-1 1 11 0,1 4 0 0,0-3 0 16,-7 3 0-16,1-1 0 0,-3 1 0 0,3-1 0 16,-7 1 0-16,4-3 0 0,-6 2 0 0,0-2 0 0,-6 3 0 15,0-6 0-15,-1 3 0 0,-2-3 0 0,-3 3 0 16,0 0 0-16,-3-2 0 0,0-1 0 0,-3-2 11 15,0 2-11-15,0-3 0 0,-6-2 9 0,0 0-9 16,0 0 8-16,0 0-8 0,0 0 10 0,0 0-10 16,0 0 0-16,0 0 8 0,0 0-8 0,0 0 0 31,0 0-28-31,0 0-9 0,0 0-2 0,0 0-857 0</inkml:trace>
  <inkml:trace contextRef="#ctx0" brushRef="#br0" timeOffset="44005.44">9860 7437 1710 0,'3'-18'37'0,"0"10"8"0,0 0 2 0,3 0 1 0,0 3-38 0,3 0-10 15,3 2 0-15,3 3 0 0,3 0 20 0,2 5 3 16,4-2 0-16,0 2 0 0,3 6-23 0,-3-3 0 16,0 2 0-16,2 1 8 0,-2-1-8 0,0 4 0 15,0-4 0-15,0 3 0 0,-4 1-13 0,4-1-4 16,-3 0-1-16,0 0 0 0,0 1 18 0,-6-1 0 15,-1 0 0-15,-2 0 0 0,-3 0 11 0,0 1-11 16,-6-1 12-16,-3 0-12 0,0 0 16 0,-6 3-3 16,-9 0-1-16,-2 3 0 0,-7 4-2 0,-6 4-1 15,-6 2 0-15,-5 0-549 0,-7 0-111 16</inkml:trace>
  <inkml:trace contextRef="#ctx0" brushRef="#br0" timeOffset="45071.6">9000 12004 115 0,'0'0'0'0,"0"0"10"0,0 0-10 0,0 0 0 0,0 0 0 0,0 0 0 16,3-2 273-16,3-4 53 0,3 1 10 0,0 2 3 15,3-2-212-15,6 0-43 0,-1-1-8 0,7 1-1 16,3 0-7-16,3 0-2 0,3-1 0 0,5 1 0 16,7-3-28-16,0 5-6 0,5-2 0 0,1 2-1 15,2 1-9-15,1-1-2 0,-4 3 0 0,4 0 0 0,0 3-20 16,-4-3 0-16,4 2-12 0,-4 1 4 0,7-3 18 0,-6 3 4 16,-4-3 1-16,1 2 0 0,-7 4-7 0,-5-4-8 15,3 1 11-15,-6 0-11 0,-4-1 0 0,-2 4 0 16,-3-1-12-16,-3-3-903 15</inkml:trace>
  <inkml:trace contextRef="#ctx0" brushRef="#br0" timeOffset="46030.23">13328 12462 946 0,'0'0'42'0,"0"0"9"0,0 0-41 0,0 0-10 15,6-3 0-15,0 1 0 0,3-1 35 0,0 3 5 16,3-3 0-16,2 1 1 0,1-1-1 0,3-2-1 16,3-1 0-16,6 1 0 0,6 0 25 0,2 0 4 15,4-1 2-15,3 1 0 0,2-3-15 0,1 3-3 16,6-1-1-16,-4-1 0 0,7 1-15 0,-1 1-2 15,7 0-1-15,-4-1 0 0,1 4-15 0,0-4-3 16,-1 1-1-16,-2 2 0 0,-4-2-2 0,4 3 0 16,-4-1 0-16,-2 3 0 0,-3-3-3 0,-7 1-1 0,1 2 0 0,-9 0 0 15,0 0-8-15,-4 0 8 0,-5 0-8 0,0 2 8 32,-6 1-52-32,0 0-12 0,-3-3-1 0</inkml:trace>
  <inkml:trace contextRef="#ctx0" brushRef="#br0" timeOffset="51550.39">21046 13891 1612 0,'9'0'36'0,"12"0"7"0,9 0 1 0</inkml:trace>
  <inkml:trace contextRef="#ctx0" brushRef="#br0" timeOffset="51717.92">21781 13909 403 0,'84'11'36'0,"-43"-6"-36"16,7 3 0-16,15 3 0 0,5-4 135 0,6 7 20 16,1-1 4-16,-1 0 1 0,1-2-76 0,2 2-16 15,0-2-2-15,1 2-1 0,-4-3-19 0,-2 1-4 16,-7-3-1-16,-2 0 0 0,-4-3-20 0,-5-2-4 16,-7 2-1-16,-2-2 0 0,-6-1-2 0,-10-4-1 15,-8-1 0-15,0 0 0 0,-3-2 19 0,-9-3 4 16,-6 0 1-16,3-2 0 0,-12-1 11 0,3-2 3 15,-6 0 0-15,-3-1 0 0,-3-1-40 0,-3 1-11 0,1 1 0 0</inkml:trace>
  <inkml:trace contextRef="#ctx0" brushRef="#br0" timeOffset="52817.7">21561 11742 748 0,'0'0'33'0,"0"0"7"0,0 0-32 0,0 0-8 15,0 0 0-15,0 0 0 16,0 0 87-16,3 6 15 0,3 1 3 0,-3 4 1 0,3 0-7 0,-3 4-2 15,0 7 0-15,-3 1 0 0,3 4-2 0,-3 2-1 16,0 5 0-16,0 1 0 0,-3 2-30 0,0 3-7 16,-3 2-1-16,3 0 0 0,-6 1-31 0,3-1-6 15,0 0-2-15,-3-5 0 0,0 0-3 0,-3-2-1 16,3-4 0-16,1-1 0 0,-1-1-5 0,3-6-8 16,-3 1 11-16,0-3-11 0,0-2 12 0,0-3-4 15,3 0 0-15,0-8-8 0,3 0 0 0,-3 0 0 16,6-8 0-16,0 0-645 15,0 0-124-15</inkml:trace>
  <inkml:trace contextRef="#ctx0" brushRef="#br0" timeOffset="53402.74">21519 11822 1929 0,'-9'-19'85'0,"7"11"19"0,2 0-84 0,0 0-20 0,0 3 0 0,5 0 0 16,4-1 21-16,0 1 0 0,3 0 0 0,3 0 0 16,3-3 3-16,9 2 1 0,0 1 0 0,5 2 0 15,4 1 7-15,3 2 0 0,-1 0 1 0,7 2 0 16,-3-2-14-16,-1 0-3 0,4 0-1 0,0 3 0 16,2 0-6-16,1-1-1 0,0-2 0 0,-4 6 0 0,1-6-8 15,0 2 0-15,-7 1 9 0,-2 0-9 0,-6-3 0 0,2 0 0 16,-2 0 0-16,-3-3 8 0,-3 0 0 0,-3 1 1 15,-6 2 0-15,-1-3 0 0,-5 0 17 0,0 1 3 16,0-1 1-16,-6 3 0 0,-3 0 10 0,0 0 1 16,0 0 1-16,0 0 0 0,0 0-17 0,0 0-3 15,-3 5-1-15,-3 1 0 0,3 2-21 0,-3-1 9 16,0 7-9-16,-3-1 0 0,1 5 0 0,8-2 0 16,-9 5 0-16,6 1 0 0,-3-1 0 0,3 3 0 15,0 2 0-15,0 1 0 0,0 2 0 0,3 0 13 16,0 2-4-16,0 4-1 0,-3-1-8 0,6 3-12 15,0 0 2-15,3 0 1 0,-3 0 9 0,0-5 0 0,3 3 0 16,0-4 0-16,-3 1 0 0,2-3 11 0,-2 0-3 0,3 0 0 16,-3-2-8-16,0-1 0 0,-3-2 0 0,0 0 0 15,0-3 0-15,-3 0 0 0,0-2 0 0,-3-1 0 16,-2-2 12-16,5 0 1 0,-6-3 0 0,0-2 0 16,0-1 0-16,-3-2 0 0,0-2 0 0,-3-1 0 15,3-2 1-15,-3-1 0 0,-3 1 0 0,1-6 0 16,-7 1-6-16,-3-1-8 0,-6-2 11 0,0-1-11 15,-2 1 0-15,-4 0 0 0,-3-3 0 0,-2 0 0 16,-4 0-19-16,-3 0-1 0,-2-3 0 0,-10 4 0 16,-2-1 0-16,2-3-1 0,1 3 0 0,2 0 0 15,4 0 5-15,5-2 2 0,4 2 0 0,5 2 0 16,6-2-124-16,9 3-25 16,-17-11-5-16,23 0 0 0</inkml:trace>
  <inkml:trace contextRef="#ctx0" brushRef="#br0" timeOffset="55761.94">21475 5069 403 0,'0'0'17'0,"0"0"5"0,0 0-22 0,0 0 0 0,0 11 0 0,0-3 0 16,-3 0 135-16,3 0 22 0,-3 2 5 0,-3 4 1 15,6 2-84-15,-3-1-17 0,-3 4-3 0,0 2-1 16,3 3-16-16,-3 0-3 0,0 2-1 0,3 3 0 16,-3 3-23-16,3 0-5 0,0 7-1 0,0 1 0 15,-3 5 2-15,3-3 0 0,0 1 0 0,0-4 0 16,3 1-11-16,0-3 0 0,-6-2 0 0,6-1 0 15,0 0 8-15,-3-2 0 0,0-3 0 0,3 0 0 16,0-2-8-16,-3-3 0 0,1-1 0 0,2-1 0 16,-3-4 8-16,3-5 0 0,-3 1 0 0,0-4 0 15,3-2 1-15,0 0 0 0,0-8 0 0,0 0-449 16,0 0-89-16</inkml:trace>
  <inkml:trace contextRef="#ctx0" brushRef="#br0" timeOffset="56310.86">21466 5183 1371 0,'-3'-29'60'0,"3"16"14"0,0 0-59 0,6-1-15 0,0 1 0 15,3 3 0-15,3-1 20 0,5-2 2 0,4 2 0 0,3-2 0 16,6 5 8-16,9-3 2 0,8 1 0 0,4-1 0 15,-1 3-12-15,1 0-1 0,-3 0-1 0,2 1 0 16,4-1 10-16,-1 2 1 0,1 1 1 0,-3 2 0 16,-1 1-11-16,-2-1-3 0,-10 6 0 0,1-1 0 15,-6-2-16-15,-6 3 0 0,-6 0 0 0,-7 2-9 16,1 0 9-16,-3 1-8 0,-3-1 8 0,-6 3-8 16,0 0 8-16,-3 0 0 0,0 0 8 0,-3 0-8 15,-3 2 27-15,0 1 1 0,-3-1 0 0,-3 3 0 16,3 3 9-16,-2 0 3 0,2 3 0 0,-3-1 0 15,0 3-40-15,0 3 0 0,3 0 0 0,3 0 0 16,-3 0 12-16,0 5-3 0,0 0 0 0,6 3 0 16,0-1-9-16,0 6 8 0,3 3-8 0,3 5 8 15,0 0 0-15,0 0 0 0,3 0 0 0,-3 0 0 16,3 3-8-16,-3-1 12 0,3-2-12 0,0 0 12 0,0 3-12 0,-3-1 0 16,3-2 0-16,0-2 0 0,-3-4 0 0,0-1 0 15,0-4 0-15,-3-2 0 0,0-3 8 0,-3 0 0 16,3-5 0-16,-6 0 0 0,3-6-8 0,-3-2 0 15,0-6 0-15,-3-2 0 0,-3 0 25 0,-6-2 3 16,0-4 1-16,-2-2 0 0,-13-2 2 0,0-1 0 16,-9-5 0-16,-2 0 0 0,2-2-15 0,-11-4-2 15,-4-2-1-15,-6-2 0 0,-2-1-13 0,-1 1 0 16,4-1 0-16,2 1 0 0,7-1 0 0,-4 1 0 16,10-1 0-16,2 3 0 0,6 3 0 0,7 5 0 0,2 3 0 15,3 5-10 1,3 0-204-16,6 5-41 0</inkml:trace>
  <inkml:trace contextRef="#ctx0" brushRef="#br0" timeOffset="57698.67">22689 5231 910 0,'0'0'40'0,"0"0"9"0,0 0-39 0,3 8-10 0,0-3 0 0,0 6 0 16,-3-3 42-16,3 5 6 0,-6 0 2 0,3 6 0 15,0 2-21-15,-3 3-4 0,6 2-1 0,-3 3 0 16,0 5-24-16,0 6 8 0,-3 0-8 0,0 2 0 15,-3 1 10-15,-3-4-10 0,9 1 12 0,-3-3-12 16,0-8 10-16,0 0-10 0,3-2 8 0,0-4-8 16,0-1 8-16,0-9-8 0,0-3 8 0,3-2-8 15,-3-8 34-15,0 0 2 0,0 0 0 0,0 0 0 0,0-5 30 0,3-6 6 16,-3-2 2-16,-3-3 0 0,0-2-49 0,3-3-9 16,-3-3-3-16,0-5 0 15,0 0-3-15,0 0-1 0,3-6 0 0,-5-2 0 16,2 0-9-16,0 0 8 0,0-3-8 0,0 9 8 15,0-4 10-15,3 1 2 0,-3 2 0 0,3 3 0 0,0 2 1 16,3 4 1-16,0-1 0 0,3 5 0 0,0 1-5 0,5 5-1 16,1-1 0-16,0 4 0 0,6-1-16 0,0 6 0 15,3 2 0-15,0 1 0 0,-1 2-12 0,1 0 0 16,-3 5 0-16,3-2 0 0,-3-1 12 0,0 6 0 16,-3 0 0-16,-3 0 0 0,-4 3-9 0,-2-1 1 15,0 1 0-15,-3 2 0 0,-3 3 0 0,-6 0 0 16,0 0 0-16,0 2 0 0,-5 1 8 0,-4 2 0 15,0 0 0-15,-6 3 0 0,0-3-8 0,0 0 0 0,-8-2 0 0,8 2 0 16,-9-3 8-16,9 1 0 0,-9-3 0 0,9-6 0 16,1 4 0-16,2-7-8 0,0 4 8 0,6-6-8 15,0-2 16-15,3 2 3 0,0-2 1 0,6-3 0 16,3 0-12-16,0 0 0 0,0 0 0 0,6-5 0 16,3-1-12-16,3 1-4 0,3 0 0 0,0-1-1 15,0 1 5-15,3 0 0 0,-4 2 1 0,4 1 0 16,3 2 11-16,-3 0 0 0,-6 2 0 0,9 1 0 15,-3 0 0-15,-6 2-8 0,5 3 8 0,-5 0-8 16,3 2 0-16,-3 1 0 0,3 2 0 0,-3 3 0 16,0-3 32-16,-6 0 6 0,12 1 2 0,-7 2 0 15,4-1-16-15,0 1-4 0,-3 3 0 0,6-1 0 16,-6-4-1-16,3-1-1 0,-3 0 0 0,0 0 0 16,0-2-10-16,-4-1 8 0,1-2-8 0,-6-2 8 0,9-1-8 0,-3-2 12 15,0-3-12-15,-3 0 12 16,0-3-88-16,3 0-16 0,12-7-4 15,-12-1-657-15</inkml:trace>
  <inkml:trace contextRef="#ctx0" brushRef="#br0" timeOffset="58282.88">23448 5297 874 0,'3'-8'19'0,"0"0"4"0,-3 0 1 0,0-2 1 0,0 2-25 0,0 0 0 0,-3 0 0 0,0 2 0 16,0 1 24-16,0 0 0 0,-3 0 0 0,-3 5 0 16,3-3 23-16,-2 6 4 15,-1-3 1-15,0 5 0 0,-3 3 0 0,0 0 0 0,-3 2 0 0,6 4 0 16,-6-4-16-16,0 6-4 0,0 0 0 0,-2 2 0 16,5 1 0-16,-6 2 0 0,6 3 0 0,-6 2 0 15,9 1-16-15,-3-1-4 0,0 1-1 0,3 2 0 16,0 0-2-16,6 0 0 0,-3-2 0 0,6-4 0 15,-3 1-1-15,6 0 0 0,0-3 0 0,3-2 0 16,3 2-8-16,0-5 8 0,0 0-8 0,6-3 8 16,-6-5 4-16,12 0 0 0,-3 0 0 0,0-6 0 15,2 4 6-15,1-6 2 0,-3-3 0 0,3 0 0 16,0-5-10-16,3 0-2 0,-4 0 0 0,1 1 0 0,0-4-8 16,-3-2 0-16,3-1 0 0,-3-1 0 0,-6 1 0 15,-1 1 8-15,-2 0-8 0,-3 0 8 0,-3-1 0 0,-3 4 0 16,-9-3 0-16,6 5 0 15,-3-3-8-15,-5 3 0 0,-4 3-12 0,0 2 12 0,3-2-9 0,-6 5 9 16,-3-3 0-16,12 6 0 0,-6 0 0 0,3-1 0 16,-2 4 0-16,5-1 0 0,3 0 0 0,0 0 0 15,-3 3 0-15,9 0 0 0,0-8-16 0,0 8 3 16,6 0 1-16,-3-3 0 0,6 1 3 0,-3-4 1 16,0 4 0-16,11-4 0 0,-5 1 8 0,0 0 0 15,3-3 8-15,-3 0-8 0,0-3 0 0,3 3 9 16,0-3-9-16,-6 1 0 0,3 2 0 0,-4 0 0 15,-2 0-12-15,0 0 3 0,3 2 20 0,-3 4 4 0,0-4 1 16,-6 4 0-16,6 1-6 0,-6 1-1 0,0 0 0 0,0 0 0 16,0 3-9-16,3-1 8 0,-3 4-8 0,0-4 8 15,6 4 0-15,-3-1 0 0,3 3 0 0,0-3 0 32,3 0-29-32,0 3-7 0,3-5 0 0,0-1-1 0</inkml:trace>
  <inkml:trace contextRef="#ctx0" brushRef="#br0" timeOffset="58554.55">24097 5342 1382 0,'-6'-27'123'0,"0"17"-99"0,6 2-24 0,0 0 0 0,-6 3 60 15,3-1 6-15,3 1 2 0,0 5 0 0,0 0-60 0,0 0-8 16,0 0 0-16,0 0-12 0,0 0 12 0,0 8 0 15,0 5 0-15,3-2 0 0,-3 2 11 0,0 3 5 16,-3 5 0-16,0 0 1 0,0 3-4 0,-3 3-1 16,3 4 0-16,-3 4 0 0,1 2-12 0,-1 0 9 15,-3-3-9-15,6 3 8 0,-3 0-8 0,0-2 0 16,0-1 0-16,3-5 0 0,-3-2 18 0,3-1 2 16,3-5 0-16,0 0 0 0,0-5-36 0,0-2-8 15,3-4 0-15,6-2-493 16,-9-8-99-16</inkml:trace>
  <inkml:trace contextRef="#ctx0" brushRef="#br0" timeOffset="59002.66">24044 5247 1785 0,'3'-35'159'0,"-3"22"-127"0,0 0-32 0,0 0 0 15,0-1 18-15,5 4-2 0,-2-1-1 0,6 3 0 16,3 0-6-16,-3 3-1 0,9 0 0 0,-6-1 0 15,6 6-8-15,-3 0 0 0,3 0 0 0,-1 3 0 16,1 0 0-16,-3-1 0 0,3 4 0 0,0-1 0 16,-3 3 0-16,-3-3 8 0,6 6-8 0,-10-3 8 15,4 5-8-15,-3 0 0 0,-6 0 0 0,6 1 0 16,-9-4 0-16,0 3 0 0,-3 1 0 0,-3-1 8 16,-6 0 2-16,3 0 0 0,-5 1 0 0,-1-4 0 15,-6 6-10-15,0-3 12 0,0-2-12 0,-9-1 12 16,10-2 8-16,-10 0 1 0,9-2 1 0,0-1 0 0,0 0-8 15,3-2-2-15,7 2 0 0,2 0 0 0,0 1 2 0,9-6 0 16,0 0 0-16,3 8 0 16,3-3-14-16,6 3 0 0,-4 0 0 0,16 2 0 0,3 1 0 0,3 2 0 15,0 3 8-15,2 0-8 0,-2 0 0 0,0 2 0 16,0-2-12-16,5 3 12 0,-5 2-8 0,3-3 8 16,-3 4 0-16,-7-1 0 0,4 0 0 0,-12-3 0 15,0 1 0-15,-6 2 0 0,-3-2 0 0,-6 2 0 16,0 0 0-16,-9-2 0 0,-12-1 11 0,0 1 9 15,-8-4 1-15,-1 1 1 0,-6 3 10 0,-3-6 1 16,1 3 1-16,-7-3 0 0,-3-2-18 0,1-1-4 0,-1 4-1 16,3 1 0-1,-5 1-100-15,8 0-20 0,-38 11-4 0,23-9-1 0</inkml:trace>
  <inkml:trace contextRef="#ctx0" brushRef="#br0" timeOffset="61802.86">23969 9686 1749 0,'-21'0'38'15,"12"0"8"-15,-3 0 2 0,-2 0 2 0,5 0-40 0,-3-2-10 0,3-1 0 0,6 0 0 16,-3 3-36-16,6 0-8 0,-3-5-3 0,0 0 0 16,-3 0 7-16,6 5 2 0,0 0 0 0,0-6 0 0,0 1 38 0,0-3 0 15,0 3 0-15,6-1 0 0,-6 6 12 0,6-2 4 16,0-3 1-16,3-1 0 0,3 1 16 0,0-3 3 16,2 3 1-16,4-3 0 0,6 0 4 0,0 0 1 15,6 0 0-15,-1 3 0 0,4-3-14 0,-3 2-2 16,6 4-1-16,-4-3 0 0,1 2 3 0,3 0 1 0,0 1 0 15,-1-1 0-15,1 3-9 0,3-3-1 16,-6 3-1-16,5 0 0 0,1 0-18 0,-6 3 0 0,-4 0 0 0,4-1 0 16,-3 1 0-16,-9-3 0 0,3 3 0 15,-1-3 0-15,-2-3 0 0,0 0 10 0,-3 3-10 0,0-2 8 16,3-1-8-16,-1 0 0 0,1-2 9 0,3 0-9 16,-3-1-8-16,0-2-7 0,-3-2-1 0,2 2 0 15,-8-3-124 1,6 1-24-16,-12-1-6 0</inkml:trace>
  <inkml:trace contextRef="#ctx0" brushRef="#br0" timeOffset="62082.79">24672 9197 1555 0,'-18'-5'138'0,"18"5"-110"0,-6 2-28 0,0 1 0 0,6-3 118 0,0 0 18 16,0 0 4-16,0 0 1 0,6 5-115 0,0 1-26 15,0-4 0-15,3 3 0 0,0 3 0 0,5-2 0 16,-2 2-9-16,-3-3 9 0,12 0 0 0,-6 3 0 16,0 0-9-16,6 3 9 0,-3-3 0 0,-1-3 0 15,-2 3 0-15,6 2 0 0,-3 1 9 0,3 0-1 16,-3-1 0-16,0 1 0 0,-4-1 3 0,-2 4 0 16,3-1 0-16,-6-3 0 0,-3 1-1 0,-6 2 0 15,0 6 0-15,-6-3 0 0,-3 2-10 0,-6 1 0 16,-5-1 0-16,-4 3 0 15,-3 3-167-15,-3-3-25 0</inkml:trace>
  <inkml:trace contextRef="#ctx0" brushRef="#br0" timeOffset="62451.2">24556 10372 1440 0,'-18'-8'128'0,"12"5"-103"0,-6 0-25 0,3-2 0 0,3 0 40 0,-3-3 2 15,3 0 1-15,-3 3 0 16,-3-1-54-16,3 4-10 0,0-1-3 0,-3 0 0 0,9 3 37 0,-2 0 7 15,-1 6 2-15,0-1 0 0,3 0 17 0,-3 3 3 16,6 6 1-16,-3-1 0 0,0 5 34 0,3 3 7 16,0 6 2-16,0-1 0 0,0 3-34 0,0 6-8 15,3-3 0-15,-3 2-1 0,0 3-18 0,3 3-3 16,-3-6-1-16,0 3 0 0,0 0-21 0,0-2 0 16,6-4 0-16,-6-2 0 0,3-2 0 0,-3-3-16 0,0-3 4 15,0-5 0 1,6-6-25-16,0 1-6 0,-6-6-1 0,0-5 0 15,8-8-162-15,4-2-33 0</inkml:trace>
  <inkml:trace contextRef="#ctx0" brushRef="#br0" timeOffset="62707.24">24395 10128 1036 0,'0'0'92'0,"-6"6"-73"0,6 1-19 0,0-1 0 16,-3 2 208-16,-3 0 37 0,12 5 8 0,-3-3 2 15,-3 4-204-15,12 2-41 0,-6 2-10 0,3 1 0 16,6 2 16-16,-1 3 2 0,1 2 0 0,6 3 0 16,6 0-18-16,-3 6-19 0,2-1 4 0,-2 0 1 15,0 1 22-15,3 2 4 0,-6 0 0 0,9 0 1 16,-10 3 9-16,4-1 2 0,-3 1 0 0,0 0 0 0,0-1-3 0,-6-2 0 16,2 0 0-16,-5-5 0 0,-6 3 6 0,-3-9 1 15,-3 3 0-15,-9-5 0 0,6-3-11 0,-6 0-1 16,-8-2-1-16,2-1 0 15,-12 1-147-15,-3-6-30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8:23:29.7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6940 5175 288 0,'0'0'25'0,"-3"-5"-25"0,3 5 0 0,-3-3 0 16,0 1 155-16,3 2 25 0,0 0 6 0,0 0 1 16,0 0-87-16,0 0-18 0,-3-6-3 0,3 6-1 15,0 0-7-15,0 0-2 0,0 0 0 0,0 0 0 16,0 0-33-16,0 0-6 0,0 0-2 0,3 8 0 15,-3 3 22-15,0-3 4 0,0 2 1 0,0-2 0 16,3 3-29-16,3 0-6 0,-6-1 0 0,0 1-1 16,3-1 10-16,0 1 3 0,-3-1 0 0,0 4 0 15,3-1 0-15,-3 3 0 0,0-3 0 0,3 3 0 16,-3 2-14-16,3 1-2 0,-6-3-1 0,3 2 0 0,-3 6 5 0,3-3 0 16,0 3 1-16,0 0 0 0,-3 0-5 15,0 0-2-15,3-3 0 0,-3 3 0 0,0-1-2 16,0 1 0-16,0-3 0 0,0 3 0 0,3-3 0 0,-6 3 0 15,3-3 0-15,0 3 0 0,-3 0-2 0,1 2-1 16,-1 1 0-16,0-1 0 0,3 3-9 0,-3-2 10 16,0-3-10-16,3 2 10 0,-3 1-10 0,3-1 0 15,0-2 9-15,0 0-9 0,0-1 0 0,0-1 9 16,0-1-9-16,0 3 0 0,3-3 0 0,0 3 0 16,0-3 0-16,0 3 0 0,3-3 8 0,-3 3-8 15,-3-3 0-15,3 0 0 0,3 0 16 0,-3 0 0 16,0-2 0-16,3-1 0 0,-3 3-24 0,0-2-6 15,0-3-1-15,0 2 0 0,-3 1 23 0,0-1 5 0,6-2 1 16,-3 3 0-16,-3-3-14 0,3 0-12 0,0-1 3 16,-3 7 0-16,0-7 9 0,3 4 0 0,0-3 8 0,-3 5-8 15,3-2 0-15,0-1 0 0,0-2 0 0,0 2 8 16,3-2-8-16,-3 0 0 0,0 5 0 0,0-5 8 16,3-3-8-16,-3 3 0 0,3 0 0 0,-3 0 0 15,3-3 0-15,-3 3 8 0,3-3-8 0,0 3 0 16,-3-2 0-16,3-4 9 0,0 3-9 0,-3 1 0 15,0-4 0-15,0 1 0 0,0-1 0 0,0 1 0 16,3-1 8-16,-3 1-8 0,0 0 0 0,0-3 0 16,0 2 0-16,0-2 0 0,-3-3 0 0,3 3 0 15,0 0 0-15,0-2 0 0,0-1 0 0,0-5 0 16,-3 5-24-16,0-2-6 0,3-3-1 0,0 0 0 16,0-3-104-16,0-2-21 0,3 0-4 0,-3-3-450 15,0-3-90-15</inkml:trace>
  <inkml:trace contextRef="#ctx0" brushRef="#br0" timeOffset="1649.08">6913 5077 403 0,'0'0'36'0,"-3"0"-36"16,3 0 0-16,0 0 0 16,-5 0 148-16,5 0 22 0,-3 0 5 0,3 0 1 0,0 0-79 0,0 0-15 15,0 0-3-15,0 0-1 0,0 0-24 0,0 0-5 16,0 0-1-16,0 0 0 0,8-2-5 0,1 2-2 15,0-3 0-15,-3 3 0 0,3 0-2 0,0 0-1 16,3-3 0-16,0 3 0 0,0-2-6 0,0-1 0 16,3 0-1-16,2 1 0 0,-5-1 5 0,6 1 0 15,3-4 1-15,0 4 0 0,3-4-24 0,0 4-5 16,-4-1 0-16,4 3-8 0,3-3 8 0,-3 1-8 16,3-1 0-16,-4 3 0 0,4 0 12 0,0 0-12 15,-3 0 12-15,0 0-12 0,-1 0 11 0,4 0-11 16,0 0 10-16,-3 3-10 0,0-3 8 0,2 2-8 0,1-2 0 15,0 0 9-15,0-2-9 0,0-1 8 16,-1 3-8-16,1-3 8 0,3 1-8 0,-3-1 10 0,-3 1-10 0,2-1 10 16,1-2-10-16,-3 2 8 0,-3-2-8 0,3 2 8 15,2 0-8-15,-2-2 10 0,0 0-10 0,0 2 10 16,0 0-10-16,-4 1 0 0,4-1 0 0,-3 1 8 16,-3-1-8-16,3 3 0 0,0-5 0 0,-1 2 0 15,-2 3 0-15,0 0 0 0,-3 0 0 16,3 0 0-16,0 0 0 0,-3 0 8 0,0 0-8 0,-1 0 0 15,4-3 19-15,-3 1-2 0,0-1 0 0,3 3 0 16,-3-3-26-16,0 3-6 0,0 0-1 0,-1-2 0 16,4-1 28-16,-3 3 4 0,-3-3 2 0,0 3 0 15,-3 0-27-15,3-2-6 0,3 2-1 0,0-3 0 16,-4 3 16-16,-2 0 0 0,3-3 0 0,0 3 0 0,0-2 0 16,-3 2 0-16,0 0 0 0,0 0 0 0,0 0 0 0,-3 0 0 15,3 0 0-15,-3 0 0 0,0 0 18 0,0 0-3 16,0-3-1-16,2 3 0 0,-8 0-14 0,9 3 0 15,-3-3 0-15,3 0 0 0,-9 0 0 0,6 0 0 16,3 0 0-16,0 0 0 0,0 0 0 0,-3 0 0 16,0 0 0-16,3 0 0 0,-3 0 0 0,0 2-16 15,-6-2 3-15,9 0 1 0,-3 0 12 0,0 0 16 16,-6 0-3-16,0 0-1 0,0 0-12 0,0 0-12 16,0 0 3-16,3 6 0 0,-3-6 9 0,0 0 11 15,0 5-3-15,3 0 0 0,-3-5 1 0,0 0 0 16,6 6 0-16,-6-6 0 0,3 5-9 0,-3-5 0 15,0 0 0-15,2 8 0 0,4-5 0 0,-6-3 0 16,0 0 0-16,6 5 0 0,0-3 0 0,0 1 0 16,-6-3 0-16,0 0 0 0,3 5 0 0,-3-5 0 0,3 8 0 0,0-2 0 15,0 2 0-15,0-3 8 0,-3 3-8 0,0-3 0 16,0 3 12-16,0 0-2 0,0 0-1 0,0 0 0 16,-3 2-1-16,3 1-8 0,0 2 12 0,3 0-4 15,-3 1-8-15,0 2 0 0,0-1 9 0,3 4-9 16,-3-3 0-16,3 0 8 0,-3 2-8 0,3 1 0 15,0-1 0-15,0 1 0 0,0-1 0 0,-3 3 8 16,3 3-8-16,-3-3 0 0,3 3 0 0,-3 0 8 16,0 0-8-16,0 0 0 0,3-3 0 0,-3 5 0 15,0 1 0-15,0-1 8 0,0-2-8 0,0 0 0 16,0 0 0-16,0 2 0 0,0-2 0 0,0 0 8 16,0 0-8-16,3-1 0 0,-3 1 0 0,3 0 8 15,0 0-8-15,-3 0 0 0,3 2 0 0,0-2 0 16,0 2 0-16,0-2 0 0,-3 0 0 0,6 0 0 0,-3 2 0 15,0 1-16-15,0-3 4 0,0-1 0 0,0 1 20 0,0 0 3 16,0-3 1-16,-3 3 0 0,3 0 5 0,0 0 2 16,0-1 0-16,-3 1 0 0,2 0-19 0,1 0 0 15,-3-3 8-15,0 0-8 0,3 6 0 0,0-4 0 16,-3 1 0-16,0 0 0 0,0-3 0 0,0 0 12 16,0 1-4-16,3-1-8 0,-3-3 11 0,0 3-11 15,0-2 10-15,0 2-10 0,0-2 12 0,0-1-4 16,0 3-8-16,3-2 12 0,0 2-4 0,0-2-8 15,-3-1 11-15,3 3-11 0,-3-2 12 0,3-1-12 16,-3 1 12-16,3-3-12 0,-3 0 10 0,3-1-10 16,0 4 8-16,0-3-8 0,-3-3 9 0,3 0-9 15,-3-2 10-15,3 2-10 0,-3-5 8 0,3 0-8 0,0 0 0 16,-3 0 9-16,-3-3-9 0,3 0-16 0,0-5 4 0,3 6 1 16,-3-1 21-16,0-5 4 0,0 8 1 0,3-3 0 15,-3 1-15-15,0-6 0 0,-3 5 0 0,3-3 0 16,0-2 8-16,0 0-8 0,-3 6 0 0,3-6 9 15,0 8-9-15,0-8 0 0,0 5 0 0,0-5 0 16,0 0 15-16,-3 3-3 0,3-3 0 0,-6 2 0 16,0 1-12-16,0-3 0 0,0 0 0 0,3 0-10 15,-6 0 18-15,3-3 3 0,-2 3 1 0,-1 0 0 16,-3-2-12-16,-3-1 0 0,0 0 0 0,0 1 0 0,-6-1 0 16,0 0-9-16,-5-2 9 0,-7 2-13 0,0-2 13 15,-6 0 0-15,-5 0 0 0,-4 2 0 16,-5-2-28-16,-1 2-5 0,0-2-2 0,-5-1 0 0,-4 4 35 0,1-4 0 15,-4 4 0-15,1-1 0 0,-1 1 0 0,1 2 0 16,-1-3 0-16,1 0 9 0,-1 1-1 0,1-4-8 16,0 4 12-16,5-1-4 0,3 3 10 0,7 0 2 15,-1 0 0-15,4-3 0 0,2 1-9 0,3 2-2 16,1 0 0-16,2 0 0 0,6 0-9 0,3 0 12 16,4 0-12-16,5 0 12 0,3-3-12 0,3 3 0 15,6-3-12-15,3 1 12 16,0 2-122-16,6 0-17 0,0-8-3 0,6 3-584 15,0-1-117-15</inkml:trace>
  <inkml:trace contextRef="#ctx0" brushRef="#br0" timeOffset="5198.07">8515 5953 766 0,'0'0'34'0,"0"0"7"0,0 0-33 0,0 0-8 16,0 0 0-16,-3-5 0 0,3 2 50 0,0 3 8 15,0 0 2-15,-3-2 0 0,-3-4-10 0,3 1-2 16,-3 0 0-16,3 2 0 0,-3 0-24 0,3-2-4 15,-6 2-2-15,3-2 0 0,0 3-5 0,-3-4-1 16,6 1 0-16,-6 0 0 0,0-1 7 0,4 1 1 16,-4 0 0-16,3-1 0 0,-3-1-20 0,0-1 0 15,0 2 0-15,0 1 0 0,0 0 8 0,0-3 2 16,0 2 0-16,3 4 0 0,0-3 35 0,-3 2 7 16,0 3 2-16,3-3 0 0,0 3-35 0,1 3-7 15,-4 0-2-15,3-3 0 0,-3 2 6 0,0 3 0 16,0-2 1-16,0 2 0 0,0 1-1 0,3-1 0 0,-3 3 0 0,3 0 0 15,0 0 4-15,0 0 1 0,-3 2 0 0,3-2 0 16,3 3-21-16,-3-3 0 0,-3 2 0 0,7 4 0 16,-1-4 0-16,0 1-12 0,-6-1 12 0,6 1-12 15,0 0 12-15,0-1 0 0,0 3 0 0,-3-2 0 16,3 0 0-16,0-4 12 0,3 4-2 0,-3-3-1 16,-3 0-9-16,3 2 0 0,3-2 0 0,0 3 0 15,-3-3 0-15,0-3 10 0,-3 3-10 0,6 0 10 16,-3 0-10-16,3 0 0 0,-6 0 0 0,3 0 0 15,0 0 0-15,-3 2 8 0,3-2-8 0,-3-2 0 0,3 2 0 16,-6-3 8-16,0 3-8 0,0 0 0 0,4 0 0 16,-4 0 8-16,3-3-8 0,-3 0 0 0,0 3 0 0,0 0 0 15,0-3 8-15,3 1-8 0,-3-1 0 0,0 0 8 16,0 1-8-16,0-4 8 0,3 3-8 16,0 1 0-16,-3-4 0 0,3 1 8 0,6-3-8 0,-8 3 0 15,2-1 9-15,-3 1-9 0,9-3 0 0,-6 0 8 16,-6 5-8-16,3-2 0 0,0-3 0 0,3 0 0 15,-3 0 0-15,0 0 0 0,0 0 0 0,0 3 0 16,-3-1 0-16,3-2 0 0,-2 0 0 0,2 0 0 16,-3 0 0-16,3 0-8 0,0 0 8 0,-3 0-10 15,3 0 10-15,-3 0-10 0,6-2 10 0,-3 2 0 16,-3-3 0-16,0 3-8 0,3-3 8 0,1 3 0 16,-4-2 0-16,3-1 0 0,3 3 0 0,0 0-8 15,6 0 8-15,-9 0 0 0,0 0 0 0,3 0-8 0,6 0 8 16,-6 0 0-16,0 0 0 0,0 0-10 0,-3 0 10 0,3 0 0 15,0 0 0-15,-3 5 0 0,0 1 0 0,0-4 0 16,1 1-9-16,2 2 9 0,-6 0-13 0,3 3 5 16,-3 0 8-16,0 3 0 0,0-3 0 0,-3 2-8 15,0 1 0-15,3 0 0 0,-3 2 0 16,1 0 0-16,-4 0 8 0,3-2 12 0,0 2-2 0,3 0-1 16,-3 1-9-16,0-4 0 0,3 3 0 0,1 1 0 15,-1-1 0-15,0-3 0 0,0 1 0 0,3 2 0 16,0-2 0-16,0-1 0 0,-3 1 0 0,6 0 0 15,3-1 0-15,-3 1 8 0,-6-1-8 0,3 1 0 16,0 2 8-16,3 0-8 0,1 1 8 0,-4-1-8 0,0-3 9 0,0 4-9 16,3-6 10-16,-3 5-10 0,6-3 8 0,0 4-8 15,0-4 0-15,3 1 9 0,-3-1-9 0,0 1 0 16,0-6 0-16,3 6 0 0,3-1 0 0,0 1 0 16,-3-3 0-16,3 2 0 0,6 1 0 0,-3 0 0 15,-3-3 0-15,3 0 0 0,3 2 0 0,0-2 0 16,3 0-11-16,-4 0 11 0,1 0 0 0,3 0-8 15,0-3 8-15,3 3 0 0,3-3 0 0,0 3-10 16,-3 0 10-16,0-3 0 0,-1 3 0 0,1 0 0 16,0 0 0-16,0-2 0 0,3-4 0 0,0 4 0 15,-6-1-13-15,3 0 4 0,2-2 9 0,1 2 11 16,-3 0-3-16,0-2 0 0,0 0-8 0,3-1 0 16,0 1 0-16,0 2 0 0,-7-5 0 0,4 3-14 15,0-1 5-15,0 1 1 0,6-3-3 0,0 3 0 16,-3-3 0-16,-1 2 0 0,4-2-1 0,-3 0-1 0,0 0 0 15,0 0 0-15,3 3 13 0,-6 0 0 0,-1-1-10 0,1-2 10 16,3 6 0-16,-3-6 0 0,-3 2 0 0,-3 4 0 16,3-4 0-16,0 4 0 0,-3-4 0 0,3 3 0 15,-3 1 0-15,-1-1 0 0,4 0 0 0,-3 1 0 16,0-1 0-16,3 3 0 0,3-3 0 0,-3 3 0 16,0-3 0-16,0 3 0 0,0 0 0 0,3-2 0 15,5 1 0-15,1-1 0 0,-6-1 0 0,0 3 0 16,6-5 0-16,0-1-11 0,-4 4 11 0,1-4-8 15,0-2 8-15,0 0 0 0,0-2 8 0,0-1-8 16,0 0 0-16,0 1 0 0,-1-1 0 0,1-2 0 16,-3 2 0-16,3-2 0 0,0 2-10 0,3-2 10 0,-3 0 0 15,-1-1 0-15,4-2 0 0,-3 0 0 0,0 0 0 16,0 1 0-16,-3-1 0 0,6-3 0 16,-4 3 0-16,1 0 0 0,-3-2 0 0,3 2 0 0,-3-3 0 0,0 0 0 15,0 1 0-15,0-1 0 0,-4 1 8 0,1-4-8 16,3 1 0-16,-3-3 0 0,0 0 8 0,0-2-8 15,3-1 0-15,-3-2 0 0,0 0 0 0,0 3 0 16,-1-4 0-16,4 4 0 0,-3-3 0 0,0 2 8 16,-3 1-8-16,0 4 0 0,0-1 0 0,-3 4 0 15,3-2 8-15,-3 0-8 0,-3 2 21 0,0-2 2 16,0 2 0-16,-3 1 0 0,0-1-8 0,0 0-2 16,3 1 0-16,-3 2 0 0,-3-3 7 0,3 1 2 15,-3-1 0-15,3 1 0 0,-3-1-10 0,3-2-3 16,0-1 0-16,0 1 0 0,3 0-9 0,0-5 0 0,-3-1 9 15,3 0-9-15,0 1 19 0,0-3-1 0,0 0 0 0,0 2 0 16,3 1-18-16,-4-4 0 0,1 4 0 0,-3 2 0 16,3 0 0-16,-3 3 0 0,0-3 0 0,0 3 0 15,0 0 10-15,0-1-2 0,0 1 0 16,-3 0 0-16,3 0 4 0,0 2 0 0,0-2 0 0,3 0 0 16,-3 2-12-16,0-2 10 0,0 0-10 0,0-1 10 15,0-2-10-15,-3 3 0 0,3-5 9 0,0 4-9 16,0-1 0-16,0 1 0 0,0-1 0 0,0 1 0 15,-3 4 0-15,3-1 9 0,0 1-9 0,-2 2 0 16,-4 0 0-16,3 2 0 0,-3 1 0 0,3-3 0 16,-3 3 31-16,0 2-1 0,-3 1 0 0,0-1 0 15,3-2-30-15,-3-1 8 0,0 1-8 0,0 0 0 0,0-1 0 0,3 1 11 16,-3 3-11-16,0-1 10 0,0-2-10 0,4 2 10 16,-4-2-10-16,-3-1 10 0,3 1-10 0,3 2 0 15,-3-5 9-15,3 6-9 0,-3-1 0 0,0-2 0 16,3 2 0-16,-3-2 0 0,3 0 0 0,-3 2 0 15,3 3 0-15,-3-3 0 0,0 1 0 0,4-1 0 16,-4 0 0-16,0 1 0 0,3 2 0 0,-3 0 0 16,0 0 0-16,3 0-12 15,0 0-12-15,0 0-4 0,0 0 0 0,3 0 0 16,-6 2-32-16,6 1-8 0,-3 0 0 0,-3-1-1 16,0 1 6-16,3-3 2 0,0 5 0 0,-2-2 0 15,2 2 22-15,0-2 5 0,0 2 1 0,0 0 0 0,3 1 24 0,-3-4 9 16,0 4 0-16,0-1-9 0,0-2 9 0,3-1 0 15,-6 1 0-15,3 2 0 0,0 1 15 0,0-4-2 16,-3 3 0-16,3-2 0 0,0 0-5 0,0-1 0 0,0 4-8 0,6-6 12 16,-6 0-12-16,1 0-15 0,5 0 3 0</inkml:trace>
  <inkml:trace contextRef="#ctx0" brushRef="#br0" timeOffset="7974.42">8661 5268 345 0,'0'0'31'0,"0"0"-31"16,0 0 0-16,0 0 0 0,0 0 143 0,-6 8 22 15,0-6 5-15,6-2 1 0,-6 3-86 0,0 0-17 16,6-3-3-16,-6 5-1 0,0-2-13 0,0-1-3 15,6-2-1-15,-6 6 0 0,0-4 1 0,0 1 0 16,0 0 0-16,6-3 0 0,-3 5-8 0,0-3-2 0,-3 4 0 0,3-4 0 16,-3 4-14-16,3-1-4 0,-3 0 0 0,3 3 0 15,0 0-7-15,0-3-1 0,-2 1-1 0,2 2 0 16,0 0-11-16,0 0 10 0,0 0-10 0,0-1 10 16,0 4-10-16,0 0 8 0,0-1-8 0,0-2 8 15,3 3-8-15,-3-3 0 0,0 5 0 0,0-3 0 16,3 1 0-16,-3 0 0 0,3-1 0 0,0 1 0 15,-3 2 0-15,3-2 0 0,0 2 0 0,0-3 0 16,0 4 0-16,3-4 0 0,-3 3 0 0,3-5 0 16,0 3 0-16,0-3 0 0,-3 5 0 0,3-5 0 15,-6 3 0-15,6-1 0 0,0 1 0 0,0-3 0 16,0 2 0-16,-3 1 0 0,3-3 0 0,0 2 0 16,0 1 0-16,-3 0 0 0,0-3 0 0,3 2 0 15,0 1 0-15,0-1 0 0,-3-2 9 0,3 0-9 16,2 3 0-16,-2-3 8 0,-3-3-8 0,3 3 0 0,3-3 0 0,3 1 9 15,-3-4-9-15,0 1 0 0,3-1 0 0,0-2 0 16,3 0 0-16,-3 0 0 0,0-2 0 0,0-1-11 16,3 1 2-16,0-1 0 0,-3 0 9 0,2-2 0 15,-2 5-9-15,0-5 9 0,0 2-12 0,0 0 3 16,-3 1 0-16,0-1 0 0,3-2 9 0,-3 5 0 16,-6 0 0-16,6-3 0 0,0 0 0 0,0-2 0 15,0 3 0-15,-3-4 0 0,3 4 0 0,0-1 0 16,-3-2 0-16,3 2 0 0,-3 0 0 0,2-2 11 15,1 0-3-15,0 0 0 0,0-1-8 0,0-2-9 16,0 0 9-16,0 3-13 0,0-3 13 0,0 0 0 16,0-2 12-16,0-1-12 0,3 0 0 0,-3-2 0 0,3 0 0 15,-3 2 0-15,0-2 0 0,0 0 0 0,0-3 0 16,-3 3 0-16,0-3 8 0,-3 0-8 0,3 3 0 0,-3-3 0 16,-3 0 12-16,3 3-12 0,-3-3 12 0,0 3-12 15,-3 0 8-15,0 2-8 0,0 0 0 0,0-2 0 16,-3 0 12-16,0 2-2 0,-3 3 0 0,3 0 0 15,0-2 3-15,-3 5 1 0,3-3 0 0,-3 2 0 16,1 1-2-16,2 0 0 0,-3-1 0 0,3 4 0 16,-3-3-12-16,3 2 0 0,0 0 0 0,0 3 0 15,-3 0 0-15,3 0 0 0,-3-2 0 0,3 2 0 16,3 0-45-16,-2 2-6 0,-7-2-1 16</inkml:trace>
  <inkml:trace contextRef="#ctx0" brushRef="#br0" timeOffset="14865.24">7110 5321 806 0,'6'-6'72'0,"-6"6"-58"0,-6-2-14 0,0-3 0 16,6 5 77-16,0 0 13 0,0 0 2 0,0 0 1 16,0 0-101-16,0 0-21 0</inkml:trace>
  <inkml:trace contextRef="#ctx0" brushRef="#br0" timeOffset="15082.48">7589 5292 1177 0,'0'0'52'0,"0"0"11"0,-3-6-51 16,3 6-12-16,6-5 0 0,-6 5 0 15,0 0-44-15,0 0-11 0,15-10-2 0,0 7-1 0</inkml:trace>
  <inkml:trace contextRef="#ctx0" brushRef="#br0" timeOffset="15258.67">8241 5255 1036 0,'0'0'92'0,"0"0"-73"0,0 0-19 0,0 0 0 15,0 0 12-15,0 0-2 0</inkml:trace>
  <inkml:trace contextRef="#ctx0" brushRef="#br0" timeOffset="15683.56">7128 6083 576 0,'6'-6'51'0,"-6"1"-41"0,-6 0-10 0,3 0 0 16,3 5 272-16,0 0 53 0,0 0 11 0,0 0-710 16,0 0-142-16</inkml:trace>
  <inkml:trace contextRef="#ctx0" brushRef="#br0" timeOffset="15902.53">8170 5945 853 0,'0'0'37'0,"0"0"9"0,0 0-37 0,0 0-9 0</inkml:trace>
  <inkml:trace contextRef="#ctx0" brushRef="#br0" timeOffset="16067.15">8804 5964 921 0,'3'-11'40'0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7:33:11.7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2282 3448 1285 0,'-12'-3'56'0,"6"3"13"0,-3-3-55 0,-3 3-14 15,0-2 0-15,3-1 0 0,-6 0 0 0,4 1-10 16,-4-1 2-16,0 0 0 0,0 1-2 0,0-1 0 16,0 0 0-16,0 3 0 0,3 0 10 0,-5 0 11 15,2 0-3-15,0 0 0 0,0 0 40 0,3 0 8 16,-6 0 2-16,6 0 0 0,-3 0 14 0,3 3 4 16,1-3 0-16,2 3 0 0,0-1-36 0,0 1-8 15,6 0 0-15,0-1-1 0,-3 4-31 0,3 2 0 16,3-1 0-16,-6 1 0 0,6 3 0 0,6 0 0 15,-6 7 0-15,3-5 0 0,3 6 0 0,-6 2-10 0,0 3 10 16,6 2-8-16,-3 6 8 0,0 2 0 16,0 6 0-16,3-5 0 0,-6 2 0 0,0 0 0 0,3 2 0 0,-3 1 0 15,0-3 0-15,0 3 0 0,-3-1 12 0,3 4-4 16,0-1-8-16,-6 0-8 0,6-2 8 0,0-3-12 16,-3-2 12-16,3-4 0 0,-3-2 0 0,3 0 0 15,0 1 0-15,-3-7 8 0,3 1-8 0,0 0 0 16,-3-3 10-16,3-2-2 0,-3-1-8 0,3-2 12 15,0-3 0-15,0-2 0 0,0-1 0 0,3-2 0 16,0-2-1-16,-3-6-1 0,0 0 0 0,0 0 0 16,6 2-10-16,3-4-9 0,3-1 9 0,5-2-13 15,-2-6-39-15,6 1-7 16,9-6-1-16,6 0-729 0</inkml:trace>
  <inkml:trace contextRef="#ctx0" brushRef="#br0" timeOffset="2082.46">2440 6030 1558 0,'-12'-5'69'0,"9"2"15"0,-3 3-68 0,-3 0-16 15,3 0 0-15,-3-3 0 0,0 1-12 0,3-4-5 16,-3 4-2-16,3-1 0 16,-6 0-13-16,3-2-4 0,3 2 0 0,-2-2 0 15,-4 0 1-15,3 0 0 0,-6 5 0 0,3-6 0 0,-3 1 35 0,-3 2 9 16,3 1 1-16,-3-1 0 0,1 0 35 0,-1 3 7 15,0-2 2-15,0 2 0 0,-3 5 9 0,0-2 1 16,3-1 1-16,4 1 0 0,-7 2-21 0,6-2-4 16,0 5 0-16,0-3-1 0,0 0-23 0,0 1-5 0,3 2-1 15,1 2 0-15,-1-2-10 0,3 3 0 0,0-1 0 16,6 4 0-16,-6-4 0 0,-3 3-9 0,6 1 9 0,3-1 0 16,-3 3-10-16,3 0 10 0,0 2-8 0,3 3 8 15,-3-2 0-15,3 2 0 0,-3 0 0 0,3 3-8 16,0 2 8-16,0 4 0 0,-3-1 0 0,3 5 0 15,0 3 0-15,0 0 0 0,-6 0 0 0,3 3 8 16,-3 0-8-16,0 2 0 0,3 3 0 0,0 0 8 16,0 0-8-16,3 0 0 0,0 2 0 0,-6-2 8 15,6 0-8-15,0 3 0 0,0-3 0 0,0 3 0 16,0-1 0-16,0 1 0 0,0 2 0 0,-3 0 0 16,0 3 8-16,3-2-8 0,0 2 8 0,-2-1-8 15,-1 4 12-15,0-3-1 0,3 5-1 0,-6 0 0 16,3-2-10-16,-6-1 10 0,6 1-10 0,3 0 10 15,-3-1-10-15,0 1 0 0,3-3 0 0,0 0 8 0,0-1-8 0,3-1 0 16,0-4 0-16,0 1 0 0,0-3 0 0,3 0 0 16,-3 3 0-16,3-3 0 0,0 0 0 0,-1-1 0 15,-2 4 0-15,3-3 0 0,0 3 0 0,0-3 0 16,-3 0 0-16,3 2 0 0,-3 1 0 0,3-3 0 16,-6 5 0-16,0-2 8 0,3-3-8 0,-3 0 0 15,3 2 0-15,-3-4 0 0,0-4 0 0,3 4 8 16,-6-1-8-16,3-2 0 0,3-3 0 0,-3 0 0 15,3 0 0-15,-3 0 0 0,3-3 8 0,3-2-8 16,-6 0 0-16,0 2 8 0,0-2-8 0,0 2 8 16,0-2-8-16,0 3 8 0,0-1 2 0,0 3 0 15,0-8 0-15,0 3 0 0,0 2 7 0,-6 1 2 16,6-4 0-16,-3 1 0 0,0-3-3 0,0 3 0 0,3-3 0 16,-3 0 0-16,0-2-4 0,3 2-2 0,0 0 0 0,-6-3 0 15,3 1-10-15,3-3 12 0,0-3-12 0,0 5 12 16,0-2-3-16,0 0 0 0,0 0 0 0,-6-1 0 15,6 1 2-15,-3-3 0 0,0 3 0 0,0 0 0 16,0 0-2-16,0 0 0 0,3 2 0 0,-9 1 0 16,4 4-9-16,-1-2 0 0,0 1 9 0,3-1-9 15,-3 0 0-15,0 2 0 0,0-1 0 0,3-4 0 16,3-2 0-16,-6 2 8 0,3-5-8 0,0 1 0 16,-3-1 0-16,3-5 0 0,3 2 0 0,0-5 8 15,0 1-8-15,0-1 0 0,0-3 8 0,0-2-8 16,0 0 0-16,0-2 8 0,0-6-8 0,0 5 0 15,3 0 0-15,-3-5 0 0,0 0 0 0,6 3 8 16,-6-3-8-16,6 3 0 0,3-6 0 0,0 3 0 16,0 0 0-16,0 0 9 0,-9 0-9 0,8 0 10 15,4-3-10-15,0 1 8 0,0 2-8 0,0-3 8 0,3 3-8 0,-6-3 0 16,12 3 0-16,-9-2 8 0,6-1-8 0,2 0 0 16,1-2 9-16,3 2-9 0,3-2 0 0,3 2 0 15,-1-2 0-15,7 0 0 0,0-3 0 0,-1 0 0 16,4 0 0-16,3 0 0 0,0 0 0 0,-1-2-12 15,4-4 12-15,-3 4-12 16,8-3-68-16,-2-1-13 0,-1 1-3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8:25:24.6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7422 15499 345 0,'0'0'31'0,"0"0"-31"0,0 0 0 0,0 0 0 16,0 0 180-16,0 0 31 0,-3-2 5 0,-3-1 2 15,6 3-138-15,0 0-28 0,0 0-6 0,0 0-1 16,-5-3 23-16,5 3 5 0,0 0 1 0,0 0 0 15,0 0-7-15,0 0-2 0,5 0 0 0,4-2 0 16,-3-1-35-16,3 3-7 0,3 0-2 0,0 3 0 16,9-1-12-16,-3-2-9 0,-3 3 12 0,9 0-12 15,5-1 10-15,1-2-10 0,0 3 8 0,3 0-8 16,5-1 8-16,1 1-8 0,3 0 8 0,-1 2-8 16,1-5 12-16,9 5-2 0,8-2-1 0,1-1 0 15,-4 1-9-15,7 5 10 0,-1-3-10 0,7-5 10 16,-1 6-10-16,7-1 0 0,-1-2 0 0,0-3 0 15,1 2 0-15,5 1 8 0,3-1-8 0,4-2 0 16,5 0 15-16,0 0-3 0,4 0 0 0,-1 0 0 0,9 0 12 16,3-2 3-16,0-1 0 0,6 1 0 0,7-1-1 15,-1-2 0-15,0-1 0 0,3 6 0 0,3-5-6 0,3 2-2 16,0-2 0-16,3 2 0 0,-3-2-1 0,9 2 0 16,-1 1 0-16,4-3 0 0,3-3-5 0,0 2-2 15,3 4 0-15,3-4 0 0,0 1-2 0,2-3 0 16,4 3 0-16,0-3 0 0,3 5 0 0,0-2 0 15,5 0 0-15,1-1 0 0,0 1 0 0,2-3 0 16,1 6 0-16,3-4 0 0,-1 1-8 0,1 2 0 16,0 1 0-16,2-4 0 0,-2 1 0 0,3-3 0 15,-7 0 8-15,4 0-8 0,3 3 0 0,-1-3 0 16,1 0 9-16,0-3-9 0,-1 4 0 0,-5-1 9 16,-3 0-9-16,-4 2 0 0,-2 1 9 0,0 0-9 15,-6-3 0-15,-7 3 9 0,-8-3-9 0,3 2 0 0,0 1 0 0,-3 2 0 16,-9-2 0-16,-3 0 0 0,-3 0 0 0,-6 2 0 15,-3-2 20-15,0 2 1 0,-2-2 1 0,-4 2 0 16,-6 0 1-16,3 3 0 0,0-5 0 0,-5 5 0 16,-4-3-6-16,-3 1-1 0,0-1 0 0,-2 3 0 15,-1 0-4-15,-6-3-2 0,-8 3 0 0,2-2 0 16,-2 2-2-16,-1 0-8 0,-3-3 12 0,-2 1-4 16,-4-1 0-16,-2 0-8 0,-4 1 12 0,-5-1-4 15,2 0 0-15,-2 1-8 0,0-1 12 0,-7 0-4 16,1-2-8-16,-3 0 0 0,-4 2 0 0,-2-2 0 15,0 2 8-15,-4-2-8 0,1 2 12 0,-6-2-4 16,0 2-8-16,-4 1 0 0,-2-4 0 0,0 4 0 16,-3-1 0-16,-6 0-20 0,-3-2 3 0,-3 3 1 15,-1-4-42-15,-8 6-8 0,0 0-2 0,0 0 0 16,-5-2-15-16,-1-4-3 0,-6 1-1 0,0 2 0 16,-9 1 45-16,0 2 9 0,0-3 1 0,3 0 1 0,-2 1 21 0,-1-1 10 15,3 0-10-15,0 1 10 0,3-3 0 0,3 2 20 16,3 0-4-16,0-2 0 0,3 2 8 0,0 1 2 15,6 2 0-15,0 0 0 0,0 0-6 0,0 0-2 16,0 0 0-16,6-3 0 0,-6 3 7 0,6-3 2 16,3 1 0-16,0 2 0 0,0 0 9 0,3 0 3 15,-3 2 0-15,3 1 0 0,-3 0-7 0,0 2-2 16,3 0 0-16,-3 1 0 0,-1-1-10 0,1 3-3 16,3 0 0-16,-3 2 0 0,3-2 3 0,-6 3 0 0,-3-1 0 15,0 4 0-15,0-4-20 0,0 3 0 0,-6 1 8 0,-6-1-8 16,-3 0 0-16,-9 6-12 0,-5-3 1 0,-13 2-818 15,-9 1-164-15</inkml:trace>
  <inkml:trace contextRef="#ctx0" brushRef="#br0" timeOffset="527.63">7664 15558 1850 0</inkml:trace>
  <inkml:trace contextRef="#ctx0" brushRef="#br0" timeOffset="869.43">7661 15473 1036 0,'0'0'46'0,"-6"-3"10"0,-6-2-45 0,3 2-11 16,6 1 0-16,-3-1 0 0,-3 3 185 0,0-3 35 15,0 3 8-15,0-2 0 0,3 2-136 0,-3-6-27 16,-6 6-5-16,0 0-2 0,4 0 5 0,-1 6 1 0,-6-6 0 15,0 5 0-15,0-2-40 0,0 2-8 0,-3 3-2 0,1-3 0 16,-7 3-3-16,0 0-1 0,3 0 0 0,0 0 0 16,1 0 21-16,5 0 4 0,6 2 1 0,0-2 0 15,-3 3-22-15,3-3-4 0,3 0-1 0,6 0 0 16,6 2-9-16,-3 1 0 0,-6-1 0 0,9 1 0 16,9 2 0-16,-6-5 0 0,0 5-12 0,3-5 12 15,9 0-10-15,6 0 10 0,-1 0 0 0,1 0-9 31,0-3-95-31,6 1-20 0,3-4-3 0,-10-2-1 0</inkml:trace>
  <inkml:trace contextRef="#ctx0" brushRef="#br0" timeOffset="2665.83">439 10020 874 0,'0'0'19'0,"0"0"4"0,12-3 1 0,-3 3 1 0,3 0-25 0,0-3 0 15,6 3 0-15,-3 0 0 0,9 0 31 16,-4-2 1-16,4 2 0 0,3-3 0 0,6 1 16 0,5-4 3 16,4-2 1-16,0 3 0 0,8 2-7 0,10-2-1 15,-6 0 0-15,8 0 0 0,7-1-32 0,2-2-12 16,6 0 9-16,4 3-9 0,-4-3 12 0,3 3-4 16,1-3 0-16,-1 5 0 0,7 1-8 0,-7-1 0 15,-3-2 0-15,1 2 0 0,-4 3 0 0,3-5 0 16,-2 2 0-16,-1 0 0 0,-5 3 0 0,-4-2 0 15,-5-1 0-15,-1 0 0 0,-5-2 0 0,-1 5 0 16,-5-2 0-16,-3 2 0 0,-10 0 0 0,1 0 0 16,-9 2 0-16,-3 1 0 0,-6-1 0 0,-3 4-16 15,-7-1 3-15</inkml:trace>
  <inkml:trace contextRef="#ctx0" brushRef="#br0" timeOffset="3510.35">439 11994 691 0,'0'0'61'0,"-6"-6"-49"16,6 6-12-16,0 0 0 16,6-5 120-16,-6 0 22 0,6-1 4 0,3 1 1 0,0 0-118 0,9 0-29 15,-3-1 0-15,12 4 0 0,-6-4 26 0,8 1-1 16,4-3 0-16,3 0 0 0,8 0 36 0,7 0 7 16,6 0 2-16,-1 0 0 0,10 0-42 0,5 1-8 15,1-1-1-15,8 0-1 0,6 2-6 0,4 1 0 16,-4 0-1-16,6-1 0 0,3 1-3 0,4 3-8 15,-4-4 12-15,3 4-4 0,3-4 0 0,0 4-8 16,-2 2 12-16,2 0-4 0,-6 0 11 0,0 0 1 16,1 2 1-16,-10 1 0 0,-3 0-5 0,1-1-2 0,-10 1 0 0,3 2 0 15,-8-5 0-15,-1 5 0 0,-2-5 0 0,-10 3 0 16,-5 0 14-16,0-1 2 0,-4-2 1 0,-2 0 0 16,-6 0-15-16,-4 0-2 0,1 0-1 0,-6 3 0 15,-6-3-3-15,-4 3-1 0,-2-3 0 0,-6 0 0 16,0 0-9-16,-12 0 0 0,0 0 0 0,0 0-11 31,-6 0-103-31,-6 0-21 0,-20 2-4 0,5-2-1 0</inkml:trace>
  <inkml:trace contextRef="#ctx0" brushRef="#br0" timeOffset="5569.61">4160 16118 1843 0,'-12'-13'164'0,"9"8"-132"16,0 0-32-16,3 5 0 0,0 0 54 0,3-6 4 0,3-2 1 0,0 3 0 16,0 0-59-16,3 0 0 0,3-1 0 0,0-2 0 15,0 3 0-15,3-3 0 0,2 3 0 0,-2 2 8 16,3-2 5-16,3 0 1 0,0 5 0 0,0 0 0 15,3-3-2-15,-4 3-1 0,-2 3 0 0,3-3 0 16,0 0-11-16,0 5 0 0,-3 0 0 0,-6-2 0 16,2 2 0-16,-2 3 0 0,-3-3 8 15,-3 6-8-15,-6-1 0 0,0 6 0 0,-3 0-12 0,-6-3 12 32,-3 11-30-32,-3-3 2 0,-2 6 0 0,-1-1 0 0,-9 1 6 0,6-1 2 0,-3 1 0 0,1-3 0 15,-1 2 20-15,0-5 0 0,3-2 12 0,0 2-4 16,0-3 24-16,4 1 5 0,2-6 1 0,0 3 0 15,3-5-6-15,0 2-2 0,3 0 0 0,3-5 0 16,3 3-6-16,0-4 0 0,6 4-1 0,0-8 0 16,3 5-11-16,0-3-1 0,3 0-1 0,3 1 0 15,3-4-10-15,3 1 0 0,-1-3 9 0,7 0-9 0,3-5-8 0,0-1-7 16,3-2-1-16,2-2-672 16,4 2-134-16</inkml:trace>
  <inkml:trace contextRef="#ctx0" brushRef="#br0" timeOffset="5766.61">4746 16333 2278 0,'-17'-6'101'0,"11"6"21"0,6 0-98 0,0 0-24 0,-6 0 0 0,3 8 0 16,-3-2 8-16,3-1-8 15,3 3 0-15,0 2 8 0,0-2 8 0,0 6 0 0,0-1 1 0,0 5 0 16,0 1 1-16,0-3 0 0,0 8 0 0,0-3 0 15,0 5-18-15,0 1 0 0,0-3-8 0,3 2-706 16,-3 3-141-16</inkml:trace>
  <inkml:trace contextRef="#ctx0" brushRef="#br0" timeOffset="6817.46">3791 15767 1954 0,'0'0'87'0,"0"-6"17"0,0-2-83 0,0 8-21 15,9-5 0-15,0-3 0 0,3 3 0 0,3-3 0 16,-3 8 0-16,5-3 0 0,7 1 0 0,-3-1 19 15,0 0-3-15,0 3-1 0,9 0 18 0,-1 0 4 16,-2-2 1-16,3 2 0 0,0 0-23 0,-1 0-5 16,-2 0-1-16,0 0 0 0,-3 0-9 0,0 2-16 15,-1 1 4-15,-2-3 1 16,-3 3-161-16,-3-1-33 0,15-2-7 0,-15 3 0 0</inkml:trace>
  <inkml:trace contextRef="#ctx0" brushRef="#br0" timeOffset="6998.98">4163 15629 1670 0,'0'0'148'0,"0"0"-118"0,0 0-30 0,0 0 0 15,6-3 59-15,0 1 5 0,0 2 2 0,6 0 0 16,-3 0-42-16,0 2-9 0,3 1-2 0,-3 5 0 16,2-3 42-16,1 6 8 0,0-1 1 0,-3 1 1 15,0 0-25-15,0-1-6 0,-3 3-1 0,3-2 0 16,-6 5-23-16,0 0-10 0,-3 2 8 0,-3 3-693 15,0 1-139-15</inkml:trace>
  <inkml:trace contextRef="#ctx0" brushRef="#br0" timeOffset="8010.92">24148 15785 2268 0,'0'-11'100'0,"0"11"21"0,0 0-97 0,0 0-24 0,6-2 0 0,-3-1 0 15,6 1 22-15,2-1-1 0,4 0 0 0,0 1 0 16,3-4 15-16,0 6 4 0,3 0 0 0,3 0 0 16,5 0-40-16,4 0 0 0,-3 0 0 0,0 0 0 15,-1 6 0-15,1-1 0 0,0 0 0 0,-9 3 0 16,0-3 0-16,-1 3 0 0,1 0 0 0,-12 0 8 16,3 3-41-16,-6-3-8 15,-3 5-2-15,-6 0 0 0,-3 3 18 0,-6 0 3 0,-3 0 1 0,-5 2 0 0,-4 1 5 16,-6 2 2-16,-3-2 0 0,-5 2 0 15,8-3 14-15,-3 1 0 0,-6-1 0 0,13 1 0 16,-10-3 28-16,12 2 1 0,-3-5 1 0,-3 1 0 16,10-1 10-16,-1-3 3 0,3 1 0 0,6 0 0 15,0-3-6-15,3 0-1 0,0-1 0 0,9 1 0 0,0 0-36 16,6-2 0-16,3 2 0 0,-3-3 0 0,15 0 30 0,-3-2 2 16,3 2 0-16,5-5 0 0,-2 3-40 0,9-3-8 15,-3-3-2-15,5-2 0 0,1-1 18 0,0-1 0 16,-3 7 0-16,5-6 0 0,-5-2-13 0,-3 6 1 15,3-1 0-15,-4 0 0 16,-5-2-137-16,0 5-27 0,-3-5-6 0</inkml:trace>
  <inkml:trace contextRef="#ctx0" brushRef="#br0" timeOffset="8350.12">24663 16230 2077 0,'0'0'45'0,"0"0"10"0,9 0 1 0,-3 0 4 0,0 0-48 0,2 0-12 0,1 5 0 0,0-3 0 16,-6 1 52-16,6 0 8 0,-3 5 1 0,0-3 1 16,0 8-2-16,-3-5 0 0,-3 3 0 0,6-1 0 15,-6 4-40-15,-6-1-8 0,6 0-1 0,-9 0-1 16,6 3-2-16,-6-3 0 0,0 1 0 0,-3-1 0 0,-5 0-8 0,5 0 0 15,0 1 0-15,0-4 8 0,-3 3-8 16,9-2 0-16,0 2 0 0,-3-2 0 0,3-6 0 0,3 8 0 16,0-5 0-16,6-3 0 0,0 3 0 0,3-2 0 15,3-6-12-15,3 5 12 0,-3-5-13 0,12-5 5 16,-6 2 8-16,5-2-13 0,4-3-9 0,9-3-2 16,-3-2 0-16,-1 0 0 15,7-3-162-15,-3-3-33 0,35-18-6 0,-23 8-2 0</inkml:trace>
  <inkml:trace contextRef="#ctx0" brushRef="#br0" timeOffset="8623.68">23913 15616 1555 0,'0'0'138'0,"9"0"-110"0,-4 0-28 0,10 0 0 16,-3 2 57-16,12-2 7 0,0 0 0 0,3 0 1 16,-1 0-50-16,10-2-15 0,-3 2 0 0,0-3 8 15,5 0 22-15,-5 3 5 0,12-2 1 0,-4-1 0 0,1 0-12 0,3 1-1 16,2-3-1-16,-5-1 0 15,6 1-80-15,-7-3-16 0,-2 0-3 0</inkml:trace>
  <inkml:trace contextRef="#ctx0" brushRef="#br0" timeOffset="8795.45">24556 15478 1670 0,'0'0'148'16,"0"0"-118"-16,0 0-30 0,0 0 0 0,5 8 50 0,4 0 4 15,0 0 1-15,0 0 0 0,0 0 1 0,0 0 0 16,-3-3 0-16,3 8 0 0,3-2-4 0,-6-1 0 0,-3-2 0 0,6 3 0 16,-9 0-41-16,0-1-11 0,-3 1 0 0,-3 2-1001 15</inkml:trace>
  <inkml:trace contextRef="#ctx0" brushRef="#br0" timeOffset="9796.41">4633 15256 748 0,'27'-3'67'0,"-15"1"-54"0,9 2-13 0,0-3 0 15,9 0 92-15,2 1 15 0,4-4 3 0,3 6 1 16,8-2-31-16,1-1-7 0,6 0-1 0,-1-2 0 16,1 5 29-16,5-5 6 0,4 2 1 0,5-2 0 15,1 2-72-15,2 1-13 0,0-1-3 0,4 0-1 16,-1 1-11-16,4 2-8 0,-4-3 9 0,-2 3-9 15,-4-3 8-15,0 1-8 0,-2 2 0 0,-1-3 9 16,-2-2-9-16,-6 2 8 0,-4 1-8 0,-8-4 8 0,-1 6-8 0,-8-5 0 16,-3 2 9-16,-9 1-9 15,-3-1-24-15,-7 0-10 0,1-2-2 0</inkml:trace>
  <inkml:trace contextRef="#ctx0" brushRef="#br0" timeOffset="10640.5">23052 15158 1094 0,'0'0'48'0,"0"0"11"0,0 0-47 0,0 0-12 0,0 0 0 0,0 0 0 16,12-5 120-16,-3 2 23 0,0 0 4 0,0 3 1 0,0 0-83 0,6 0-16 16,3 0-3-16,3 0-1 0,8 3 4 0,1 0 1 15,3 2 0-15,6-2 0 0,2 2-22 0,10 0-4 16,-1 1 0-16,16-1-1 0,-1 5-12 0,7-4-3 16,-1 2 0-16,4 0 0 0,2-1-8 0,3-1 0 15,1-1 0-15,-4 0 0 0,-2 1-21 0,2-1 0 16,-3-2 0-16,7-1 0 0,-10-2-1 0,-8 3 0 15,-4-3 0-15,1 0 0 16,-7-3-22-16,-2 3-4 0,-6-2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8:25:50.1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21269 13481 1440 0,'-6'2'128'0,"-2"-2"-103"15,-1 0-25-15,0 3 0 0,3-3 96 0,-3 0 15 16,3 0 2-16,6 0 1 0,0 0-82 0,0 0-16 16,0 0-3-16,0 0-1 0,0 0 12 0,9-3 1 15,3 1 1-15,0 2 0 0,5-3-9 0,4 0-1 16,3 1-1-16,3-1 0 0,3-5 5 0,2 3 0 15,1 2 1-15,6-5 0 0,-1 3-12 0,1-6-9 16,6 3 12-16,5 0-12 0,1 0 0 0,3 1-14 16,-7-1 1-16,4 5 0 0,-1-2 13 0,1-1-12 0,-3 4 12 15,2-4-12-15,4 4 12 0,-1-1 0 0,1-2 0 16,0 5 0-16,-4-3 10 0,1 3 5 0,-1-2 1 16,4 2 0-16,0 2 11 0,-1 1 2 0,1-3 1 0,-4 2 0 15,7 1-7-15,-4-3-2 0,-5 0 0 0,3 0 0 16,-7 0-12-16,7 3-9 0,-6-3 12 0,-1 0-12 15,1 0 0-15,-6 0 0 0,2 0 0 0,-5-3 0 16,-3 3 0-16,-7-3-12 0,1 1 0 0,-9-1 0 16,3 1-4-16,-3-1-1 0,-6 3 0 0,0-5 0 15,-3 2-7 1,-9 0-2-16,8-2 0 0,-5 2 0 0,0-2-126 0,-3-3-26 0,-6-5-5 16,-2 0-1-16</inkml:trace>
  <inkml:trace contextRef="#ctx0" brushRef="#br0" timeOffset="1050.78">22395 17600 1825 0,'0'0'40'0,"0"0"8"0,0 0 1 0,0 0 3 0,0 0-41 0,0 0-11 16,0 0 0-16,0 0 0 0,0 0 0 0,0 0 0 16,0 8 0-16,-3-3 0 0,-3 3 40 0,3-2 8 15,-6 4 3-15,0-2 0 0,-6 0-10 0,0 3-1 16,-6-3-1-16,-3 2 0 0,-2 1-22 0,-4-1-4 15,-3-2-1-15,0 5 0 0,-2 1 13 0,-4-1 3 16,0 0 0-16,-2 0 0 0,-7 3 1 0,-3 0 1 16,-5-3 0-16,-1 1 0 0,-2 4-5 0,2 1-1 15,1-1 0-15,-1-2 0 0,-3 3-6 0,4 2-2 0,2-8 0 16,4 0 0-16,-1 6 4 0,6-6 1 16,7 0 0-16,5-2 0 0,3-3-7 0,3 5-2 0,7-5 0 0,2-3 0 15,3 3-12-15,3-3-13 0,0 1 2 0,3-4 1 31,3 4-86-31,6-6-16 0,0 0-4 0</inkml:trace>
  <inkml:trace contextRef="#ctx0" brushRef="#br0" timeOffset="1301.89">21341 17849 2311 0,'0'0'51'0,"0"0"10"0,-6 0 3 0,0 0 0 0,-3 5-51 16,3-5-13-16,-3 5 0 0,0-2 0 0,3 2 0 0,-6 3 0 16,0-2-12-16,-2 4 12 0,2 1 37 0,-3-1 15 15,-3 4 2-15,3-1 1 0,-3 5-55 0,3-2 0 16,0 3 0-16,-2-6 0 0,5 5 0 0,-3-4 0 16,3-6 0-16,0 5 0 0,3-3 0 0,3 4 11 15,0-6-11-15,6 5 12 0,0-3-22 0,3-2-4 16,3 0-1-16,3-2 0 15,6 1-61-15,6-7-12 0,5 6-2 0</inkml:trace>
  <inkml:trace contextRef="#ctx0" brushRef="#br0" timeOffset="2321.28">19736 18637 1324 0,'0'0'118'0,"0"0"-94"0,0 0-24 0,0 0 0 15,0 0 95-15,0 0 14 0,0 0 3 0,9 0 1 16,3-5-41-16,0 5-9 0,3-3-2 0,6-2 0 16,6 5-5-16,2-5 0 0,10 2-1 0,3-2 0 15,2 0-40-15,4-3-15 0,6 2 11 0,-4-2-11 16,-2 3 8-16,3 0-8 0,2 5 0 0,1-3 0 16,-4-2 0-16,1 0 0 0,-3 5 0 0,-1-3 0 15,-5-2 0-15,-1 5 0 0,-2 0 0 0,-3-6 0 16,-3 4 0-16,-4 2 0 0,-2-6-13 0,-3 6 4 15,-3-5-27 1,-3 5-6-16,-3 0-1 0,-4-3 0 0,-5 3-99 0,0-5-20 16,-6 5-4-16</inkml:trace>
  <inkml:trace contextRef="#ctx0" brushRef="#br0" timeOffset="3761.4">21350 13422 1094 0,'0'0'48'0,"0"0"11"0,0 0-47 0,0 0-12 16,0 0 0-16,0 0 0 0,0 0 128 0,9 0 23 15,0 0 5-15,0 0 0 0,5 3-104 0,-2-3-22 16,6 0-4-16,3 0-1 0,0 0-9 0,3 0-1 16,2 0-1-16,4 0 0 0,3 5-2 0,9-5-1 15,2 0 0-15,7 3 0 0,0 0 6 0,2-1 2 16,-2-2 0-16,5 0 0 0,4 3-19 0,2-1 8 0,1-2-8 15,2 3 0-15,1-3 8 0,-1 3-8 0,1-3 0 0,-1 0 0 16,4 2 8-16,-1-2-8 0,4 3 0 16,-7-3 0-16,-2 3 0 0,-1-3 10 0,-2 2-10 0,2-2 8 15,-5 3-8-15,-1-3 0 0,-2 0 9 0,-4 0-9 16,-2 0 8-16,-3 0-8 0,-7 0 8 0,1 0-8 31,-6 3-18-31,5-6-8 0,-5 3-2 0</inkml:trace>
  <inkml:trace contextRef="#ctx0" brushRef="#br0" timeOffset="7895.37">2056 13523 1008 0,'0'0'44'0,"0"0"10"0,0 0-43 0,0 0-11 0,6-3 0 0,3 1 0 16,-3-1-8-16,2 0-4 0,1 1-1 0,3-1 0 15,3-2 13-15,0 2 13 0,-6 0-2 0,9 1-1 16,-9 2 38-16,12 0 8 0,-9 0 2 0,5 2 0 15,4-2 1-15,0 6 0 0,-3-1 0 0,3 0 0 16,3 3-20-16,-1-2-4 0,4-1-1 0,0 0 0 16,3 0-6-16,2 1-2 0,-2-6 0 0,0 2 0 15,12-2-2-15,-4 3-1 0,4-6 0 0,3 3 0 0,-1-2 0 16,4 2 0-16,-3-6 0 0,2 1 0 0,7 0-7 0,-1 0-2 16,1-1 0-16,0 1 0 0,2 2-4 15,-2-2-1-15,-4 0 0 0,1-1 0 0,-1-2 3 0,-2 6 0 16,0-3 0-16,5 2 0 0,-2 0 12 0,-3 1 2 15,2-1 1-15,-8 0 0 0,-4 3 0 0,1 0 0 16,-6 0 0-16,6 0 0 0,-4 0-19 0,1 0-8 16,-6-2 8-16,0 2-8 0,-4-3 23 0,1 0-1 15,-3-2 0-15,-3 0 0 0,-6 2-13 0,0-2-9 16,-1 2 12-16,-5 1-12 0,-3-1 0 0,-6 3 0 0,0 0-12 0,0 0 3 31,0 0-27-31,0 0-6 0,0 0-1 0,0 0-585 0,0 0-116 0</inkml:trace>
  <inkml:trace contextRef="#ctx0" brushRef="#br0" timeOffset="15666.17">15004 13454 1465 0,'0'0'64'0,"6"-5"15"0,3-3-63 0,0 0-16 15,2 3 0-15,7-1 0 0,3-2 0 0,0 3-10 16,0-3 2-16,3 0 0 0,2 0 8 0,4 0-13 16,0 0 5-16,3 3 8 0,2 0 12 0,4 0 9 15,0-3 3-15,-1 2 0 0,4 1 13 0,-3 0 3 16,3-1 1-16,-1-2 0 0,1 3 0 0,3 0 0 0,5 0 0 15,1-1 0-15,2 4-6 0,1-4-2 0,-1 4 0 0,1-4 0 16,3 4-23-16,2-1-10 0,4-2 8 16,-1 2-8-16,1 1 0 0,-4-1 0 0,1 0 0 0,-4 1 0 15,7-1 0-15,-7 3 0 0,-2 0 0 0,-1-3 0 16,4 3 0-16,-6 3 0 0,-13-3 0 0,-2 3 0 16,-3 2 0-16,-3-2 0 0,-7-1 0 0,1 4 0 15,-6-1 0-15,0 0-20 0,0 0 3 0,-6 1-544 16,-3 2-109-16</inkml:trace>
  <inkml:trace contextRef="#ctx0" brushRef="#br0" timeOffset="16535.48">21445 13454 1094 0,'0'0'97'0,"-6"-8"-77"0,0 3-20 0,3 0 0 15,3 5 113-15,0 0 19 16,0 0 4-16,0 0 1 0,0 0-105 0,9-3-22 0,3 3-10 0,3 0 10 16,3 0-10-16,3 3 12 0,5-1-12 0,1 1 12 15,6 2-3-15,6-2 0 0,2 5 0 0,4-6 0 16,3 1-9-16,2 2 0 0,1-2 0 0,-1 0 8 15,4-1-8-15,-1 1 0 0,7 0 0 0,0-3 0 16,2 0 12-16,-2-3 0 0,-4 0 0 0,-2 1 0 16,5-4 16-16,-2 4 3 0,-1-4 1 0,1 4 0 15,-1-6 24-15,-5 2 6 0,-3 1 1 0,-7 0 0 16,7 2-9-16,-6 1-2 0,-7-4 0 0,4 4 0 16,0-1-26-16,-4 0-6 0,1 1 0 0,-6-1-1 15,0 0-19-15,-1 1 0 0,1-1-13 0,-3 1 5 16,-3 2-127-16,-3 0-25 0</inkml:trace>
  <inkml:trace contextRef="#ctx0" brushRef="#br0" timeOffset="27307.59">19525 5868 576 0,'0'0'51'0,"0"0"-41"0,0 0-10 0,-6-5 0 15,3 3 36-15,3 2 6 0,-6-6 1 0,6 6 0 16,-6-5-29-16,6 5-6 0,-6-3 0 0,6 3-8 16,0 0 10-16,0-5-10 0,0-3 8 0,6 3-8 15,0-1 8-15,0-1-8 0,0-4 8 0,3 3-8 16,0-5 20-16,3 2 0 0,0 1-1 0,0-4 0 15,3-1 10-15,2-1 3 0,4 5 0 0,-3-5 0 16,3 0-12-16,0 0-3 0,0 3 0 0,5 0 0 16,-2-3 6-16,6 0 1 0,0 0 0 0,3 3 0 15,2 0 0-15,1 5 1 0,0 0 0 0,2 3 0 16,1-3-7-16,-3 0-2 0,3 3 0 0,-4-1 0 16,1 1-16-16,0 0 10 0,2 2-10 0,1-5 8 15,-3 3 3-15,-1 0 0 0,4 2 0 0,-3 0 0 0,3-2 5 16,-1 0 2-16,4 5 0 0,-3-3 0 0,-1 0-10 0,4 1-8 15,3 2 12-15,-1 0-12 0,4 0 8 0,-3 0-8 16,-4-6 0-16,4 6 0 0,0 0 8 0,-4 3-8 16,1-6 0-16,0 3 0 0,-1 0 10 0,-2 0-10 15,3 3 8-15,-4-3-8 0,1 3 14 0,0-1-2 16,-4 4-1-16,4-4 0 0,-6 4 15 0,0-4 3 16,2-2 1-16,4 3 0 0,-6 0-10 0,5-1-1 15,-2 1-1-15,3 2 0 0,0-2-2 0,-4-1-1 16,1-2 0-16,0 3 0 0,-1-3-5 0,-5 3-1 15,3-6 0-15,-3 3 0 0,2-3-9 0,-2 1 0 16,0-1 0-16,-3 0 0 0,0 1 12 0,-4-3-2 0,1-3-1 16,-3 0 0-16,0 2 6 0,0-4 1 0,-3-3 0 0,2-1 0 15,-2 1-2-15,0-3 0 0,-3-2 0 0,0 2 0 16,0-3-4-16,-6-2-1 0,6 3 0 0,-6-4 0 16,-1-1 5-16,1 1 1 0,0 1 0 0,-9 0 0 15,9 0 14-15,-6 0 3 0,0 2 1 0,-3 1 0 16,3 2-5-16,-3 3-2 0,0-1 0 0,0 4 0 15,0-3-18-15,0 5-8 0,0-3 8 0,0 6-8 16,0-3 0-16,0 0 8 0,-3 3-8 0,3 5 0 16,0-3 0-16,0 3 0 0,0 0 0 0,0 0 0 15,0 0 0-15,0 0 0 0,0 0-8 0,0 0 8 16,-3 11 0-16,0-1 0 0,0 3 0 0,-3 3 0 16,3 5 0-16,-3 1 12 0,3-1-2 0,-3 5 0 15,3-5-10-15,0 3 0 0,1 0 0 0,2 0 0 0,0 0 0 0,5-3 0 16,-2 3 0-16,3-3 0 0,0 0 0 0,0 0 0 15,6-5 0-15,-3 5 0 0,3-2 0 0,3-1 0 16,-3-5 0-16,3 1 0 0,3-1 0 0,2 0 0 16,1-8 0-16,6 3 0 0,-3-2 9 0,3-1-9 15,-1-2 10-15,4-3-10 0,0 0 8 0,6 0-8 16,-4 0 0-16,4-6 9 0,0 1-9 0,3 0 0 16,2-3 0-16,7 0 8 0,-6-3-8 0,8 1 0 15,-2-4 0-15,-1 4 0 0,-2 2 0 0,0-3 10 16,-7 1-10-16,4-1 10 0,-3 3-10 0,-1 0 8 15,-5-2-8-15,9-1 8 0,-3 3-8 0,-1 0-11 16,-5 0 3-16,3 0 0 0,-4 3 8 0,1 0 0 16,3-1 0-16,-3 4 0 0,-1-3 0 0,7-1 0 15,3 1 0-15,-4 2 0 0,4 1 0 0,0-1 0 0,-1-2 0 0,1 2 0 16,-3 0 0-16,2 1 0 0,4-1 0 0,-9-2 0 16,9 2 0-16,-4 1 0 0,-5-1 0 0,3 0 0 15,-1 1 0-15,-5 2 11 0,3 0-3 0,-6 0 0 16,-4 0-8-16,-2 0-11 0,-3 0 3 0,0 0 0 15,-6 2 8-15,3 1 0 0,-7 0 0 0,7-1 0 16,-6 1 0-16,0 2 0 0,-3-2 0 0,3 2 0 16,-3-2 0-16,0 2 0 0,3 0 0 0,-3 3 0 15,3-2 0-15,-4 1 0 0,7 1 0 0,-9 0 0 16,12 0 0-16,-9 0 11 0,0 0-3 0,0 0 0 16,-3 0-8-16,3 0 0 0,0 3 0 0,-6-3 0 15,6-1 0-15,-3 1 0 0,-3-2 0 0,6 2 0 16,-9-8-16-16,3 5-4 0,-3-5-2 0,8 3 0 15,-8-1-147-15,0-2-30 16,0 0-5-16,0 0-2 0</inkml:trace>
  <inkml:trace contextRef="#ctx0" brushRef="#br0" timeOffset="30295.08">19251 12507 518 0,'0'0'46'0,"0"0"-37"0,0 0-9 0,0 0 0 16,9-3 90-16,0-5 16 0,3 0 3 0,0 0 1 15,0 0-91-15,6 1-19 0,3-1 0 0,-1 0 0 16,1 0 0-16,0 0 15 0,9 0-2 0,0 3 0 15,2-1 24-15,1 4 5 0,0-4 1 0,3 4 0 16,-1-1-2-16,1 0 0 0,0 3 0 0,2-2 0 16,7-1-17-16,3 0-3 0,5 1-1 0,1 2 0 0,2-3-10 15,4 3-2-15,2-2-8 0,1 2 12 16,-1 0-4-16,7-3-8 0,2 3 11 0,1-3-11 0,-1 1 13 0,4-4-4 16,5 4-1-16,3-4 0 0,-2 4-8 0,-1-1 12 15,0 0-12-15,4 1 12 0,2 2-3 16,0 2 0-16,-2 1 0 0,-4 2 0 0,3 1 18 0,1-1 3 15,-1 0 1-15,-2 3 0 0,-7-3-23 0,0 1-8 16,1-1 0-16,-1 0 9 0,4 1-1 0,-1-4-8 16,-3-2 12-16,1 0-4 0,2 3-8 0,4-6 0 15,-1 1 0-15,-3 2 8 0,4-3-8 0,-1 0 0 16,-3 1 0-16,4-1 0 0,2 0 0 0,-8 3 0 16,2-2 0-16,-3-1 0 0,-2 3 0 0,8 0 0 15,-8 0 0-15,-4 0 8 0,-5 0-8 0,-1 0 0 16,-5 3 0-16,-4-3 8 0,-2 0-8 0,-7 2 0 0,4-2 0 0,-9 3 8 15,-1-3-8-15,-5 3 0 0,-3-3 9 0,0 0-9 16,-9 0 8-16,-4 0-8 0,1 0 8 0,-3-3-8 16,-3 0 8-16,-3 3-8 0,0-5 8 0,-3 2-8 15,0 1 0-15,0-3 9 0,-3 2-9 0,-3 3 0 16,0-5 12-16,0 5-12 0,0-6 12 0,0 6-12 16,0-5 14-16,0 0-4 0,0 5-1 0,0 0 0 15,-9-3-9-15,9 3 0 0,0 0 9 0,0 0-9 16,0 0 0-16,0 0-18 0,0-5 3 0,6-1-745 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8:26:43.7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17924 18362 403 0,'0'0'36'0,"0"0"-36"16,0 0 0-16,0 0 0 0,0 0 185 0,0 0 31 16,0 0 5-16,0 0 2 0,0 0-133 0,-6 3-26 15,6-3-6-15,-3 5-1 0,0 3-23 0,3 3-5 16,-3-6-1-16,0 8 0 0,0-5 4 0,0 11 1 15,0-6 0-15,0 3 0 0,-3 2 10 0,3 6 1 16,0-3 1-16,0 6 0 0,0-6-25 0,0 3-6 16,0 2-1-16,0-5 0 0,3 6-1 0,-3 2 0 0,0-3 0 0,3 1 0 15,-3-1-12-15,3 1 9 0,-3-1-9 0,3 1 8 16,3-6-8-16,-3 2-11 0,0-1 3 0,0-4 0 31,0-5-31-31,3 1-5 0,-3-1-2 0</inkml:trace>
  <inkml:trace contextRef="#ctx0" brushRef="#br0" timeOffset="938.76">17933 18428 1321 0,'0'0'58'0,"0"0"13"0,0 0-57 15,0 0-14-15,0 0 0 0,0 0 0 0,0 0 9 0,0 0-1 16,0 0 0-16,0 0 0 0,6 0 4 0,3 0 1 15,-1-5 0-15,1 2 0 0,3-2 8 0,0 0 2 0,3 2 0 0,3-2 0 16,3-3-23-16,-6-3-12 0,3 3 2 0,-4-5 0 16,1 3 20-16,3 2 4 0,3 2 1 0,-3-2 0 15,0 3 1-15,6-3 0 0,-4 0 0 0,-2 3 0 16,0 0-16-16,-3 2-16 0,0-2 3 16,-3-1 1-16,0 6 12 0,0-5 0 0,-3 2 0 0,-1-2 0 15,1 5 16-15,0 0-4 0,-9 0-1 0,6 0 0 16,-6 0-11-16,6-5 0 0,-6 5 0 0,0 0 0 15,6 5 0-15,-6-5-16 0,0 0 3 0,0 0 0 16,6 0 13-16,-6 0 0 0,0 0 0 0,0 0 0 16,0 0 0-16,0 0 16 0,0 0-3 0,0 0-1 15,0 0-12-15,0 0 0 0,6 5 0 0,-6-5 0 16,0 0 0-16,0 0-15 0,0 0 3 0,0 0 1 16,0 0 19-16,6 3 3 0,-6-3 1 0,0 0 0 0,0 0-12 0,3 5-17 15,-3-5 4-15,0 0 1 0,3 6 12 0,-3-6 0 16,0 0 0-16,0 8 0 0,0 2 0 0,-3-2 0 15,3-8 9-15,0 8-9 0,0 3 12 0,0-3-4 16,0 0-8-16,0 2 12 0,3-2-12 0,-3-3 0 16,0 3 0-16,3 3 0 0,0-3-21 0,0 5 2 15,-3-5 1-15,3 5 0 16,0 0 18-16,0 1 0 0,-3-1 0 0,3 5 0 0,0-4 0 0,0-1 0 16,0 0 0-16,0 0 0 0,0 6 0 0,0-6 0 15,-3 0 0-15,3-2 0 0,0-3 0 0,0 5 0 16,0-5 0-16,-3 3 0 0,3-4 0 0,0 1 0 15,-3 3 0-15,0-8 0 0,0-3 0 0,-3 10 0 16,3-2 0-16,-3 3 9 0,3-3 11 0,-3 0 3 16,0-3 0-16,0 3 0 0,0-3-10 0,3 3-1 0,-3-3-1 0,0 3 0 15,0 3-11-15,3-8 0 0,0-3 0 0,0 10 0 16,0-10 0-16,-3 8 0 0,3 3 0 0,0-11 8 16,0 0-8-16,-3 8 0 0,3-8 0 0,-3 8 0 15,0-3 0-15,3-5 0 0,0 8 0 0,0-8 0 16,-3 5 0-16,3-5 0 0,-3 8 0 0,0-3 0 15,3-5 0-15,0 8 8 0,0-8-8 0,0 0 0 16,-3 6 10-16,3-6-10 0,0 0 12 0,0 0-12 16,0 0 8-16,0 7-8 0,0-7 0 0,0 0 0 15,0 0 8-15,0 0-8 0,0 0 12 0,0 0-12 16,0 0 0-16,0 0 0 0,0 0 0 0,0 0 0 16,0 11 9-16,0-11 2 0,0 0 0 0,-6 3 0 15,3 2 6-15,-3-5 2 0,3 5 0 0,-3-5 0 16,-3 0-19-16,0 0 0 0,0 0 0 0,-6 3 0 15,4-3 0-15,-7 5 0 0,-3-5 0 0,0 5 0 0,-3-5-12 0,-3 6-2 16,-5-4-1-16,-1 4 0 16,-3-6-25-16,3 8-6 0</inkml:trace>
  <inkml:trace contextRef="#ctx0" brushRef="#br0" timeOffset="6368.67">10197 2469 345 0,'0'0'15'0,"0"0"4"0,0 0-19 0,-3-3 0 16,0-2 0-16,3 5 0 0,0 0 44 0,0-6 6 15,0-2 1-15,0 3 0 0,0 5 13 0,3-8 4 16,3 0 0-16,0 0 0 0,2 3-15 0,4-6-2 15,-3 9-1-15,3-9 0 0,3 3 2 0,0 3 1 16,3 2 0-16,3-2 0 0,-1 5-17 0,7-8-4 16,0 5-1-16,3 3 0 0,6 0-3 0,-1 0-1 0,4 0 0 15,3-2 0-15,2 2 0 0,7-5 0 0,2-1 0 0,7 4 0 16,2 2-10-16,1 0-1 0,2-6-1 16,4 4 0-16,2-4-3 0,4-2-1 0,2 6 0 0,4-1 0 15,-1-5-1-15,0 3 0 0,7-3 0 0,2 3 0 16,3 5 2-16,3-11 1 0,-2 6 0 0,5 2 0 15,3-5-1-15,-6 3-1 0,4-6 0 0,2 9 0 16,3-6 4-16,-3 5 1 0,0 0 0 0,4-4 0 16,-1 1 3-16,-6 1 1 0,-3 0 0 0,3 2 0 15,1-8-20-15,-4 9-9 0,0-4 1 0,-3 1 0 16,1 0 24-16,-4 2 6 0,-6 3 1 0,1-5 0 16,-4 2-2-16,-3 1 0 0,-5-1 0 0,-1 3 0 0,1-5 4 15,-4 2 1-15,-5 0 0 0,-7 1 0 0,-5 2-26 0,0 0 8 16,-7 0-8-16,4-8 0 0,-7 5 0 0,1 1 0 15,-6-4 0-15,0 4 0 0,-4-1 0 0,1 0 0 16,-6 3 0-16,0-5 0 0,-7 2 0 16,1-2 0-16,-3 5 0 0,-3-8 0 0,-3 8 12 0,0-2-4 15,0-1 0-15,-6 3 0 0,0 0-8 0,-6 0 0 16,9 0 0-16,-9 0 0 16,0 0-21-16,0 0-7 0,6 0 0 0,0 0-564 15,-1 3-112-15</inkml:trace>
  <inkml:trace contextRef="#ctx0" brushRef="#br0" timeOffset="17476.02">329 3622 1612 0,'-9'-16'144'0,"9"11"-116"0,0-6-28 0,0 1 0 0,0 2 24 16,0 3-2-16,3-3 0 0,-3 8 0 0,0-6-10 0,0 6-3 15,0 0 0-15,0 0 0 16,9 6-42-16,0-1-9 0,0 0-2 0,3 3-678 0</inkml:trace>
  <inkml:trace contextRef="#ctx0" brushRef="#br0" timeOffset="17698.24">1160 3532 2484 0,'-6'-29'110'0,"3"13"22"0,3 3-105 0,0-3-27 0,0 3 0 0,0 2 0 31,3 1-19-31,3 4-9 0,-3-2-1 0,3 3-1 16,-6 5-62-16,3 0-12 0,6 3-2 0,2 2-1 15,1 3-84-15,3 3-17 0</inkml:trace>
  <inkml:trace contextRef="#ctx0" brushRef="#br0" timeOffset="17867.45">2041 3485 1818 0,'0'-16'40'0,"0"10"8"0,3 1 1 0,3 0 3 0,6-3-42 0,-3 3-10 16,-3-1 0-16,8 6 0 0,-8-2-9 0,9 2-4 16,0 2-1-16,0-2-516 15,6 6-103-15</inkml:trace>
  <inkml:trace contextRef="#ctx0" brushRef="#br0" timeOffset="18059.75">3011 3410 2073 0,'6'-5'184'0,"0"-5"-147"0,0 4-29 0,3-2-8 15,3 3-9-15,3 0-3 0,0 2-1 0,2 3 0 32,4 0-143-32,0 3-28 0,9-3-5 0</inkml:trace>
  <inkml:trace contextRef="#ctx0" brushRef="#br0" timeOffset="18242.99">4199 3389 2023 0,'0'0'44'0,"6"-2"10"0,0-1 2 0,3-2 0 0,3 2-44 0,-1 3-12 16,4-3 0-16,3 3-597 15,0 3-122-15</inkml:trace>
  <inkml:trace contextRef="#ctx0" brushRef="#br0" timeOffset="18463.58">5342 3421 1900 0,'3'-16'84'0,"0"8"18"0,3 3-82 0,3 2-20 0,0-2 0 0,0 2 0 16,-4 1 16-16,7-1-2 0,0 3 0 0,-3 3 0 16,3 2-14-16,0-2-16 0,0 2 3 0,6 3 1 31,-3-3-91-31,3 3-17 0,-1 3-4 0</inkml:trace>
  <inkml:trace contextRef="#ctx0" brushRef="#br0" timeOffset="18616.45">5741 3527 1962 0,'-12'-11'87'0,"9"3"17"0,0 3-83 0,0 0-21 16,3 5 0-16,-3-5 0 0,3 5 0 0,0 0-10 16,0 0 1-16,0 0-855 0</inkml:trace>
  <inkml:trace contextRef="#ctx0" brushRef="#br0" timeOffset="19009.66">856 3963 1566 0,'-12'-10'69'0,"9"7"15"0,-3-2-68 0,6 2-16 16,0 3 0-16,0 0 0 15,0 0-20-15,0 0-8 0,6 6-2 0,3-1 0 0</inkml:trace>
  <inkml:trace contextRef="#ctx0" brushRef="#br0" timeOffset="19203.89">1514 3979 1929 0,'0'-13'85'0,"0"13"19"0,6-5-84 0,-3 2-20 0,9-2 0 0,-3 2 0 31,3 1-122-31,3 2-29 0,8 2-5 0,-2-2-2 0</inkml:trace>
  <inkml:trace contextRef="#ctx0" brushRef="#br0" timeOffset="19383.88">2755 3887 2178 0,'9'-21'96'0,"-3"15"20"0,0 1-92 0,3 0-24 16,0-1 0-16,6 1 0 15,0 5-63-15,0 0-17 0,2 3-3 0,4-1-512 16,3 1-102-16</inkml:trace>
  <inkml:trace contextRef="#ctx0" brushRef="#br0" timeOffset="19588.53">4240 3850 1998 0,'9'-8'88'0,"-3"2"19"0,3 4-86 0,0-3-21 0,3 2 0 0,0 3 0 31,6 0-31-31,-3 0-10 0,6 5-3 0,2-2-521 0,-2 2-105 0</inkml:trace>
  <inkml:trace contextRef="#ctx0" brushRef="#br0" timeOffset="19789.43">5595 3789 2131 0,'0'-19'94'0,"3"14"20"0,0-3-91 0,3 0-23 15,0 3 0-15,3 2 0 16,-3 1-60-16,2 2-17 0,1 0-3 0,0 5-1 15,0 0-70-15,3 0-13 0,-3 3-4 0,0 0 0 0</inkml:trace>
  <inkml:trace contextRef="#ctx0" brushRef="#br0" timeOffset="20247.27">517 4630 2188 0,'0'-8'195'0,"6"0"-156"16,-6 8-31-16,0 0-8 15,9-5-140-15,0 2-30 0,5 3-6 0</inkml:trace>
  <inkml:trace contextRef="#ctx0" brushRef="#br0" timeOffset="20448.64">1946 4511 1324 0,'6'-8'59'0,"2"3"12"0,-5 0-57 0,6-1-14 0,3 4 0 0,3-1 0 16,6 3-28-1,-6 0-9-15,35-3-2 0,-5 3 0 0</inkml:trace>
  <inkml:trace contextRef="#ctx0" brushRef="#br0" timeOffset="20624.14">3455 4416 1800 0,'12'-19'80'0,"-3"14"16"0,-1-3-77 0,7 3-19 16,6-3 0-16,0 5 0 15,6 1-116-15,6-1-26 0</inkml:trace>
  <inkml:trace contextRef="#ctx0" brushRef="#br0" timeOffset="20833.9">5440 4302 1612 0,'3'-16'72'0,"3"11"14"0,0 2-69 0,0 1-17 0,3-1 0 0,3 0 0 15,3 3-22-15,-1 3-8 0,1 2-2 0</inkml:trace>
  <inkml:trace contextRef="#ctx0" brushRef="#br0" timeOffset="21320.04">463 5196 604 0,'18'0'27'0,"-9"0"5"0,3 0-32 0</inkml:trace>
  <inkml:trace contextRef="#ctx0" brushRef="#br0" timeOffset="21527.93">2294 5178 2196 0,'0'-13'97'0,"0"5"20"0,0 2-93 0,6 4-24 0,-3 2 0 0,3 0 0 31,3 5-153-31,3 0-35 0</inkml:trace>
  <inkml:trace contextRef="#ctx0" brushRef="#br0" timeOffset="21731.96">4723 4855 1555 0,'12'-13'68'0,"-6"8"16"16,5-1-68-16,1 1-16 0,6 2 0 0,3 3-457 16,3 0-95-16</inkml:trace>
  <inkml:trace contextRef="#ctx0" brushRef="#br0" timeOffset="21895.07">5687 4829 2073 0,'0'-24'92'0,"3"16"19"0,0-3-89 0,6 3-22 0,3 0 0 0,3 3-610 16,3 0-126-16</inkml:trace>
  <inkml:trace contextRef="#ctx0" brushRef="#br0" timeOffset="24401.85">2142 4442 482 0,'-18'6'21'0,"15"-6"5"0,3 0-26 0,-6 0 0 16,3 0 0-16,-6 0 0 0,3 0 77 0,0 0 11 16,0 0 1-16,0 0 1 0,-2 0-90 0,-1 0-16 15,0 0-4-15,0 2 0 0,0 1 20 0,-3 0 0 16,0 2 0-16,-3 0 0 0,0-2 0 0,3 2 8 15,-5 0 0-15,-1 1 0 0,3 2-8 0,-9 2-11 16,-3-2 3-16,3 3 0 16,-2-1-28-16,-4-2-6 0,0 3-1 0,0 2 0 0,-2 0 43 0,2 3 9 15,0 0 2-15,0 0 0 0,-5 0-3 0,8 0-8 16,-3-3 12-16,0 3-4 0,-3 0-8 0,4-3 0 16,2 0 0-16,0 0-11 0,0 1 11 0,1-4 16 15,2 3-4-15,3-2-1 0,0 0 5 0,3-1 2 0,0 1 0 0,6-1 0 16,1 1-18-16,-4-1 0 0,9 4 0 15,-9-1 0-15,6 0 0 0,3 3 0 0,-3 0 0 16,-3 2 0-16,6-2 0 0,-3 3 0 0,3 2 0 0,0 0 0 16,3 0 0-16,-6 6 0 0,3-6 0 0,0 0 0 15,1-2 0-15,2-1 0 0,-3 1-10 16,0-1 10-16,3 1 0 0,-3-3 0 0,0-3 0 0,-3-3 0 16,3 4 0-16,6-1 0 0,-9 0 0 0,-3-2 0 15,3 2-11-15,0-3 3 0,-3 1 0 0,3 0 0 16,-12-1-10-16,4 1-2 0,-1-3 0 0,3 2 0 0,-6-2 8 15,-3-2 0-15,3 2 1 0,1-3 0 0,-1 0 11 16,0 0 0-16,0 3-9 0,-3-2 9 16,3-4 0-16,-2 4 10 0,-1 1-1 0,3-1 0 0,-6 2 0 0,6-3 0 15,-2 3 0-15,-4-3 0 0,3-2-9 0,-3 0 0 16,3 2 0-16,-2-3 8 0,2 1-8 0,-6-3 0 16,9 0 9-16,0 0-9 0,-6 0 0 0,7 0 0 15,-1 0 0-15,3-3 0 0,-3 3 8 0,6 0-8 16,-3 0 8-16,1 0-8 0,2-2 16 0,0 2 0 15,0 0-1-15,6 2 0 0,-3 4 7 0,3-1 2 16,-3-2 0-16,3-1 0 0,0 6-14 0,6-2-2 16,-6-1-8-16,3 3 12 0,4 2-12 0,-4 1 0 15,0 0 0-15,6 2 0 0,-6-3 0 0,3 1 0 16,-3 2 0-16,3 3 0 0,3 0 0 0,0-3 0 0,-3 3 0 0,-3 0 0 16,6 2 0-16,-3 1 0 0,-3-3 0 15,3 2 0-15,3 1 0 0,-6-1 0 16,6 1 0-16,-3 2 0 0,3 0 0 0,-3 0 0 0,6-2 0 0,-3 2 0 15,0 3 0-15,3 0 0 0,3 0-8 0,-6-3 8 16,9 0 0-16,-9 0 0 0,9 0 0 0,-6 0 0 16,6 1 0-16,-6-1 0 0,3 0 0 0,0-3 0 15,2 1 0-15,-2-1 0 0,3-2 0 0,-3 0 0 16,3-3 0-16,0 1-12 0,0-4 12 0,0-2-10 16,3 0 2-16,-3 0 0 0,3 0 0 0,0-3 0 15,-3 1 8-15,0-4 0 0,2 3 0 0,1-5 0 16,3 3 0-16,-3-3 0 0,6 3 0 0,-6-3 0 15,6 2 0-15,-6 1 0 0,0-3 0 0,5 3 0 0,-2-1 0 16,0 4 0-16,0-4 0 0,3 1 0 0,0 5 0 16,-3-3 0-16,3 3 0 0,-1-3 0 0,-2 3 0 15,6-2 0-15,-3 2 0 0,3-3 0 0,-3 3 0 0,3 0 0 16,-1 0 0-16,-2 0 0 0,3 2 0 0,0-2 0 16,0 0-9-16,-6-3 9 0,8 6-16 0,-8 0 0 15,3-1 1-15,0 1 0 16,3 2-14-16,-6 0-3 0,0 3-1 0,-3-3-155 15,-4 3-30-15</inkml:trace>
  <inkml:trace contextRef="#ctx0" brushRef="#br0" timeOffset="25552.98">942 7350 115 0,'3'37'10'0,"0"-21"-10"0,0 5 0 0,-3 3 0 16,0 2 71-16,6 1 12 0,-6 5 2 0,0-1 1 15,3 1-36-15,3 0-7 0,-6 2-2 0,6 1 0 16,0-1-19-16,3 1-4 0,-3-4-1 0,9 1 0 16,-6-3-2-16,3 0-1 0,-3-2 0 0,0-1 0 15,6-2 1-15,-4 2 0 0,4-2 0 0,-6 0 0 16,6 0-7-16,3 0 0 0,-6-3-8 0,6 3 12 16,-9-1-12-16,6 1 0 0,-1 0 8 0,7 3-8 15,-6-1 0-15,0 0-12 0,0 1 3 0,3-1 0 16,-3 1-7-16,0-3-2 0,-4-1 0 0,7 1 0 15,-6-3 2-15,3 1 1 0,0-4 0 0,-6 3 0 16,6 0 15-16,0 1-9 0,0-4 9 0,-1 1-8 16,1-1-1-16,3-2 0 0,3 0 0 0,-6 0 0 0,0 0-6 0,6 0-1 15,-4-1 0-15,4-1 0 16,0-1-25-16,0 0-6 0,0 0-1 0,3 1 0 16,2-4 0-16,-5 1-1 0,3-3 0 15,0 0 0-15,0 0 33 0,2-3 8 0,-2 3 8 0,0-6-13 0,0 1 13 0,3 2 0 16,-6-2 0-16,2 2 0 0,4-2 10 0,-3 0-2 15,3-1 0-15,3 4 0 0,-1-6-8 0,7 2 0 16,-6 1-12-16,5-3 12 0,1 0 0 0,0-3 0 16,3 1 12-16,-4-1-4 0,1-2-8 0,0-1 0 15,-1 4 0-15,4-4 0 0,3 1 0 0,0 2-11 16,-1 1 3-16,-2 4 0 0,0 1 8 0,-4 2 0 16,1 3 10-16,-3 3-10 0,-3 2 20 0,5 0-3 15,-11 3 0-15,9-3 0 0,0 3-17 0,2 0 10 0,-2-3-10 0,6-2 8 16,-4 0-8-16,1-1 0 0,0 1 0 15,3-1 0-15,-7-4 10 0,4 2 0 0,-3-3 0 0,2 0 0 16,1-5 5-16,-3 0 1 0,-3 0 0 0,2-2 0 16,1-1-16-16,3-2 0 0,-6-3 8 0,-1 2-8 15,-2-2 0-15,3-2 11 0,-3-3-11 0,-3 2 10 16,-1-2-2-16,4 0-8 0,-6-1 12 0,0-2-4 16,0 3 0-16,3 0-8 0,-1 2 12 0,1-2-4 15,0 0-8-15,0 2 8 0,0 1-8 0,-4 2 8 16,1 3-8-16,-3-3 0 0,0 2 9 0,3-2-9 15,0 3 12-15,-3-3-3 0,-4 3 0 0,4-3 0 16,-3-3-9-16,3-2 0 0,0 0 0 0,-3 0 8 16,3-1-8-16,-4-4 0 0,4-3 0 0,-3-3 0 0,0-3 0 0,0 1-9 15,6-3 9-15,-6-3-13 0,3 0-1 16,-7 1 0-16,1 2 0 0,3-3 0 0,-3 0 26 16,-3 0 6-16,-3-2 1 0,-3 5 0 0,3-3 53 0,0 3 12 15,-3-3 1-15,0-2 1 0,0 2-38 0,0-5-8 16,0 3-2-16,0-3 0 0,3 0-23 0,-3-3-5 15,3 0-1-15,0-2 0 0,-3-3-9 0,3-5 0 16,0-3 0-16,-1-3 0 0,-2 3-13 0,3-5-5 16,0-3-1-16,0 3 0 0,-3 2 8 0,3 3 2 15,-6 1 0-15,0 4 0 0,0 3 22 0,0 3 5 16,0-1 1-16,0 4 0 0,0-1 10 0,-3 3 3 16,3-3 0-16,0 6 0 0,3-1 25 0,-3 1 6 0,3 2 1 15,3-2 0-15,0-3-52 0,3 2-12 0,0-2 0 0,0-2 0 16,0-1 0-16,3-5 0 0,0-5 0 15,3 2 0-15,-1-5 0 0,-2 3 0 0,0 2 0 0,3 6 0 16,-3-3 0-16,0 5 0 0,-3-2 0 0,0 5 0 16,3 0 0-16,-6 2 0 0,0 1 0 0,3 0 0 15,-1 2 0-15,1 0 0 0,0-2 0 0,-3 2 0 16,0 3 0-16,0-3 0 0,3-2 0 0,-3-1 0 16,3-2 0-16,0 0 0 0,0 0 0 0,3 0 0 15,0-5 0-15,0 2 0 0,-4-5 0 0,1 6 0 16,3-6 0-16,-6 2 0 0,0-2 0 0,-3 8 0 15,0 0 0-15,-6 5 0 0,0-2 0 0,0 5 0 16,-3 0 0-16,0 2 0 0,-3 1 0 0,0-1 0 16,1 1 54-16,-4-3 8 0,0 2 2 0,-3 1 0 0,0-1-52 15,0 1-12-15,-3 0 0 0,-3-4 0 0,4 1 0 16,-7 0 0-16,-3-2 0 0,0-4 0 0,-6 3 0 0,-2 1 0 16,-4-1 0-16,-3 3 0 0,-2 0-11 0,-4 2-5 15,-3 1 0-15,1 2-1 0,-4 5 8 0,-5 4 9 16,-4-1-13-16,1 5 5 0,-4 8 8 0,7 3 0 15,2 3 0-15,1 2-8 16,5 3-24-16,3 0-5 0,-35 11-1 0,35 5 0 0</inkml:trace>
  <inkml:trace contextRef="#ctx0" brushRef="#br0" timeOffset="29976.31">1097 7215 442 0,'-6'13'20'0,"6"-7"4"0,-3 2-24 0,3 2 0 0,-9 3 0 0,9 1 0 16,-6-1 33-16,0 3 3 0,6 0 0 0,-5 2 0 15,2 1-13-15,3-1-3 0,0 1 0 0,-6-1 0 16,6 1-2-16,-3-1-1 0,6 3 0 0,-3-5 0 15,6 0-6-15,-6 3-2 0,8-3 0 0,-8 2 0 16,3-2-9-16,6 3 0 0,-9-1 0 0,9 3 8 0,-6 0-8 0,3-2 0 16,0 2 0-16,0 0 0 15,-3 0 0-15,3 3 0 0,0 0 0 0,0 0 0 0,-6 0 0 0,3-1 0 16,3 1 0-16,-3 0 8 0,-3 0-8 0,3 0 0 16,3-3 0-16,-3 0 0 0,3 0 0 0,-3 0 0 15,3 1 0-15,6-1 0 0,-9 0 0 0,3-3 0 16,-4 1 0-16,4 2 0 0,0-2 0 0,0 2 0 15,-3 0 0-15,3 0 0 0,-6 0 0 0,6 0 0 16,0-2 0-16,-6 0 0 0,0-4 0 0,3 1 0 16,-3-3 9-16,0 3-9 0,0-2 0 0,6-1 0 15,-6 0 0-15,3 0 0 0,0-2 0 0,0-1 0 16,3 1 0-16,0-3 0 0,-6 3 0 0,3-4 8 16,3 1-8-16,-3 0 0 0,6 0 0 0,-6 0 0 0,3 0 0 15,-3-3 0-15,3 1 0 0,0-1 0 0,-6-5 0 16,6 5 0-16,-1-2 0 0,-2 2 0 0,9-2 0 0,-12-3 0 15,3 3 0-15,6-1 0 0,-3 1 0 0,6 0 0 16,-9-1 0-16,6-2 0 0,0 0 0 0,0 0 0 16,0 0 0-16,3 0 0 0,-6-2 0 0,3-1 0 15,6 3 0-15,-10-3 0 0,10 1 0 0,-9-1 0 16,0-2 0-16,3 2 0 0,0 0 0 0,3-2 0 16,-9 0 0-16,6 2 0 0,-3-2 0 0,6 0 0 15,-3-1 0-15,-6 1 0 0,6 0 0 0,0-3 0 16,-9 2 0-16,6-2 0 0,2 3 0 0,1-3 0 15,-3 3 0-15,6-3 8 0,-9 0-8 0,6 0 0 16,0 0 0-16,0 0 0 0,-6 3 0 0,3 0 0 0,6-1 0 0,-9 4 0 16,-3 2 0-16,6-8 0 0,-3 3 0 0,0-1 8 15,-3 6-8-15,0-5 0 0,3 0 0 0,-3-1 8 16,0 1-8-16,0-3 0 0,-6 0 0 0,6 0 0 16,0-2 0-16,0-1 0 0,0 3 0 0,-3-5 0 15,3 0 0-15,0-1 0 0,0 1 0 0,0-3 8 16,0 0-8-16,-6 1 0 0,6-4 0 0,0-2 0 15,0 2 0-15,0-2 0 0,0-3 0 0,0 3 0 16,0 0 0-16,0-3 0 0,-3 3 0 0,3 0 0 16,0 2 0-16,0 1 0 0,-9-1 0 0,9 1 0 15,0-1 0-15,0 6 0 0,-3-5 0 0,3 4 0 16,3-2 0-16,0 1 0 0,-3 1 0 0,6 1 0 16,-6 0 0-16,0 0 0 0,0-1 0 0,0 1 0 15,0 0 0-15,0 0 0 0,0 0 0 0,0 2 0 16,-6-5 0-16,0 3 0 0,6-3 0 0,-9 0 0 0,3 3 0 0,0-6 0 15,-3 3 0-15,0-2 9 0,0-1-9 0,0 1 0 16,0-1 10-16,1 4-10 0,-7-4 8 0,6 3-8 16,0 3 12-16,0-3-4 0,0 3 0 0,3-3 0 15,0 0 1-15,3 0 0 0,-3 0 0 0,3 0 0 16,0-2-21-16,3-1-4 0</inkml:trace>
  <inkml:trace contextRef="#ctx0" brushRef="#br0" timeOffset="32237.79">1645 7316 57 0,'0'0'0'0,"0"0"0"16,0 0 0-16,0 0 0 0,0 8 42 0,0 0 3 16,0-3 1-16,0 0 0 0,0 3-33 0,3 0-13 15,-3 3 11-15,0-1-11 0,3 1 12 0,3 2-4 16,-3 3-8-16,-3 0 12 0,-3 2 0 0,3 1 0 16,9-1 0-16,-9 4 0 0,0-1-2 0,0 3-1 15,0-3 0-15,0 2 0 0,0 4-9 0,0-1 0 16,-6 1 0-16,12-1 8 0,-6 1-8 0,0 2 0 15,-6 0 0-15,3-3 0 0,3 4 0 0,0-1 0 16,0-3 0-16,-9 3 0 0,6 0 0 0,-6 0 10 16,9-2-10-16,-9 5 10 0,3-3-10 0,0 0 0 15,0 5 0-15,3-2 8 0,-3-3-8 0,0 0 0 0,6 0 0 16,-9-2 8-16,9-1-8 0,-9 1 0 0,4-6 9 0,2 0-9 16,3 0 28-16,-3 0 0 0,3-2 1 0,-6-1 0 15,6 1 3-15,-3-3 0 0,3 0 0 0,0 0 0 16,0-3-19-16,3 3-3 0,3 0-1 0,-6-3 0 15,3-3-9-15,0 1 0 0,2 2 0 0,4-2 0 16,-9-1 0-16,9 1 0 0,-6-1 0 0,6 1 0 16,0-3 0-16,-3 3 0 0,3-3 0 0,0-1 0 15,3-1-9-15,3-1 9 0,-12-2 0 0,9 2 0 16,-3-2-8-16,2 2 8 0,-11-5 0 0,9 3 0 16,0-3-8-16,3 0 8 0,-12 0 0 0,9 2 0 15,0-2 0-15,0-2 0 0,0-1 0 0,0 0 0 0,-3 1-8 16,3-1 8-16,-3-5 0 0,6 0 0 0,-3 3 0 0,-6-3 0 15,5-3 0-15,1 1 0 0,0-1-9 0,3 1 9 16,-9-4 0-16,6 1-9 0,0-3 9 0,0 0 0 16,-3 0 0-16,3 1 0 0,-3-4 0 0,3 1 0 15,-9-1 0-15,6 0 0 0,0 1 0 0,-3-1 0 16,3-2 10-16,-6 3-10 0,3-3 20 0,-3-3-3 16,3 0 0-16,0-2 0 0,0-4-5 0,-1-1 0 15,4-4-1-15,-3-2 0 0,3 3-11 0,0-3 0 16,3-3 0-16,-3 3 0 0,3-5 0 0,3 2 0 15,-3 0 0-15,-3 1 0 0,9 2-18 0,-9-3 1 16,9 6 0-16,-12-1 0 16,3 1-27-16,2 5-4 0,4 0-2 0,-6 2 0 0,3 3 20 0,-3 3 4 15,3 0 1-15,-6 2 0 0,3 4 5 0,0-1 2 0,0 2 0 16</inkml:trace>
  <inkml:trace contextRef="#ctx0" brushRef="#br0" timeOffset="34975.47">3517 7128 403 0,'0'5'36'0,"-3"0"-36"16,-3 1 0-16,3 2 0 0,0 0 111 0,0 2 15 16,0 1 3-16,0-3 1 0,6 2-64 0,-6 4-13 15,0-7-2-15,3 7-1 0,3-4-18 0,-3 1-4 16,0-1-1-16,0 1 0 0,0 0-11 0,3 2-1 0,0 0-1 0,0 0 0 16,0 1 2-16,-3 1 0 0,3 4 0 0,0-3 0 15,-3 2 0-15,3 1 1 0,-3-1 0 16,3 1 0-16,-3-1-4 0,3 4-1 15,-3-4 0-15,0 3 0 0,0 0-1 0,3-2-1 0,-3-1 0 0,0 4 0 16,3-1-10-16,-3-3 12 0,0 1-12 0,3-1 12 16,-3-2-12-16,3 3 0 0,0 2 0 0,0 0 0 15,-3 3 0-15,6-6 0 0,0 4 0 0,-6-1 0 16,0 0 0-16,3 0 0 0,0-2 0 0,-3-1 0 16,3 1 0-16,0-1 8 0,0 1-8 0,-3-1 0 15,0 1 0-15,0-3 0 0,0 0 0 0,-3 2 0 16,3-2 8-16,0-3-8 0,-3 0 8 0,3 3-8 0,-3-5 0 15,0 2 8-15,0 0-8 0,3 1 0 0,0-1 12 0,0-3-4 16,0 4 0-16,0-1 0 0,0-3-8 0,0 1 0 16,0 2 0-16,-6-2 8 0,6 2-8 0,0 0 0 15,0-2 0-15,0-1 0 0,0 4 0 0,0-4 0 16,0 1 0-16,0-1 0 0,0 4 0 0,0-4 0 16,0 1 0-16,0-3 0 0,-3 2 0 0,3 1 0 15,0-3 0-15,0 2 0 0,-3-2 0 0,3 0 0 16,-3 0 0-16,3 3 0 0,-3-3 0 0,0 0 8 15,0-3-8-15,3 3 0 0,0-3 0 0,-3 3 8 16,-3-3-8-16,6 3 0 0,0-8 0 0,-3 8 8 16,-6 0-8-16,6 0 0 0,3-8 0 0,-3 8 0 15,0 0 0-15,3 0 0 0,0 3 0 0,-3-1 0 16,-3-2 0-16,3 0 0 0,3 3 0 0,-3-1 0 0,3 1 0 16,-3-3 0-16,1 2 0 0,2-2 0 0,0 3 0 0,0-3 0 15,0 0 0-15,0 2 0 0,0-4 0 0,0 1 0 16,2 1 0-16,1 0 0 0,0 0 0 0,-3 0 0 15,3-2 0-15,0 1 0 0,-6 1 0 0,3-2 0 16,0-1 0-16,3 0 0 0,0 3 0 0,-3-2 0 16,0-6 0-16,0 5 0 0,3 0-11 0,0 0 11 15,0 1 0-15,0-1-10 0,3 0 10 0,-6-5 0 16,6 6-12-16,0-1 12 0,0 3-12 0,0-6 12 16,3 1-12-16,-3 2 12 0,3-2-12 0,0 0 12 15,0 2-12-15,0-2 4 0,0-1 8 0,-3 4-13 16,2-4 13-16,1 1 0 0,3-1 0 0,-3 4-9 0,3-4 9 15,-6 1 0-15,3 0 0 0,0 2-8 0,0-2 8 16,0 2-12-16,0-2 12 0,0-1-12 16,-3-2 12-16,3 3 0 0,-1 0 0 0,4-3-8 0,-3 0 8 0,0 0 0 15,0 0 0-15,0-3-8 0,0 0 8 0,0 3-10 16,0-5 10-16,0 2-10 0,0 1 10 0,0-1-13 16,0-2 5-16,0-1 8 0,-1 1-15 0,4-3 5 15,-3 3 1-15,0-3 0 0,0 0-4 0,0 3-1 16,3-3 0-16,-3 2 0 0,3-1 2 0,-3-1 0 15,3 0 0-15,-3 0 0 0,2 0 12 0,-2 0-12 16,0 3 12-16,0-3-12 0,3 2 12 0,-3-2-9 16,0 3 9-16,0 0-8 0,0 0 8 0,0-3 0 0,0 2 0 0,-3-2 0 15,3 3 0-15,-3 0 0 16,0-1 0-16,0-1 0 0,-1 4 0 0,1-5 0 0,0 0 0 0,0 0 0 16,0 0 0-16,0 0 0 0,-3 0 0 15,6 0-8-15,-3 0 8 0,0 0 0 0,0 3 0 0,0-3 0 16,0-2 0-16,0 2 0 0,-3 0 0 0,0-3-8 15,3 3 8-15,-3 0 0 0,0 0 0 0,0-2 0 16,0 2 0-16,0 0 0 0,0-3 0 0,-3 3 0 16,3-2 0-16,-3-1 0 0,0 1 0 0,0-4 0 15,0 4 0-15,0-1 0 0,0-2 0 0,0 0 0 16,0-3 0-16,0 3 0 0,-3-3 0 0,3 0 0 16,0 0 0-16,-3 0 0 0,3 0 0 0,0 0 0 15,0 1 8-15,-3 1-8 0,0 1 8 0,3 0-8 16,-3 0 16-16,3 2-2 0,-3 0 0 0,0 1 0 0,3 2-3 15,-3-3-1-15,3 1 0 0,-3 2 0 0,0-3 2 16,0 3 0-16,3-2 0 0,-3 2 0 0,0-5-4 0,3 5-8 16,0-3 12-16,0 0-4 0,-3-4-8 0,3 1 0 15,0 1 0-15,3-3 8 0,-3 0-8 0,3-5 0 16,-3 3 0-16,0-1 0 0,3-2 0 0,-3 0 0 16,3 0 0-16,-3 0 0 0,3-1 8 0,-3 1 0 15,0 3 0-15,3-1 0 0,0 6-8 0,-3-3-11 16,0 3 3-16,0-3 0 0,3 3 8 0,-6-1 0 15,3 1 0-15,0 3 0 0,-3 2 8 0,3-3-8 16,-3 1 8-16,3-1-8 0,-3 0 12 0,3 1-1 16,0-1-1-16,0 1 0 0,-3-6-10 0,3 3 0 15,0-1 0-15,0-2 8 0,0 3-8 0,0-5 0 16,0-1 0-16,0 1 0 0,-3-4 0 0,3-4 0 16,0 0 0-16,0-1 8 0,-3 1-8 0,3-1 0 0,0-2 0 15,0-3 8-15,0 1-8 0,0 1 0 0,0-1 0 0,0 2 0 16,-3-3 0-16,3 5 0 0,-3-2 0 0,3 3 0 15,-3-1 0-15,0 4 0 0,0-1 0 0,0 3 0 16,0-3 0-16,0 3 0 0,0 2 0 0,0 1 8 16,-3-1-8-16,3 1 0 0,0 2 0 0,3-5 0 15,-3 2 0-15,0 0 0 0,0-2-12 0,3 3 12 16,0-3-68-16,0-1-7 16</inkml:trace>
  <inkml:trace contextRef="#ctx0" brushRef="#br0" timeOffset="36665.01">2404 8729 460 0,'0'0'20'0,"-9"5"5"0,9 3-25 0,-12-3 0 15,6 3 0-15,0-3 0 0,3 3 84 0,0-2 12 16,3-6 3-16,0 5 0 0,0-5-66 0,-6 8-13 16,6-8-2-16,6 8-1 0,-6-8 5 0,0 8 1 15,6 0 0-15,0-3 0 0,3-2-2 0,0 2 0 16,-3 3 0-16,3-3 0 0,0 0-7 0,3 1-2 16,-3-1 0-16,3 0 0 0,2 1 0 0,-8-1-1 0,3 0 0 0,0 3 0 15,-3 0-11-15,6-3 0 0,-3 3 0 0,0-2 0 16,3 1 0-16,-3-1 0 0,0-1 0 0,3 0 0 15,-3-2 0-15,2 0 0 0,1-1 0 0,6 1 0 16,-9-3 0-16,3 3 0 0,0-3 0 0,6 0 0 16,-9 2 0-16,6-2 0 0,-6 3 0 0,3-3 0 15,-1 3 0-15,1-3 0 0,-3 2 0 0,3 1 0 16,0-1 0-16,0 1 0 0,0-3 0 0,0 3 0 16,3-1 0-16,-6 1 0 0,0-3 0 0,2 3 0 15,1-3 0-15,0 2 0 0,0 1 0 0,0-3 0 16,-3 3 0-16,6-1 0 0,-9 1 0 0,6 0 0 15,0-3 0-15,0 2 0 0,-4-2 0 0,1 0 0 16,6 0 11-16,-6 0-3 0,3 0-8 0,-3 0 12 16,0-5-12-16,3 0 0 0,-3-1 0 0,0 1 0 15,0 0 0-15,0-3 0 0,3 3 0 0,-4-3-10 0,1 2 10 16,3-2 0-16,-6 3 0 0,3 0 0 0,-3-1 0 0,0 1 0 16,0 3 0-16,0-4 11 0,6 4 1 0,-9-4 0 15,-3 6 0-15,6 0 0 0,3-2-4 0,-9 2 0 16,0 0 0-16,6-3 0 0,3 3-8 0,-3-3 0 15,0-2 0-15,-1 2-538 16</inkml:trace>
  <inkml:trace contextRef="#ctx0" brushRef="#br0" timeOffset="39579.06">2315 4165 626 0,'0'0'28'0,"-6"-3"5"0,6 6-33 0,-6-3 0 16,3-3 0-16,0 6 0 0,3-3 33 0,-3 0 0 15,3 0 0-15,-6 0 0 0,3 2-10 0,0 1-3 16,-3-1 0-16,3 4 0 0,0-1 3 0,-3 3 0 15,-3 5 0-15,0 0 0 0,0 9-3 0,-3 1-1 16,0 4 0-16,-5 2 0 0,-4 5 1 0,3 1 1 0,6-1 0 0,-3 6 0 16,0-3-5-16,6 0 0 0,-3 0-1 0,9 0 0 15,-3 0-15-15,3-3 8 0,0-2-8 0,3 0 0 16,0-3 8-16,3-2-8 0,0 2 0 0,3-6 0 16,0 1 0-16,-3-3 0 0,3 1 0 0,0-1 0 15,3-3 8-15,-6 1-8 0,3-3 0 0,-3 0 0 16,0-1 0-16,3 1 0 0,0-2 0 0,0 1 0 15,3-1 8-15,-6 2-8 0,3-3 0 0,0-3 0 16,3 4 0-16,0-1 0 0,-3-3 0 0,5 1 0 16,-2 0 10-16,3-1-10 0,-3 3 10 0,0-2-10 15,6-3 8-15,-3 2-8 0,3-2 0 0,-6 0 0 16,3-2 9-16,-3 2-9 0,5-3 8 0,-2-2-8 16,3-3 10-16,-6 0-10 0,3 0 12 0,0 0-12 15,6-3 12-15,-9-2-12 0,6-1 12 0,0 1-12 16,-1-3 8-16,-2 0-8 0,3 0 0 0,0-2 0 0,0 2 12 15,6-6-12-15,-12 4 12 0,9-1-12 0,-4 1 10 0,1 2-10 16,0-3 8-16,-3 3-8 0,6 0 0 0,-6-2 8 16,3 2-8-16,3-3 0 0,-3 3 0 0,-4-2 8 15,4-1-8-15,0 0 0 0,0-2 0 0,0 0 8 16,0-3-8-16,0 0 0 0,0 3 0 0,0-3 8 16,-1 3-8-16,4-6 0 0,-9 4 8 0,6-1-8 15,-3-3 0-15,3 3 8 0,0-2-8 0,0 2 12 16,-6 0-12-16,2 0 12 0,-5 0-2 0,0 0 0 15,0 3 0-15,0-3 0 0,-3 3 3 0,-3 2 1 16,3-2 0-16,-3 0 0 0,-3-3 23 0,-3 3 5 16,3 2 1-16,0-2 0 0,-3 0-27 0,-3-3-4 0,1 3-2 0,-1 0 0 15,0-6-2-15,0 6-8 0,0-3 12 16,-3-3-4-16,0 1-8 0,3-1 10 0,-6-2-10 0,6 3 10 16,-9-4-10-16,4 1 8 0,-1 0-8 0,-3-3 8 15,-3 1-8-15,0-1 0 0,-3 3 0 0,3-1 0 16,-8 7 0-16,2 1 0 0,0 4 0 0,0 2 0 15,1-3 0-15,2 6-9 0,-3 2 9 0,0 3-13 16,0 3-7-16,4 0 0 0,-4 4-1 0,0 1 0 16,3 3-103-1,0 2-20-15</inkml:trace>
  <inkml:trace contextRef="#ctx0" brushRef="#br0" timeOffset="40328.47">3800 4035 403 0,'-12'0'36'0,"3"0"-36"0,0 0 0 0,3 0 0 0,0 0 60 0,-3 0 6 0,0 0 1 0,3 0 0 15,1 0-35-15,-1 0-6 0,0 0-2 0,0 0 0 16,0-3 13-16,3 3 3 0,-3 0 0 0,0 0 0 16,0 0-20-16,0 0-3 0,0 3-1 0,0 2 0 15,-3-2 2-15,3 2 0 0,-9 0 0 0,3 3 0 16,-6 6-10-16,4-4-8 0,2 1 9 0,-3 5-9 16,0 0 10-16,0 2-10 0,3 1 10 0,0-1-10 15,0 3 0-15,6 0 0 0,-3 1 0 0,3-1 0 16,4 0 0-16,-1 3 0 0,0-3 0 0,0 0 0 15,6-2 0-15,0 2 0 0,0 5 0 0,-1-5 0 0,4-2 8 16,3-1-8-16,3 4 0 0,0-1 0 0,0-5 9 0,3 5-9 16,3-5 8-16,0 0-8 0,3 2 13 0,2-2-2 15,-2 0-1-15,3 0 0 0,0 0-2 0,0-3 0 16,-1-3 0-16,4 1 0 0,-3 2-8 0,3-5 0 16,-3 3 0-16,2-3 0 0,4 2 0 0,-6-2 10 15,3 0-10-15,0-3 10 0,-1 3-10 0,-2-2 0 16,0-1 0-16,0-2 0 0,-3 2 12 0,2-5-4 15,-2 2 0-15,0-2 0 0,0-2 2 0,-3-3 0 16,3-3 0-16,-3 0 0 0,-1-3 11 0,1-2 3 16,3-3 0-16,-6-3 0 0,3 1-4 0,0-3 0 15,-3-3 0-15,2-2 0 0,-5-1-20 0,0 1 0 16,-3-6 0-16,-3 0 8 0,3-2-8 0,-6 2 11 16,0-5-11-16,-3 0 12 0,-6 0-12 0,0 0 0 15,-6 2 0-15,0 6 8 0,-3 0-8 0,0 5 8 0,-2-2-8 0,-4 5 8 16,0 2-8-16,-6 3 0 0,3 0 9 0,-5 6-9 15,-4-1 0-15,-3 6 8 0,0 0-8 0,-2 2 0 16,2 6 0-16,3-1 0 0,-2 4-12 0,5-1 4 16,0 3-32-1,6 0-5-15,-20 16-2 0,14-3 0 0</inkml:trace>
  <inkml:trace contextRef="#ctx0" brushRef="#br0" timeOffset="42081.02">2949 5130 658 0,'-9'-5'29'0,"9"5"7"0,-6-3-36 0,0 1 0 0,0-1 0 0,0 0 0 16,0 1 45-16,0-1 3 0,-3 0 0 15,3 3 0-15,0 0-20 0,0 0-4 0,0 0-1 16,-3 0 0-16,0-2-3 0,0 2-1 0,1 2 0 0,-4-2 0 16,3 6-8-16,0-4-2 0,0 1 0 0,-3 2 0 15,0 1 1-15,0-1 0 0,0 0 0 0,0 1 0 16,0 4-10-16,-2-2 12 0,2 3-12 0,-6-1 12 16,6 3-12-16,-3-2 0 0,0 2 0 0,0-2 8 15,0-1-8-15,3 4 0 0,1-1 0 0,-1 0 0 16,6-2 0-16,-9-1 0 0,9 3 0 0,0 1 0 15,0-4 0-15,0 4 0 0,3-1 0 0,-3 0 0 16,6 0 0-16,-3 0 0 0,3 1 0 0,-6-1 0 16,6 0 0-16,6 0 0 0,-6-2 0 0,0 2 8 15,0 0-8-15,3 1 0 0,-3-1 0 0,3 0-11 0,3 0 11 0,-3 1 0 16,3-4 0-16,-3 1 0 0,3-1 0 0,0 1 0 16,3-3 0-16,0 0-8 0,0 0 8 0,2 0 0 15,1 0 0-15,3-3-8 0,-6 0 8 0,12 0 0 16,-6-2 0-16,3 0-8 0,0-3 8 0,2 0 0 15,4 0 0-15,-3 0 0 0,-3-3 0 0,3 0 0 16,-3 3 0-16,2-2 0 0,-2 2 0 0,3 0 0 16,0 0 0-16,0 0 0 0,-6 2 0 0,6 1 0 15,-1-3 0-15,1 3 0 0,3-1 0 0,-9 4 0 16,9-6 0-16,-3 2 0 0,5 1 0 0,-2 0 0 16,0-3 0-16,3 0-8 0,0 0 8 0,2 0 0 15,-5-3 0-15,3-2 0 0,0 2 0 0,0-2 0 0,2-1 0 0,-5 1 0 16,3 0 0-16,0 2 0 0,-1-2 0 0,1 0 0 15,-3 2 0-15,3 0 0 0,-3 1 0 0,-1 2 0 16,-2 0 0-16,0 2 0 0,-3 1 0 0,0 0 0 16,0 2 0-16,-3-2 0 0,0-1 0 0,-4 1 0 15,1 2 0-15,3 0 0 0,-6-2 0 0,3 2 0 16,0 1 0-16,0-4 0 0,-3 1 0 0,0 0 0 16,0 2 10-16,3-2-2 0,-4-1-8 0,4-2 12 15,-3 0-4-15,3 0 0 0,-3 0-8 0,3-2 12 16,-3-1 1-16,0 0 0 0,3 1 0 0,-3-1 0 15,0-2 3-15,-3-1 0 0,3-2 0 0,-3 3 0 16,-1 0 1-16,-2 0 1 0,0-3 0 0,0 2 0 16,0-2 1-16,0-2 0 0,-3-1 0 0,0-2 0 0,0 0-3 15,-3-3 0-15,0 0 0 0,-3-2 0 0,0 2-7 16,4-6-1-16,-7 1-8 0,-3-5 12 16,0-1-12-16,-3 1 0 0,0-3 8 0,-3 0-8 0,-3 0 9 0,0 0-1 15,-5-3 0-15,-4 0 0 0,0 0-8 0,-6 1 0 16,-5-4 0-16,-4 6-11 0,-3 8 11 0,1-3 0 15,-4 6 0-15,-5 2 0 0,2 5-11 0,-5 3 0 16,-4 5 0-16,1 3 0 16,-4 3-41-16,4 5-9 0,5 5-2 0,3 3 0 15,4 0-6-15,5 5-2 0,4 3 0 0</inkml:trace>
  <inkml:trace contextRef="#ctx0" brushRef="#br0" timeOffset="42642.33">3243 5913 756 0,'-9'-5'16'0,"-3"3"4"0,1-1 1 0,-1-2 0 0,-3 2-21 0,0 0 0 16,0 1 0-16,3-4 0 0,-6 4 0 0,6-1 0 15,0 0 0-15,1-2 8 0,2 2 16 0,3 1 3 16,-9 2 1-16,6 0 0 0,3 0-12 0,0 0-3 15,-3 0 0-15,3 2 0 0,-6 4-13 0,3-1 9 16,3 0-9-16,0 3 8 0,-3 3-8 0,3-1 0 16,3 1 0-16,-5 2 0 0,2 3 9 0,0 0 0 15,3 0 0-15,0 0 0 0,0 2 1 0,3 1 0 16,3-1 0-16,0 1 0 0,3-3-10 0,0 2 8 16,0-2-8-16,5 0 8 0,1 0-8 0,3 0 0 15,-3 0 0-15,3-3 0 0,3-3 0 0,6 1 0 16,-9 0-14-16,8-3 5 0,-2-3 18 0,3-3 4 15,-3-2 1-15,3-2 0 0,-4-3-14 0,4-1 0 0,0-2 8 16,-3 0-8-16,0-2 8 0,0-3-8 0,2-3 11 16,-2 0-11-16,0 0 23 0,-3-3-3 0,-6-2 0 0,3 3 0 15,0-3-20-15,-6-3 9 0,0 3-9 0,-7-3 0 16,1 3 13-16,-3-6-4 0,-3 1-1 0,1-1 0 16,-10-2-16-16,-3 5-4 0,-3 0-1 0,0 3 0 31,-6 3-24-31,-3 5-5 0,-2 2-1 0,-1 3-413 0</inkml:trace>
  <inkml:trace contextRef="#ctx0" brushRef="#br0" timeOffset="43097.49">3011 6316 576 0,'-27'5'51'0,"15"0"-41"0,1 3-10 0,-1 3 0 16,3-1 62-16,-3 1 10 15,6 2 3-15,-6 0 0 0,6 1-47 0,0 1-8 0,3 1-3 0,0-2 0 16,6 4-17-16,0-5 0 0,3 3 8 0,0 0-8 16,6-3 20-16,0 1 1 0,0-1 0 0,6 0 0 15,5-2-8-15,-2-1-1 0,3 1-1 0,3-3 0 16,3 0-11-16,-4-3 0 0,4 0 0 0,0-2 8 16,-6-3-8-16,2 0 0 0,1-3 0 0,0-2 8 15,-3 0-8-15,0-3 0 0,-1 0 9 0,1-3-9 16,0 1 8-16,0-1-8 0,-3-2 10 0,0 0-10 15,-1-3 19-15,1 0-3 0,-3 0 0 0,0 0 0 16,0-3 0-16,0 4-1 0,-6-4 0 0,0 1 0 16,-4-4-6-16,-2-1-1 0,0-1 0 0,-3 0 0 15,-3-2-8-15,-3-1-11 0,-3 3 3 0,0-2 0 16,-8 2-60-16,-1 3-12 0</inkml:trace>
  <inkml:trace contextRef="#ctx0" brushRef="#br0" timeOffset="61656.29">7994 4199 230 0,'0'0'20'0,"0"0"-20"0,-6 3 0 0,-3-1 0 16,0 1 71-16,0 2 9 0,0-2 3 0,0 2 0 15,-6 0-39-15,4-2-8 0,2 0-2 0,-3 2 0 16,-3 3-24-16,0 0-10 0,3-3 8 0,0 3-8 16,0 0 0-16,-6 0 0 0,0 0 0 0,4 2 0 0,2 1 0 0,-6 2 0 15,-6-2 0-15,3 2 0 0,6-2 10 0,-6 2-10 16,-5 3 12-16,2-3-12 0,0 3 30 0,0 0-1 15,0-3 0-15,1 3 0 0,-4 2 6 0,0 1 1 16,6-1 0-16,0 4 0 0,-2 1-17 0,-1-1-3 16,6 1-1-16,0 1 0 0,-3 3-15 0,3-1 0 15,0 1 8-15,1-1-8 0,5 1 0 0,-3-1 0 16,-6 3 0-16,0 3 0 0,9-3 0 0,-3 3 0 16,-5-1 0-16,-1 1 0 0,3 5 0 0,3 0 0 15,0-2 0-15,-3 2 0 0,0-6 0 0,6 4 0 16,-2-3 0-16,2-1 0 0,0 1-8 0,0 2 8 15,3-4-12-15,0 1 12 0,0 4-8 0,3-1 8 16,0 1 0-16,0-4 0 0,0 1 0 0,0 0 0 16,0 2 0-16,0-5 0 0,6 0 0 0,-3 3 0 0,0-3 0 0,0 3 0 15,3 0-8-15,-3-1 8 0,3 4 0 0,0 2 0 16,0-3 0-16,0 1 0 0,3-4 0 0,-3 1 0 16,0 3 0-16,0-6 0 0,0 2 0 0,3-1 0 15,0-1 0-15,0 0 0 0,0 3 0 0,3-6 0 16,3-2 0-16,-3 2 0 0,0-2 0 0,3 0 0 15,0-3 0-15,0 0 0 0,-3 0-10 0,3 1 10 16,0-4 0-16,0 1-10 0,3-1 10 0,-3-2 0 16,-7 0 0-16,7 0 0 0,3 0 0 0,0-1 0 15,-6-1 0-15,6-1 0 0,6 0 0 0,3 3 0 16,-6-5 0-16,3 2 0 0,2 0 8 0,4 0-8 16,0 1 0-16,0-4 0 0,-6 3 0 0,3 1 0 15,2-1 0-15,-2 3 0 0,-3 0 0 0,0-1 0 0,3 4 0 16,0-1 0-16,-4-2 0 0,-2 3 0 0,0-1-11 0,0-2 2 15,6 0 0-15,-3 0 0 0,-6-3 9 0,3 0 0 16,5 1 0-16,1-1-8 0,3-2 8 0,-3-4 0 16,0 4 0-16,5-3-8 0,1 0 8 0,0 0 0 15,-6 0 0-15,3 0 0 0,5-3 0 0,1 0 0 16,-3 1 0-16,3-1 0 0,0-2 0 0,2-1 0 16,1 1 0-16,3-1-8 0,-3 1-1 0,2-3 0 15,7 3 0-15,-3-1 0 0,-4 1-7 0,1 2 0 16,3-5-1-16,-1 6 0 15,-2-4-7-15,3 4-2 0,0 2 0 0,-1-3 0 16,4 0-2-16,-3-2-1 0,2 2 0 0,-2 0 0 16,0-2-26-16,-4 0-5 0,1 5 0 0,3-3-1 0,-6-2 33 0,5-1 8 0,-2 1 0 0,3 2 1 15,-1-5 19-15,-2 0 0 0,0-3 0 0,2 1 0 16,-2 2 0-16,0-5 0 0,-3 2 0 0,2-2 0 16,1-1 8-16,3 1-8 0,-1-3 0 0,1 0 0 15,3-2 0-15,2-1 0 0,4 0 0 0,-3-2 0 16,-1 3 8-16,-2-4-8 0,6 4 0 0,-4-3 0 15,4 2 10-15,3-2-10 0,-4-1 10 0,1 4-10 16,2-1 12-16,-5 3-4 0,-3 0-8 0,-1 0 12 16,-2 1-12-16,-3-1 0 0,-3 2 8 0,-1 1-8 15,4 0 0-15,-6-1 0 0,0 4 0 0,-1-3 0 16,-2-3 21-16,0 2 2 0,0 1 0 0,-1 0 0 16,-2-1 33-16,-3-2 8 0,3 1 0 0,0-1 1 15,0 0-19-15,-4 0-4 0,4-3-1 0,-3 1 0 0,3-1-12 16,-3 0-2-16,3-2-1 0,-1 3 0 0,1-1-10 0,0 3-1 15,-3-3-1-15,6 1 0 0,-4-1-14 0,4 3 9 16,-6-2-9-16,3-1 8 0,-3 3-8 0,0-2 0 16,-1 2 9-16,-2-3-9 0,0 6 8 0,0-3-8 15,0 0 8-15,-3 0-8 0,-3 0 0 0,2 0 0 16,1 0 0-16,-3 0-8 0,0-2 8 0,0 2 0 16,-3-3 0-16,3 3 0 0,0-5 0 0,0 2 0 15,0-2 0-15,-3 0 0 0,2 0 8 0,1 0-8 16,-3-3 8-16,0 0-8 0,0 0 14 0,0 3-2 15,-3-3 0-15,3 3 0 0,-3-3 8 0,3 0 0 16,-3 0 1-16,0 3 0 0,0-3-4 0,0 0-1 16,0 0 0-16,0 0 0 0,2 0-3 0,-2 3-1 0,0-3 0 0,-3 0 0 15,3 3-4-15,-3-3-8 0,0 0 11 0,0 1-11 16,3-1 8-16,-6 2-8 0,3-4 0 0,-3-1 0 16,3 3 12-16,-3 1-4 0,0-4 0 0,0 1-8 15,0-1 20-15,-3 3-4 0,3 0 0 0,0-5 0 16,-3 3 1-16,3-4 0 0,-3 1 0 0,0-3 0 15,0 3-7-15,-3 0-2 0,3 0 0 0,0 0 0 16,0-3 2-16,0 0 0 0,-3 0 0 0,1-2 0 16,2-1 6-16,-3 1 2 0,3-3 0 0,-3 0 0 15,-3-3-4-15,3 0-1 0,0 3 0 0,-3-3 0 16,0 3 9-16,0 0 2 0,0 0 0 0,-3 0 0 16,-3-3 4-16,-3 1 2 0,7-1 0 0,-7 0 0 15,-3 0-30-15,6-2 0 0,-6-1-13 0,3 1 4 16,0 0 9-16,-2-3 0 0,-1 2 0 0,3 1 8 15,-6-1-8-15,3-4 9 0,-6-1-9 0,-2 0 10 0,2-2-1 0,-3 0 0 16,0-1 0-16,-2 1 0 0,-4 2 2 0,0-2 0 16,0 2 0-16,-2 3 0 0,-7-2 3 0,-5 2 1 15,-7 0 0-15,0-3 0 0,1 5-15 0,-7 4 0 16,4 2 0-16,-10 2 0 0,1 6-8 0,-7 0-5 16,-2 5-1-16,-3 5 0 15,2 3-35-15,-2 3-7 0,-3 2-2 0,-4 6 0 16,-2 8-22-16,3-1-4 0,-4 4 0 0,4 4-357 15,-3 1-71-15</inkml:trace>
  <inkml:trace contextRef="#ctx0" brushRef="#br0" timeOffset="63251.02">9685 5937 403 0,'0'0'36'0,"0"0"-36"0,0 0 0 0,0 0 0 15,-3-5 69-15,0-3 7 0,3 3 2 0,0 5 0 16,3-6-58-16,0-1-11 0,3-1-9 0,0 0 12 15,-4 0-20-15,7 2-4 0,-3-2-1 0,3 1 0 16,0-4-59-16,0 3-11 0,3-5-2 0,0 0-1 16,-3 2 35-16,3-5 7 0,0 3 2 0,3-6 0 0,2-4 42 0,4 1 0 15,0-4 0-15,6-3 8 0,0-6 12 0,2 1 2 16,1-3 1-16,0-3 0 0,3 1 22 0,-1 2 5 16,1 0 1-16,0-1 0 0,-3 7 14 0,2-4 3 15,4 4 1-15,-3 1 0 0,0 1-14 0,-4 3-3 16,4 2-1-16,0 0 0 0,-3 0-35 0,-1 3-8 15,-5-3 0-15,3 3-8 0,-3 3 12 0,0-1-12 16,0-2 12-16,-4 3-12 0,1-1 13 0,-3 1-4 16,3-1-1-16,-6 1 0 0,3-1 3 0,-1 0 0 15,-2-2 0-15,0 3 0 0,-3 2-11 0,0-3 8 16,6 6-8-16,-6 0 8 0,0 0-8 0,-3 2 0 0,3 1-12 16,-6-1 12-1,2 6-35-15,-5 2 1 0,-3 3 0 0</inkml:trace>
  <inkml:trace contextRef="#ctx0" brushRef="#br0" timeOffset="64893.24">9685 5577 230 0,'0'0'20'0,"-3"-2"-20"0,-3-6 0 0,0 3 0 16,0-1 148-16,0 1 26 0,-3 2 5 0,0-2 1 15,3 2-101-15,-3 1-20 0,3 4-4 0,-3 1-1 16,0 0-37-16,3 2-7 0,-3 0-2 0,0 3 0 16,1 3-8-16,-4-1 0 0,3 4 0 0,0-1 0 15,0 3 0-15,-3 0 0 0,0 2-9 0,0 1 9 16,3-4 0-16,-3 1 0 0,0 3 0 0,0-1 0 15,1 1 0-15,2-3 8 0,3 0-8 0,-3 2 0 16,0 1 0-16,3-1 0 0,0 1 0 0,3-1 0 16,0 3 0-16,3-2 9 0,0-3-9 0,0 2 8 15,-3 1-8-15,6-3 8 0,0 2-8 0,3-2 8 0,-3 0-8 16,3 0 0-16,3 2 9 0,0-4-9 0,3-1 0 16,-1 0 0-16,1 0 0 0,3 1 0 0,0-4 0 0,0 1 8 15,3-3-8-15,0 0 0 0,3-3 9 0,-1 3-9 16,1-6 12-16,3 1-12 0,-3 0 15 0,3-6-4 15,3 0-1-15,-1 1 0 0,1-3-10 0,0-3 0 16,3 0 0-16,2-3 8 0,1 1-8 0,0-1 0 16,-3-2 0-16,-1-3 8 0,-2 0 8 0,3 0 2 15,-6-2 0-15,-3-1 0 0,2 3 0 0,-5-2 0 16,-3-1 0-16,0 1 0 0,0-1 1 0,-6 1 0 16,-3-1 0-16,0 3 0 0,0-2-10 0,-3-4-1 15,-3 7-8-15,0-4 12 0,0-2 12 0,-3 2 3 0,0-2 0 16,-3 0 0-16,3 0-18 0,-3 0-9 0,0-3 10 15,-3 3-10-15,3 2 13 0,-3 1-3 0,-3-1-1 0,0-2 0 16,-3 2 3-16,1 1 0 0,-7 2 0 0,-3 0 0 16,0 6-12-16,-3-1 10 0,-2 0-10 0,-4 6 10 15,-3 3-10-15,3 2 0 0,-2 0 0 0,-1 2 0 16,3 3 0-16,-3 3 0 0,4 0-9 0,-4 6 9 31,0-1-33-31,3 0-3 0,1 6-1 0,2-4 0 16,3 4-100-16,3-3-20 0</inkml:trace>
  <inkml:trace contextRef="#ctx0" brushRef="#br0" timeOffset="65749.23">10063 5866 900 0,'-15'-3'40'0,"9"3"8"0,-3 5-39 0,-3-2-9 16,0 2 0-16,0 1 0 0,0 4 0 0,0 1 0 15,0 7 0-15,4-2 8 0,-1 0-8 0,-3 3 0 0,3 2 0 0,0 5 0 16,6-2 0-16,-3 3 0 0,3-1-8 0,0 0 8 16,0 1 0-16,0-1-11 0,6-2 11 0,0 0-8 31,0-3-21-31,6-2-4 0,0-1-1 0,3-2 0 0,-3 0 34 0,5-3 0 0,4-2 0 0,0-3 0 16,0 0 0-16,0-3 0 0,3 3-8 0,0-8 8 15,-1 0 0-15,1-3 11 0,0-5-2 0,3 0 0 16,3 0 2-16,-6-2 0 0,2-1 0 0,-2-2 0 15,3 0 5-15,0-3 2 0,-3 0 0 0,2 0 0 16,1 0-18-16,-3-2 0 0,-3-1 0 0,-3 1 0 16,-3-3 12-16,0 2-12 0,-3 1 12 0,-3-4-12 15,-6 1 0-15,0 0 0 0,-6 3 0 0,0-4 0 16,-3 1 0-16,-6 0-12 0,-3 2 0 0,3 4 0 16,-6 1-16-16,3 1-4 0,-2 0 0 15,-4 5-207-15,3 0-41 0</inkml:trace>
  <inkml:trace contextRef="#ctx0" brushRef="#br0" timeOffset="74314.22">11506 7133 1227 0,'-9'-8'54'0,"6"3"12"0,0 0-53 0,-6-1-13 16,4 1 0-16,-4 2 0 0,3-2 21 0,-3-3 2 15,0 3 0-15,0 2 0 0,0-2-7 0,0 2-2 16,0 1 0-16,-3-4 0 0,0 4 6 0,0-4 0 15,3 4 1-15,-3-3 0 0,1 5 3 0,2-3 1 16,-3 0 0-16,3 1 0 0,-6-1 4 0,0 3 1 16,0-3 0-16,0 3 0 0,0-2-22 0,1 2-8 15,-1 0 0-15,-3 2 9 0,6-2-9 0,-6 3 12 0,3 0-12 0,0-1 12 16,0 1-12-16,0 2 0 0,1 0 0 16,-1-2-11-16,-3 2 11 0,3 1 16 0,3-1-4 0,-3 0-1 15,0 3 7-15,3 0 2 0,-2 3 0 0,2-3 0 16,3 0-10-16,-3 2-2 0,3 3 0 0,0-2 0 15,3 2-8-15,-3-2 0 0,3 2 0 0,3 3 0 16,0-3 0-16,-3 3 0 0,6-3 0 0,-3 0 0 16,3 3 0-16,0 0 0 0,0-3 0 0,3 3 0 15,-3 0 0-15,6 0 0 0,-3 0 0 0,6 0 0 16,-3-3 0-16,3 0 0 0,0 1-11 0,3-4 11 16,-3 3 0-16,6 1-8 0,-4-4 8 0,1 1 0 15,3-1 0-15,0 1 0 0,-3-1 0 0,3 4 0 16,0-4 0-16,-3 4 0 0,3-4 0 0,-3 3 0 15,-1 1 0-15,4 1 0 0,-3 1 0 0,0 0 0 0,-3 0 0 16,3 3 8-16,3 2 0 0,-3-3 0 0,-6 1-8 16,6 2 0-16,-1-3 0 0,1 4 0 0,3-4 0 0,-3 3-8 15,0 0 8-15,3-2 0 0,-3 0 0 0,3-1 0 16,0 1 0-16,0 2 0 0,-1-5 0 0,4-1 0 16,-3 1 0-16,3 0 0 0,0 3 8 15,0-3-8-15,-3 0 8 0,2-1-8 0,-2-1 0 0,3 1 8 16,-3 1-8-16,0 0 0 0,3-3 0 0,-3 3 9 15,0-2-9-15,-1-1 0 0,1 5 12 0,0-2-4 16,0 0 0-16,0 0-8 0,0 2 24 0,3 4-3 16,-3-4 0-16,-3 1 0 0,2 2-1 0,1-3 0 15,-3 4 0-15,0-1 0 0,0 3-12 0,0-3-8 0,0 2 10 16,3-1-10-16,-3-1 8 0,3 0-8 0,-1 5 0 0,1-4 0 16,0 1 0-16,0-1 8 0,0-1-8 0,0 0 0 15,-3-3 0-15,3 1 0 0,-1-1 0 0,1-2 0 16,0 0 0-16,-3 0 0 0,3-3 0 0,-3 3 0 15,3-3 0-15,-3 1 0 0,-3-1 0 0,3-3 0 16,-1 4 0-16,1-4 0 0,-3 1 0 0,0-1 0 16,0-2 0-16,0 0 0 0,0 0 0 0,0-2 0 15,3-1 0-15,-3-2 0 0,0 2 0 0,3-3 0 16,-3-2 0-16,0-2 0 0,2 2 0 0,-2-3 0 16,6-2 0-16,-3-3 0 0,0 0 0 0,3-3 0 15,0-2-9-15,0-3 9 0,0-2 0 0,-1-3-9 16,1-3 9-16,0 0 0 0,-3-5 0 0,0 0-8 15,3-3 8-15,-6-2 0 0,0-1 0 0,-3-2 0 16,-3 0 0-16,-3 3 9 0,0-3-1 0,-3 0-8 0,-3-3 0 16,0 0 0-16,-6-2 0 0,0 0 0 0,-3-3 11 0,-3-3-11 15,-3 3 10-15,-2-3-10 0,-4 3 17 0,-3-2-2 16,-6-3-1-16,-5-1 0 0,2-2-3 0,-3 0-1 16,1-5 0-16,-1 3 0 0,-3 2 2 0,1-3 1 15,-1-2 0-15,-3 5 0 0,-2-2 2 0,2 2 0 16,6-3 0-16,4 6 0 0,-1 5 5 0,6 0 2 15,1 5 0-15,2 3 0 0,3 3-2 0,0 5-1 16,0-1 0-16,1 4 0 16,-1 0-63-16,0 4-12 0,0 1-2 0</inkml:trace>
  <inkml:trace contextRef="#ctx0" brushRef="#br0" timeOffset="77135.56">21591 10456 230 0,'0'0'20'0,"-9"0"-20"15,6 0 0-15,-3 0 0 0,0 6 143 0,0-4 24 0,-3 1 5 0,3 0 0 16,3 2-133-16,-3-2-27 0,0 2-12 0,3 0 10 16,0 3-10-16,0 0 8 0,0 0-8 0,3 0 8 15,-3 0-8-15,0 5 10 0,0-2-10 0,3 2 10 16,-2 0-10-16,-1 3-9 0,3 2 9 0,-3-2-13 16,3 5 13-16,-3 1 0 0,3 4 0 0,0 1 0 15,-3 2 0-15,3 2 0 0,-3 1 0 0,3 3 0 16,-3-1 0-16,3 0 0 0,-6 1 0 0,6-1 0 15,-3-2 0-15,-3 2 0 0,3 1 0 0,0-1 0 16,0 3 0-16,0 3 0 0,0-3 0 0,-3 3 0 16,3 2 0-16,-3-5 8 0,3 3 0 0,-6-3-8 15,3 0 0-15,0 0 0 0,0 0 0 0,-3 0-9 16,0-3 9-16,0 3 0 0,1-2 0 0,-1-1 0 16,0-2 0-16,0 5 0 0,3-5 0 0,0 2 0 0,0-2 0 15,0-1 0-15,0-1 0 0,0 1 0 16,3-2 0-16,0 1 0 0,0 1 0 0,0-2-8 0,6-2-1 0,-3-1 0 15,-3 3 0-15,3-2 0 0,0-1-12 0,0 1-3 16,-3-3 0-16,3-1 0 0,0 4 24 0,0-1 0 16,0-2 8-16,-3 0-8 0,3 2 0 0,0-2 0 15,-3 0 0-15,0 0 0 0,0 2 0 0,0 1 8 16,0-6-8-16,3 3 0 0,0-3 11 0,-3 3-3 16,3 0-8-16,0 2 12 0,-3-2-12 0,3 2 0 15,0-2 8-15,3 3-8 0,-3-4 8 0,0 4-8 16,0-3 11-16,0 2-11 0,3 1 8 0,-3-1-8 0,0-2 0 0,0 2 0 15,3 1 0-15,-3-1 0 0,0 1 0 16,3 2 0-16,0-3 11 0,-3 3-11 0,0-2 10 0,0-3-10 16,3-1 8-16,0 4-8 0,0-1 0 0,3 1 0 15,-6-1 11-15,3 3-11 0,3 0 12 0,-3 1-12 16,0-1 8-16,0-3-8 0,0 3 0 0,0 0 0 16,0 0 8-16,0 1-8 0,-3-7 0 0,3 1 0 15,0 3-8-15,3-4-9 0,-6-1-2 0</inkml:trace>
  <inkml:trace contextRef="#ctx0" brushRef="#br0" timeOffset="78315.39">21552 10676 1036 0,'-6'-8'46'0,"6"8"10"0,0-5-45 0,0-1-11 0,0 1 0 0,6-3 0 15,-3 3 40-15,3-3 5 0,3-3 2 0,0 1 0 16,3-1-47-16,3-2 0 0,0 2 0 0,2-2 0 15,1 3 0-15,0-4 0 0,6 1-8 0,0 0 8 16,0 0 0-16,-1 2 0 0,4 1-8 0,0-1 8 16,-3 0 0-16,6-2 0 0,-1 0-8 0,1-3 8 15,3 3-14-15,0-6 1 0,2 3 0 0,4 1 0 16,0-1 1-16,-1-3 0 0,4 1 0 0,0-1 0 16,-1 1 1-16,1 2 1 0,0-5 0 0,-4 5 0 15,4-3 2-15,-3 6 0 0,3 0 0 0,-7-1 0 16,4 6 8-16,-9 1 0 0,5 1 0 0,-2 1 0 0,-3 0 0 0,-6 2 0 15,3-2 0-15,-4 5 0 0,-2-3 0 0,0 0 0 16,-3 1 0-16,0 2 0 0,-3-3 9 0,2 3-9 16,-5-2 12-16,-3 4-12 0,9 1 13 0,-6-3-4 15,0 2-1-15,-3 1 0 0,3 2 2 0,-3-2 0 16,0 5 0-16,-3-3 0 0,3 1 1 0,-3 1 0 16,2 4 0-16,-2 0 0 0,0 2-1 0,3 3 0 15,-3 0 0-15,0 5 0 0,-3 0-10 0,0 3 12 16,0 0-12-16,3-1 12 0,0 4-12 0,-3 2 0 15,0 0 0-15,0 3 8 0,6 0-8 0,-6-1 0 16,3 4 0-16,-3 2 0 0,-3 0 0 0,3 2 0 16,-3 1 0-16,-3 5 0 0,3 3 0 0,-3-3 0 0,3 2 0 15,-3 4 8-15,0-4-8 0,0 1 0 0,0 0 0 16,-3 2 0-16,6-3 0 0,-3 4 0 0,-3-1 0 0,3 0 0 16,3 1 0-16,0-4 8 0,-3 6-8 0,-3-3 8 15,6 1-8-15,-6-1 8 0,3 0-8 0,-3 6 8 16,3-6-8-16,0 3 8 0,0-3-8 0,-3 0 8 15,3 1-8-15,0-1 12 0,0 0-12 0,0-2 12 16,3 5-3-16,-3-3 0 0,-2-2 0 0,5-1 0 16,-3 1 3-16,0-3 1 0,0 3 0 0,0-3 0 15,-3-6-4-15,3 4-1 0,0-1 0 0,-3 0 0 16,6-5 0-16,-3 0-8 0,0 0 12 0,0 0-4 16,0-5-8-16,-6 5 0 0,9-5 9 0,-3 2-9 15,0 1 9-15,0-4-9 0,0-1 12 0,0-1-12 0,-3 2 12 16,3-1-12-16,-3 1 12 0,6-4-12 0,-3 2 27 15,-3-3-2-15,3 3 0 0,-6-2 0 0,9-1-25 0,-6 1 0 16,3 2 0-16,-3-3-11 0,0 3 20 0,4-2 4 16,-4-3 1-16,3 2 0 0,0-2-14 0,0-3 0 15,0 3 0-15,0-3 0 0,-3 0 8 0,6 0-8 16,0-2 0-16,0-1 0 0,-3 1 0 0,0 0 0 16,0-4 0-16,0 1 0 0,3 0 0 0,-3 0 0 15,0-3 0-15,0 0 0 0,0 3 0 0,-3-5 0 16,6 0 0-16,-3 2 0 0,0-3 0 0,0-2 0 15,-3 0 0-15,0 0 0 0,6-3 8 0,-3 1-8 16,-3-1 0-16,3 0 0 0,-3-2 0 0,0 2 0 0,0-2 0 16,0 0 0-16,0-3 0 0,-2 2 8 0,2-2-8 0,0 0 0 15,-3 0 0-15,0-2 0 0,-3 2 0 0,0-3 0 16,-3 3-10-16,0 0 10 0,-3-3-8 0,-3 3 8 16,-2-2-12-16,-1 2 2 0,0-3 1 0,-3 3 0 15,0-3-7-15,-2 1-2 0,-1 2 0 0,-6-3 0 31,0 3-9-31,-5-3-1 0,-4 1-1 0,1 2 0 16,-4-3-10-16,3-2-1 0,-2 2-1 0,2-2 0 0,0 0-3 16,-2-1-1-16,2-2 0 0,0 0-296 0,4-2-59 0</inkml:trace>
  <inkml:trace contextRef="#ctx0" brushRef="#br0" timeOffset="81503.23">23252 12891 57 0,'0'0'0'0,"-3"-3"0"0,-3 3 0 0,-3-3 0 15,9 1 244-15,-3-4 43 0,-3 4 9 0,3-1 1 16,3-2-237-16,-3-1-48 0,0 4-12 0,0-4 0 15,0 4 0-15,-3-6 10 0,6 5-10 0,-3 1 10 16,-3-4 6-16,3 1 2 0,-6 0 0 0,9-1 0 16,-6 1-5-16,3 2-1 0,-6-4 0 0,4 1 0 15,-4 1 8-15,0 0 0 0,-3 2 1 0,3-2 0 16,-3 5-4-16,0-3-1 0,-3 0 0 0,6 1 0 16,-6 2 0-16,0 0-1 0,1 0 0 0,-1 2 0 15,3 1-1-15,-3 0 0 0,3-1 0 0,-3 1 0 16,3 0-14-16,-6 2 0 0,9 3 0 0,-3 0-10 15,1 0 10-15,-7 2 0 0,9-2 0 0,-3 3 0 16,3-1-8-16,-3 1 0 0,0 2 0 0,3 3 0 16,0 0 8-16,0-3 8 0,0 6-8 0,-2-3 11 15,5 2-11-15,-3 3 0 0,0 1 0 0,0-1 0 16,3 0 0-16,-6 3 0 0,12-3 0 0,-6 3 0 0,3-3 0 16,0 3 0-16,3-3 0 0,-3 3 8 0,0-3-8 0,0-3 0 15,0 1 0-15,3-1 0 0,0 1 0 0,-3-1 0 16,0 1 0-16,3-3 0 0,-3 0 0 0,0 2 0 15,0 1 0-15,-3 2 0 0,0 0 0 16,0 0 0-16,-3-2 9 0,0 2-9 0,-2-3 14 0,2 4-2 16,-3-1 0-16,0-3 0 0,0 1 4 0,0 2 1 15,0-5 0-15,0 2 0 0,0-4-17 0,0 1 0 16,1-1-11-16,2 2 11 0,0-3 0 0,3-3 0 16,-3 4 0-16,3-4 0 0,0-2 0 0,0 3 0 0,-3-3 0 15,6 0 0-15,-3-1 8 0,3-1-8 0,-3-1 0 0,3 0 0 16,-3 3 0-16,3-2-21 0,0-1 3 0,-6 3 1 15,6 0 17-15,-3 0-10 0,3 0 10 0,-3 2-8 16,3 1 8-16,-2-1 14 0,-1 1-3 0,0 2-1 16,3-2-19-16,0-1-4 0,3 4-1 0,0-4 0 15,0-2 6-15,3 3 8 0,0-3-13 0,3 0 5 16,0 0-10-16,2-1-2 0,1-1 0 0,0-4 0 16,3 4-4-16,0-4 0 0,-3 4-1 0,6-1 0 15,-3-2 25-15,3-1 0 0,0 1 0 0,-3 2 11 16,5 0-23-16,-5 1-5 0,3-1-1 0,0 3 0 15,0-3 27-15,0 3 6 0,-3 0 1 0,6 0 0 16,-4 0-16-16,1-3 0 0,-3 3 8 0,0-2-8 16,3 1-8-16,0-1-5 0,0-4-1 0,0 4 0 15,-3-4 22-15,-3 1 5 0,8-3 1 0,-5 0 0 16,3 0-14-16,0 0-8 0,-3 0 8 0,0-3-13 0,0 1 13 16,0-1 10-16,0 0-2 0,-1 1 0 0,-2 2 0 0,0-3-8 15,0 0 12-15,0 1-4 0,-3 2-8 0,3-3 0 16,-3 1 0-16,0-4 8 0,3 4-8 0,0-4 0 15,0 1 0-15,3 0 8 0,-3-1-8 0,3-4-9 16,-1-1 9-16,-2 3-13 0,9-2 2 0,-6-1 1 16,3 1 0-16,0 2 0 0,0-6 10 0,0 6 0 15,-3-2 8-15,2-1-8 0,-2 1 0 0,0-1-8 16,0 3 0-16,0-2 0 0,-3-1 8 0,0 0 0 16,3-2 0-16,-3 3 0 0,3-4 0 0,-3 1 11 0,0-3-3 15,2 3 0-15,-2-3-8 0,3 0-16 0,-6 3 4 0,3-3 1 16,0 3 11-16,0 0 14 0,-3 0-3 15,3-1-1-15,-3 1-10 0,0 0 0 0,0 0 0 0,-3-1 0 16,6 1 0-16,-6 0 0 0,0 0-10 16,0-3 10-16,0 3 0 0,-3-1 18 0,0-2-2 0,0-2-1 15,0-1-3-15,-3-2-1 0,0-3 0 0,0 1 0 16,0-4-11-16,3 1 8 0,-9-3-8 0,9 0 8 16,-3-1-8-16,-3 1 0 0,6 0 0 0,-6 0 0 15,3 0 10-15,0 0-10 0,-6 0 12 0,9 2-12 16,-9 1 24-16,3 2-3 0,-3-2 0 0,3 4 0 15,-3-1-1-15,-3 1-1 0,6 1 0 0,-3-3 0 16,-5 3-10-16,5 0-1 0,-3 0-8 0,-3 0 12 16,0 0-12-16,3 2 0 0,-3 3 8 0,-3 0-8 15,3-2 0-15,-2 5 9 0,-4-1-9 0,-3 1 8 0,3 3-8 0,0-1 0 16,-26-2 0 0,20 7-38-16,0 4-6 0,-3 4-2 0,7 1 0 15,-4 5-29-15,-3 0-5 0</inkml:trace>
  <inkml:trace contextRef="#ctx0" brushRef="#br0" timeOffset="82409.64">23558 13052 792 0,'-15'3'35'0,"10"-3"7"0,-4-3-34 0,0 3-8 16,-3 0 0-16,0 3 0 0,3-1 43 0,-3 3 6 15,0 3 2-15,0-2 0 0,-3 2-15 0,6 0-4 16,3 2 0-16,-2 1 0 0,-1-1-3 0,0 4-1 16,0-1 0-16,0 3 0 0,6 2 10 0,-3 1 2 15,0-1 0-15,0 3 0 0,0-2-40 0,3 2 0 16,0 0 0-16,3 3-8 0,0-3 8 0,0 0 0 16,3 1 10-16,0 1-10 0,3-1 0 0,-6 1 0 15,12-4 0-15,-6-1 0 0,-3 4 12 0,6-4-3 16,3 1-1-16,-3-4 0 0,2 1-8 0,-2 3 0 15,6-6 0-15,-6 0 0 0,3 3 0 0,0 0-16 0,0-3 4 16,0 1 1-16,-3-1 11 0,6 0 14 0,-9 0-3 16,8 0-1-16,-2 1 2 0,-3-1 0 0,3-2 0 0,-3-1 0 15,3 1-4-15,0-1-8 0,-3 1 12 0,3-1-4 16,-3-2 0-16,0 6 0 0,0-4 0 0,0 1 0 16,-1-1 0-16,-2 1 0 0,0 0 0 0,-3-1 0 15,3 1 0-15,-3-1-8 0,0 3 12 0,-3 1-4 16,0-4 3-16,6 4 0 0,-6-1 0 0,3 0 0 15,-3-2-11-15,6-1 12 0,-3 1-12 0,0-1 12 16,6-2-12-16,0 0 0 0,0-3 0 0,0 1 0 16,3-4 0-16,0-2-9 0,-3 0 9 0,8 0 0 15,-2-2-21-15,0-4 2 0,0 1 1 0,3 0 0 16,-6 0 18-16,9-3-8 0,-6 0 8 0,-1 2 0 16,1 1 0-16,0-3 0 0,-3 0 0 0,-3 0 0 0,9 0 0 0,-6 3 0 15,3-3 0-15,-3 0 0 0,-1-2 0 0,1 2 0 16,-3-3 0-16,3 3 0 0,-3-2 10 15,-3-1-1-15,0 0 0 0,3 1 0 0,-3-1 1 16,0-2 0-16,0 0 0 0,-3-3 0 0,6-3 2 0,-3-2 0 16,0 0 0-16,3-5 0 0,-3-1-12 0,-1-5 0 15,1 1 0-15,-3-4 0 0,6 4 0 0,-6-4 0 16,-3 1 0-16,0 2 0 0,0 3 0 0,-3 2 12 16,-6 1-4-16,0 5 0 0,4 0-8 0,-10-1 0 15,0 4 0-15,-3 2 8 0,-6-2-22 0,0 2-5 16,0 2-1-16,-2 4 0 15,-4 2-61-15,3 3-13 0,0 2-2 0,-2 0-1 0</inkml:trace>
  <inkml:trace contextRef="#ctx0" brushRef="#br0" timeOffset="83988.77">21990 13994 691 0,'0'0'61'0,"0"0"-49"0,-6 2-12 0,0 1 0 15,6-3 78-15,0 0 13 16,0 0 2-16,0 0 1 0,0 0-61 0,0 0-12 0,0 5-2 0,0-5-1 16,-3 8 1-16,3-2 0 0,0 2 0 0,3 0 0 15,-3 2-1-15,3-2 0 0,-3 3 0 0,0 2 0 16,0 0 2-16,0 0 1 0,0 1 0 0,0 4 0 15,-3-2-1-15,3 5 0 0,0 0 0 0,-3 6 0 16,0-1-8-16,3 3-1 0,-3 3-1 0,0 2 0 16,-3 3-10-16,3 1 10 0,-3-4-10 0,3 3 10 15,-3-3-10-15,-3 3 8 0,3-2-8 0,-3-3 8 16,0 2-8-16,0 3 8 0,0 0-8 0,-5 3 8 16,2-1 4-16,0 1 1 0,-6 0 0 0,3 2 0 15,0-2-2-15,-3-1-1 0,3 1 0 0,-2 0 0 16,-1-3-10-16,3 3 0 0,0-3 9 0,3 0-9 0,-3 0 0 15,3 0 0-15,0 0 0 0,3-3 0 0,0-2 0 16,4 0 0-16,-4-1 0 0,3-1 0 0,0 1 0 0,0-4-13 16,-3 4 5-16,3-4 8 0,3 2-11 0,-3-2 11 15,3 2-8-15,0-3 8 0,0-2 0 0,0 0-8 16,0 0 8-16,0-3 0 0,3-3 0 0,0 1-8 16,0-1 8-16,0-2 0 0,3 0-11 0,0 0 11 15,3-3-13-15,0-2 5 0,3-1-9 0,-3-2-2 16,3 0 0-16,3-3 0 0,3-2 3 0,-4 0 0 15,4-1 0-15,0-2 0 0,0 0 16 0,3 0-10 16,0-2 10-16,0-1-8 0,3 0 8 0,-1 1 0 16,-2 2 0-16,0 0-8 0,0 0 8 0,3 0 0 0,-3 0 0 15,2 0 0-15,-2-3 0 0,0 3 0 0,0 0 0 0,3 0 0 16,-3-3 0-16,3 1 0 0,2-3 8 0,1-3-8 16,3 0 0-16,0-3 0 0,3-2-10 0,-1 0 10 15,7-1 0-15,-3-1 0 0,-1-1 0 0,1 2 0 16,0-1 0-16,0-1 0 0,-1 2-8 0,-2 1 8 15,-3-3 0-15,0 6 0 0,-3-1 0 0,-1 1 0 16,-2 4 0-16,0-2 0 0,-3 3 0 0,-6 2 0 16,3-2 8-16,-9 0 8 0,6 2 1 0,-3 1 1 15,-1-1 6-15,1 0 0 0,-6 1 1 0,6-1 0 16,-9 3-5-16,0 0 0 0,0-5-1 0,9-1 0 16,-6 1-3-16,3-3-1 0,-3-2 0 0,0-1 0 15,0-2-7-15,0-6 0 0,0 1-8 0,3-9 12 0,-3-2-12 16,0-3 0-16,3-5 0 0,-6-8 0 0,9 3-11 15,-6-6 2-15,3-2 0 0,-3-3 0 0,-3-2 9 0,0 2 0 16,0-5 0-16,0-1-8 0,0 4 8 0,0-1-8 16,0 3 8-16,0 3-8 0,-3 5 8 0,3 3 0 15,-6-1 0-15,3 6 0 0,-6 0 0 0,9 3 14 16,-6-3-3-16,3 5-1 0,-6 0 2 0,6 3 1 16,-6 0 0-16,3 0 0 0,0 3 1 0,-3-1 0 15,3 3 0-15,0-2 0 0,3 2 1 0,-3 3 0 16,-2 0 0-16,2 2 0 0,0 1 3 0,-3 2 1 15,0-3 0-15,0 3 0 0,0 1 0 0,0 1 0 16,-6 1 0-16,6 0 0 0,-3 0 0 0,-3-1 0 16,1 4 0-16,-4-1 0 0,-3-2 2 0,0 2 1 0,-3 1 0 0,-6 2 0 15,1 0-11-15,-7 5-3 0,-6-2 0 0,1 2 0 16,-4 1-18-16,-3 2-4 0,-2 2-1 0,-4-2-581 16,1 0-117-16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8:28:22.3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22225 6281 975 0,'0'0'43'0,"0"0"9"0,0 0-41 0,0 0-11 0,0 0 0 0,0-2 0 15,0 2 40-15,-3-8 7 0,0 2 1 0,3 1 0 16,-6 0-20-16,3-1-3 0,0 1-1 0,0 0 0 16,-3 2 4-16,3-2 0 0,-3 0 0 0,0-1 0 15,-3 4 0-15,3-1 0 0,-6-5 0 0,3 5 0 16,-5-2 20-16,2 3 4 0,0-1 0 0,-6-2 1 16,3-1-19-16,-3 4-4 0,3-4-1 0,-3 4 0 15,-2-1-2-15,2-2-1 0,-3 2 0 0,0 1 0 16,-6-1-26-16,3 0 0 0,-2 1 0 0,-4 2 0 15,-3 2 0-15,3-2 8 0,-2 0-8 0,2 3 12 16,0-3-12-16,0 3 0 0,4-1 0 0,-1 1 0 16,0 2 0-16,3-2 0 0,-3 2 0 0,1 0 0 0,-1 1 0 15,0 2 0-15,-3 2 0 0,6 1 0 0,-5-1 0 0,2 1 0 16,3-1 0-16,-3 6 0 0,-2 0 0 0,5 3 0 16,0-3 0-16,3 5 0 0,-3 0 0 0,0 0 0 15,4-2 0-15,-1 4 0 0,3-1 0 0,-3 1 0 16,0-1 0-16,0 1 0 0,4 1 0 0,-4-3 0 15,3 1 0-15,3-1 0 0,-3 0 0 0,0 0 0 16,6 0 0-16,-3-2 0 0,4 2 0 0,-1-3 0 16,3 4 0-16,0-1 0 0,-6-3 0 0,3 3 0 15,-3 1 0-15,3 1 0 0,-3-1 0 0,0 1 8 16,4 1-8-16,-4 0 0 0,0 0 8 0,0 0-8 16,0 2 8-16,0-5-8 0,3 0 8 0,0 1-8 15,-3-1 0-15,4 0 8 0,-1 0-8 0,0 3 0 16,0-3 0-16,3 3 8 0,-3 2-8 0,3-2 8 15,-3 0-8-15,0 0 8 0,3 0-8 0,-3-1 0 0,3 4 0 0,-2-6-11 16,2 3 11-16,0 0 0 0,0-1 0 0,0 1 0 16,3-3 0-16,0 3 0 0,0-3 0 0,0 1 0 15,0 4 0-15,3-2 0 0,0 0 0 0,0 0 0 16,0 2 0-16,3-2 0 0,0 2 0 0,-3 1 0 16,3-1 0-16,-3 1 0 0,3-4 0 0,0 4 0 15,-3-1 0-15,3-2 0 0,-3 0 0 0,0 2 0 16,0 1 0-16,0-1 0 0,3-2 0 0,0 3 0 15,-3-4 0-15,3 1 0 0,-3-3 0 0,0 3 0 16,6 0 0-16,-3-3 0 0,-3 0 0 0,3 1 0 16,3-4 0-16,0 1 0 0,-3-1 0 0,0-2 0 15,0 2 0-15,0-2 0 0,0 3 0 0,3-3 0 0,-3 0 0 16,3 0 0-16,-3-3 0 0,3 3 0 16,0-3 0-16,3 0 0 0,-3 0 0 0,3 3-8 15,0-3 8-15,-3 1 0 0,6 2 0 0,-3-3 0 0,0 3 0 16,3-3 0-16,-3 3 0 0,0 0 0 0,3 5 0 0,-3-3 0 15,3 1 0-15,-3 2 0 0,-1 0 0 0,-2 0 0 16,3 0 0-16,-3 1 0 0,0 1 0 0,0 1 0 16,0 0 0-16,3 3 0 0,-3-1 0 0,0 3 0 15,3 0 0-15,0 0 0 0,0-2 0 0,0 2 0 16,0 0 0-16,0 3 0 0,0-3 0 0,3 0 0 16,0-3 0-16,0 1 0 0,3-3 0 0,-3 2 0 0,-1-2 0 15,4 2-8-15,0-2 8 0,3 0 0 0,-3 0 0 16,0-3 0-16,3 0 0 0,0 0 0 0,3 3-9 0,-4-3 9 15,4 0 0-15,0 1-11 0,0-1 11 0,0-3-8 16,0 1 8-16,0 2 0 0,2 0 0 0,1-2 0 16,-6-3 0-16,3-1 0 0,0 4 0 0,-3-3 0 15,0 2 0-15,0 1-8 0,2-6 8 0,-2 0 0 16,0 3 0-16,3-3-8 0,-3 1 8 0,0-1 0 16,0 3 0-16,3 0 0 0,-4-3 0 0,4 0 0 15,0 0 0-15,-3 1-8 0,3-1 8 0,0 0 0 16,3-2 0-16,-1-1 0 0,1 1 0 0,3-1 0 15,3 1 0-15,0 0 0 0,-4-4 0 0,7 1-8 16,-3 3 8-16,0-3 0 0,0-3 0 0,2 1-8 16,-2-1 8-16,3 3 0 0,3-3 8 0,-1-2-8 15,1 2 0-15,-3 0 0 0,3-2 0 0,2 0-8 0,-2-1 8 16,-3-2 0-16,3 3 0 0,-4-1-8 0,-2-2 8 16,3 3 0-16,-3 0 8 0,2-1-8 0,1-2 0 0,3 0 0 15,-3 0 0-15,0 0 0 0,2 0 0 0,1 0 0 16,-3 3 0-16,0-3 0 0,-1-3 0 0,1 3 0 15,0 3 0-15,0-3-8 0,-4 3 8 0,1-3 0 16,0 0 0-16,0 2 0 0,0-2 0 0,2 3 9 16,-5-3-9-16,9 0 0 0,-3 0 12 0,-4 0-4 15,4-3 0-15,-3 1-8 0,0-1 10 0,3-2-10 16,2-3 8-16,-5 0-8 0,3-3 8 0,0-2-8 16,-4-3 0-16,7-5 8 0,0 0-8 0,0-6 0 15,-4 4 0-15,10-4 8 0,-6-2-8 0,-3 0 0 16,8 0 0-16,-8 0 8 0,-6 2-8 0,3 1 0 15,-7 2 0-15,1 3 0 0,-9-6 12 0,9 4-2 0,-6-1-1 16,0 0 0-16,-6-3 9 0,9-2 2 0,-7 0 0 0,1-2 0 16,3-1-8-16,0-3-2 0,6-4 0 0,0-1 0 15,0-2-10-15,5-6 0 0,1-5 0 0,0-2 8 16,3-4-8-16,0-4 0 0,-1 2 0 0,4 3 0 16,-3 0 0-16,-3 2 0 0,-4 3 0 0,1 5 8 15,-9 4-8-15,6 6 0 0,-6-1 9 0,0 2-9 16,-3 5 21-16,-3 3 0 0,0-3 0 0,-4 3 0 15,1 3 13-15,-6-4 2 0,0 1 1 0,0 3 0 16,0-3-14-16,0 0-3 0,-6-3-1 0,3 0 0 16,1-2-5-16,-7-3-1 0,9 0 0 0,-3-6 0 15,-3 1-13-15,3-6 8 0,0-2-8 0,-3 0 0 0,6-6 8 16,-3 3-8-16,-3-2 0 0,6 5 0 16,-3-3 8-16,-3 8-8 0,3-3 0 0,-6 6 9 15,6-3 9-15,-3 2 2 0,-6 1 0 0,3 2 0 0,0 3 7 16,-3 3 1-16,3 0 1 0,-2 2 0 0,-1-3-9 0,0 6-1 15,-3-2-1-15,0-1 0 0,-3-3-8 0,0 1-2 16,-3 0 0-16,10-1 0 0,-10-2-8 0,3 5 8 16,-3-2-8-16,0 0 8 0,0-1-8 0,3-2 10 15,-2 0-10-15,-1 5 10 0,0-5-10 0,3 3 0 16,-3 0 0-16,0-3 0 0,1 5 0 0,-1-3 0 16,9 4 0-16,-12-1 0 0,0 0 0 0,0 3 8 15,-2 0-8-15,-4 0 12 0,-6 0-12 0,-3 0 8 16,1 2-8-16,-1-2 8 0,-6 3-8 0,-2-1 0 0,-4 3 0 15,-8 1 0-15,-4-4 0 0,-5 6 0 0,-4 2 0 0,-2 1 0 16,-4-1 0-16,-2 6 0 0,-6 5 0 0,2 0 0 16,1 0-12-16,0 6 12 0,2 4-10 0,-2 1 10 15,3-3 0-15,-1 3 0 0,7 2-8 0,5 0 8 32,-2 3-33-32,5 3-4 0,4 2-1 0,-1 0 0 15,7 6-74-15,2 2-16 0,4 0-2 0</inkml:trace>
  <inkml:trace contextRef="#ctx0" brushRef="#br0" timeOffset="3729.1">21061 8819 172 0,'0'0'16'16,"3"5"-16"-16,-3-5 0 0,3 8 0 0,-3-8 95 0,3 5 16 16,3 3 3-16,-3-3 1 0,3 1-67 0,-3 2-14 15,3-3-2-15,-3 3-1 0,3-3-9 0,0 0-2 16,0 3 0-16,0-2 0 0,2-1 0 0,1 0-1 16,0 3 0-16,0 0 0 0,3 0-3 0,0 0-1 15,3-3 0-15,0 1 0 0,3-4-6 0,3 1-1 16,-1-1 0-16,1-2 0 0,3-2-8 0,3 2 0 15,0-3 9-15,-4 1-9 0,7-4 0 0,-3 4 8 16,0-1-8-16,3-2 0 0,-4 2 0 0,4-2 0 16,3-1 0-16,0 4 0 0,2-4 0 0,-2-1 8 15,0 1-8-15,3 1 0 0,-4-3 9 0,-2 3-9 16,3-1 12-16,-3 1-12 0,-4 0 16 0,4 0-4 16,-3-3-1-16,3 2 0 0,-1-2 1 0,4-2 0 0,0-1 0 0,0-2 0 15,-4 0-2-15,4 0 0 0,0-1 0 16,0-2 0-16,-4-2 0 0,4-1 0 0,-6-2 0 0,0 3 0 15,-1-3 7-15,-2 2 2 0,0-2 0 0,0 2 0 16,-3-2 9-16,-3 3 3 0,2-4 0 0,1 4 0 16,0-1 8-16,0 1 1 0,-3-1 1 0,-3 4 0 15,3-4-10-15,-1 0-3 0,-2 1 0 0,6-1 0 16,-3-2-14-16,3 0-3 0,-9 0-1 0,9-3 0 16,-4 3-10-16,1-3 0 0,0-2 9 0,-3 2-9 15,3 0 0-15,0-2 8 0,-3 4-8 0,-3 1 0 16,5 0 9-16,-8 0-9 0,3 2 12 0,-3-2-12 15,0-3 18-15,0 3-3 0,-3-3-1 0,3 1 0 0,-9-1 1 16,9-3 0-16,0 1 0 0,-6-6 0 0,6 0 1 16,-6-2 1-16,3 0 0 0,3-1 0 0,-6-2-7 0,5 0-2 15,-2-3 0-15,0 3 0 16,3-2-8-16,0-1 12 0,-6 0-12 0,3 1 12 0,-3 4 3 16,6 4 1-16,-9-1 0 0,0 3 0 0,0 2 2 0,0 1 1 15,0 5 0-15,0-3 0 0,-3 3-3 0,-3-3 0 16,3 3 0-16,-3 2 0 0,-3-2 4 0,-3 0 1 15,9 2 0-15,-9-2 0 0,4 3-5 0,-1-4 0 16,-3 1-1-16,0-3 0 0,-3 1-15 0,6-1 0 16,-3 0 8-16,0-2-8 0,-6 2 0 0,6 3 0 15,-5-6 0-15,-4 6 0 0,6 0 8 0,-6 2-8 16,-3-2 0-16,0 3 0 0,-5 2 8 0,-4-3-8 0,-3 3 0 0,0 6 9 16,-2-4-1-16,-4 1-8 0,3 3 12 0,-5-1-4 15,2 3-8-15,-6-2 0 0,-2 2 0 0,-1 0 0 16,4 0 10-16,-1 0 3 0,3 2 1 0,1 1 0 15,2 3-14-15,0-4-12 0,4 1 3 0,-1 2 0 16,0-2 9-16,4 2 0 0,-7-2 0 0,9 2-8 16,-3 1 8-16,1-1 11 0,2 3-3 0,0-2 0 15,0-1-8-15,4 3-11 0,-1-3 3 0,0 1 0 16,0 2 8-16,1 0 0 0,-4 0 0 0,0 0 0 16,-3 0 0-16,1 5 0 0,-1-2 0 0,0-1 0 15,-2 3 0-15,2 3 11 0,0 0-1 0,0 0 0 16,1 0-25-16,-4 3-5 0,0-1 0 0,1 1-1 15,-1 2 13-15,3 0 8 0,0 3-10 0,1 0 10 16,-4 3-12-16,6-1 3 0,1-2 1 0,2 3 0 0,0-1 8 16,3 3-10-16,-3-2 10 0,1 5-10 0,2 2 10 15,-3 1 0-15,-3-1 0 0,7 6-8 0,2-1 8 0,0 4 0 16,-3-3 0-16,3 2 0 0,4 0-8 0,-1 3 8 16,0 1-8-16,3-1 8 0,0 5-20 0,0 3 0 15,3 2 1-15,1 1 0 0,2 2-4 0,0-2-1 16,3 2 0-16,0-2 0 0,3 2 5 0,0 0 1 15,3 6 0-15,3 0 0 0,3-4-2 0,0 4-1 16,0 0 0-16,6-3 0 0,-3 2-1 0,6-2 0 16,-3 3 0-16,6-1 0 0,2-2 1 0,1 0 0 15,6-5 0-15,3-1 0 16,9-2-38-16,2-2-7 0,7-4-2 0,3-2-590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8:28:44.80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20-11-24T18:29:05.787"/>
    </inkml:context>
  </inkml:definitions>
  <inkml:trace contextRef="#ctx0" brushRef="#br0">10411 18264 806 0,'0'0'72'0,"-3"0"-58"15,-6 3-14-15,3-3 0 0,0 0 44 0,-3 0 5 16,3 0 2-16,-3 0 0 0,0 5-17 0,3-5-3 16,0 5-1-16,0-5 0 0,1 3 0 0,2 2 0 15,3-5 0-15,0 0 0 0,0 0 14 0,0 6 4 16,0 2 0-16,3 2 0 0,5-7-26 0,-2 2-5 16,-3 3-1-16,3-3 0 0,3 1 0 0,3-4-1 15,-3 4 0-15,3-6 0 0,3 5-6 0,0-5-1 16,0-5 0-16,0 5 0 0,2 0-8 0,1-6 0 15,3 4 0-15,-3-4 0 0,3-2 0 0,-3 3 0 0,2 0 0 0,1-3 0 16,0 3 0-16,0 2 0 0,3-2 0 0,0 5 0 16,2-6 0-16,1 6 0 0,0 0 0 0,3 0 0 15,-3 0 0-15,2 0 0 0,1 6 0 0,-3-6 0 16,3 0 0-16,-1 0 0 0,-2 0 0 0,0 0 8 16,0 5 0-16,3-5-8 0,-4-5 12 0,4 5-4 15,3-6-8-15,0 1 8 0,-4 2-8 0,4-7 8 16,-3 2-8-16,3 0 0 0,-7-3 0 0,1 3 8 15,0 1 0-15,-3 1-8 0,-3-2 12 0,-1 3-4 16,-2-3 0-16,0 3 0 0,-3 5 0 0,0-6 0 16,-3 6-8-16,0 0 10 0,-3 0-10 0,0 0 10 15,-3 0-1-15,-1 0 0 0,1 6 0 0,0-6 0 16,0 5 19-16,-6-5 4 0,0 0 1 0,3 3 0 16,-3-3-20-16,6 0-4 0,-6 0-1 0,3 5 0 15,-3-5-8-15,0 0 8 0,0 0-8 0,0 0 8 0,0 0-8 0,0 0 0 16,0 0 0-16,0 0 0 0,0 0-14 0,0 0 2 15,0 0 0-15</inkml:trace>
  <inkml:trace contextRef="#ctx1" brushRef="#br0">23487 9927 0,'-509'-182'0,"18"10"15,0 55 1,-39-15-16,-60 39 16,-73 48-16,663 45 15,0 0-15,0 0 16</inkml:trace>
  <inkml:trace contextRef="#ctx1" brushRef="#br0" timeOffset="1189.16">24368 11531 0,'-51'-16'0,"-115"-11"15,-183-12 1,-148 4-16,-101 30 16,-113 63-1,-81 98-15</inkml:trace>
  <inkml:trace contextRef="#ctx1" brushRef="#br0" timeOffset="1947.85">24508 13152 0,'0'0'0,"-149"-31"16,-107-1-16,-95 19 16,-69 42-1,-77 48-15,-66 79 16</inkml:trace>
  <inkml:trace contextRef="#ctx1" brushRef="#br0" timeOffset="2639.89">24466 11210 0,'-259'-95'0,"-56"5"15,-111 37-15,-116 43 16,-112 65 0,-61 80-1,-17 58-15,732-193 16,0 0-16,0 0 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8:29:22.2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14331 2249 716 0,'-3'-13'32'0,"3"7"6"0,0 1-30 0,-3-3-8 15,3 0 0-15,0 3 0 0,-3-6 62 0,3 9 11 16,3-4 3-16,0-1 0 0,0 1-36 0,6 6-8 15,0-5 0-15,6 2-1 0,3 3-15 0,2-2-2 16,4 4-1-16,3-2 0 0,3 0-1 0,6 3 0 16,-1 2 0-16,1 1 0 0,3 1-3 0,2-1-1 15,4 7 0-15,0-8 0 0,-1 9-8 0,7-4 0 16,2 3 0-16,4 3 0 0,-3 0 0 0,2-3 0 16,1-2 0-16,2 2 0 0,7 0 0 0,-1-5 0 0,4 6 0 15,-4-4 0-15,4-2 0 0,-1-8 8 0,1 0-8 0,-1 3 8 16,6-3-8-16,-2-3 0 0,-7 3 0 0,1 0 0 15,-4-8 0-15,1 3 0 0,-1 0 0 0,-2 2 0 16,-4 0 0-16,-2 1 0 0,-9-12-9 0,-1 9 9 16,-8 2 0-16,0 1 0 0,-9-1 0 0,-4 3 9 15,-2-5-9-15,-6 2-14 0,0 3 3 0</inkml:trace>
  <inkml:trace contextRef="#ctx0" brushRef="#br0" timeOffset="1181.01">3907 5035 752 0,'6'-13'33'0,"0"10"7"0,0-2-32 0,-3 0-8 0,0-1 0 0,3 4 0 16,3-4 11-16,0 4 0 0,-3-4 0 0,3 6 0 16,0-5-11-16,2 2-14 0,-2-2 3 0,3 0 1 15,0 2 18-15,3-2 3 0,0 2 1 0,6 1 0 16,-3-4-12-16,0 1 0 0,2 2-12 0,1-2 12 15,3 0 0-15,0 2 10 0,3-2 1 0,-4 0 0 16,7 2 18-16,-3-2 4 0,3-3 1 0,2 2 0 16,7-1 10-16,-3 1 1 0,3 1 1 0,-1 0 0 15,4-1-19-15,-3 1-4 0,2 0-1 0,1-1 0 16,3 1 6-16,-1 3 2 0,4-4 0 0,0 1 0 0,-1 0-8 16,4 2-2-16,-4-2 0 0,4 2 0 0,-6 0 2 0,2 1 0 15,4-1 0-15,-1-2 0 0,10 5 9 0,-3-3 1 16,2 1 1-16,1-1 0 0,-1 0-15 0,4 1-3 15,-1-1-1-15,7 0 0 0,2 1 7 0,0-1 2 16,-2 3 0-16,-1-3 0 0,1 3-14 0,2-2-9 16,1 4 12-16,-1-2-12 0,-2 3 8 0,2 2-8 15,1-2 0-15,-1 0 0 0,3-3 8 0,-5 2-8 16,-1 4 0-16,-2-6 0 0,-1 2 20 0,1 1-2 16,-1-1-1-16,-2 1 0 0,-7-3-26 0,1 0-6 15,2 0-1-15,-5 0 0 0,-6-3 26 0,-1 1 5 16,7 2 1-16,-1-3 0 0,-2 1-16 0,-6-4 0 15,-7 4 0-15,1-4 0 0,3 4 0 0,-7-4 11 0,-8 1-3 16,3 0-8-16,3 0 13 0,-1-1-4 0,-5 1-1 16,-3 0 0-16,0-1 1 0,-3-2 0 0,0 3 0 15,-7 0 0-15,-8 0-9 0,6-1 10 0,0 1-10 0,0 0 10 16,-6-1-10-16,-3 1 10 0,6 2-10 0,-3-2 10 16,0 2-10-16,-6 3 0 0,0 0 0 0,6-5 0 31,3 5-100-31,-9 0-12 0,0 0-2 0,0 0-1 0</inkml:trace>
  <inkml:trace contextRef="#ctx0" brushRef="#br0" timeOffset="33098.01">5318 17111 1789 0,'-15'0'79'0,"15"0"17"0,-3 8-77 0,-3-3-19 0,0 8 0 0,-3-2 0 16,6 2 24-16,-3 3 2 16,0 2 0-16,0 6 0 0,3-3 27 0,1 6 6 0,2-1 1 0,-3 6 0 15,3-6 1-15,0 11 1 0,3-2 0 0,-3-1 0 16,2 6-38-16,1-3-8 0,0 3-2 0,0-3 0 16,0-3-2-16,0 0 0 0,0-2 0 0,0-5 0 15,-3-1-12-15,0-2 9 0,0 2-9 0,0-4 8 16,0 1 7-16,0-1 1 0,-3-4 0 0,0 1 0 15,0 2-48-15,3-8-10 16,0 0-2-16,-3 0 0 0,0-2-73 0,0-3-15 0,3-3-4 0</inkml:trace>
  <inkml:trace contextRef="#ctx0" brushRef="#br0" timeOffset="34888.3">5253 17177 1843 0,'-3'-13'81'0,"3"5"18"15,3 2-79-15,5-2-20 0,4 0 0 0,3-5 0 16,3 0-37-16,6 0-11 0,6-6-3 0,2 1 0 16,1-1 6-16,3 6 1 0,-6-6 0 0,2 4 0 0,1 1 100 0,3-4 20 15,-3 10 4-15,8-3 0 0,1-2-32 0,6 5-8 16,-7-5 0-16,4 5-1 0,2-3-9 0,4 3-2 0,-3 0 0 15,5-2 0-15,1 2-3 0,5-3-1 0,7-2 0 0,-1 5 0 16,4-5-12-16,5 0-4 0,4 0 0 0,2-6 0 16,9 8-8-16,-2-2 8 0,-1 0-8 0,6 0 8 15,3 2-8-15,4 1 0 0,-4-4 9 0,-6 6-9 16,1-2 0-16,2 5 0 0,9-3 0 0,-3 2 0 16,-11-2 0-16,5 3-8 0,3-3 8 0,0 3-12 15,-2-3 12-15,-4 8 0 0,0 0 0 0,1-3-8 16,2 1 8-16,0-1-8 0,-3 3 8 0,4 0-8 15,8 0 8-15,-6-5 0 0,6 5 0 0,0 0 0 16,7-6 0-16,-4-2 11 0,0 6-3 0,3-1 0 16,6 1 15-16,-3-1 2 0,-5 0 1 0,2-2 0 15,0 5-26-15,0 0-17 0,-6 0 2 0,0 0 1 16,1 0 14-16,-1 5 10 0,-3-5-2 0,-3 6 0 0,-2-6 9 0,2 2 2 16,0 3 0-16,-3-5 0 0,1 6-10 15,-1-4-1-15,3 1-8 0,0 0 12 0,1-3-1 0,-1 5-1 16,0 0 0-16,0-2 0 0,1 2 5 0,-4-2 1 15,-3-1 0-15,4 1 0 0,-1 2-7 0,0-5-1 16,-3 0 0-16,-5 0 0 0,-1 3 8 0,0 0 2 16,4-6 0-16,-4 3 0 0,-3-3-18 0,-2 3 10 15,2 0-10-15,-2 0 8 0,5 0-8 0,-3-5 10 16,1 5-10-16,-1 0 10 0,-3 0-10 0,4-3 0 16,2-2 9-16,-3 5-9 0,1-5 8 0,-4 5-8 15,-2-3 10-15,5 3-10 0,0-2 8 0,1 2-8 16,-10-3 0-16,7-2 0 0,-1 10 0 0,0-10 0 15,-2 5 0-15,-1-6 0 0,1 4 0 0,-1-4 8 0,0 6-8 16,1-5 0-16,-4 0 0 0,1 2 9 16,-4-2-9-16,1 5 8 0,-4-5-8 0,1 2 0 0,-4-2 0 15,1 5-11-15,-1 0 11 0,-2-3 0 0,-4 0 0 0,1 3 0 16,-4 0 0-16,4 0 0 0,-1 0 0 0,1 0 0 16,-3 0 0-16,-1 0 0 0,-2 0 0 0,-4 0-8 15,1 0 8-15,0 6 0 0,-7-6 0 0,7 5 0 16,0-5 0-16,-4 3 0 0,-2 2 0 0,-6-5 0 15,2 5 0-15,1-2 8 0,0 0-8 0,-4 2 8 16,1-3-8-16,0 4 8 0,6-6-8 0,-4 2 8 16,-5 1-8-16,3 0 0 0,5-3 8 0,1 0-8 15,-6 0 0-15,-1 0 0 0,1 0 0 0,0 0 0 16,0 0 0-16,-4 0 0 0,1 0 0 0,3 0 8 16,6 0-8-16,-7-3-10 0,-2 3 10 0,0-3-13 0,2 1 13 0,-5-4 13 15,3 4-2-15,-3-1-1 0,-1 3-10 16,1-2 0-16,0-4 0 0,0 1 0 15,0 2 0-15,-1 1 0 0,7-1 0 0,-6-2 0 0,0 5 0 0,-1 0-11 16,1 0 3-16,0-3 0 0,-3 0 8 0,-4 3 11 16,1 0-3-16,0 0 0 0,-3 0-8 0,0 0 0 15,0 3 0-15,-4 0 8 0,1-3 10 0,0 0 2 16,-3 0 0-16,6 5 0 0,-3 0-5 0,0-2-1 16,-4 2 0-16,4 1 0 0,6 1-14 0,-6 4 0 15,0-8 0-15,-3 7 0 0,3-2 0 0,2 0 0 16,-2 0 0-16,0 3 0 0,0-3 0 0,0 5 0 15,-3 0 0-15,0-2-10 0,-3 2 10 0,2-5 0 0,-2 5 0 16,0 0 0-16,0 6 0 0,-3-6 0 0,0 0 0 0,0 0 8 16,0 6-8-16,0-3 0 0,0 2 0 0,-3 1 8 15,0-1-8-15,0 4 0 0,0 4 8 0,-1-2-8 16,1 8 0-16,0-3 8 0,-3 5-8 0,3 1 0 16,-3-1 0-16,6-2 0 0,0-3 0 0,-3 3 0 15,3-1 0-15,-3-4 0 0,3 4 0 16,0-1 0-16,0-1 0 0,0 0 8 0,0-3-8 0,0 3 0 15,0 0 12-15,-1 3-1 0,-5 0-1 0,3 0 0 16,0-1 6-16,-3-1 2 0,-3-4 0 0,3 3 0 16,-3 0-6-16,0-5-2 0,0 2 0 0,-3 1 0 15,0-1-1-15,0 1 0 0,3-1 0 0,0-2 0 16,-6 3-9-16,0-6 8 0,3 0-8 0,0 3 8 16,1-6-8-16,-4-2 0 0,3 3 9 0,0-11-9 15,0 5 8-15,-3 0-8 0,0-8 8 0,3 3-8 0,-3-2 8 0,0-1-8 16,0 0 10-16,-3-2-10 0,-3 2 0 0,3-5 8 15,-3 0-8-15,-3 0 0 0,-3 0 0 0,1 0 0 16,-4-5-9-16,-3 5 9 0,-3 0-8 0,-3 0 8 16,1 0 0-16,-7 0-9 0,-6 0 9 0,4 0 0 15,-1 0 0-15,-3 0-8 0,3 0 8 0,-2 0 0 16,-1 5 0-16,-5-5 0 0,-1 0 0 0,-6 0 8 16,-2 0-8-16,-1 0 8 0,-2 0-8 0,-1-5 8 15,1 5-8-15,-4 0 8 0,-8 0-8 0,-1-3 0 16,1 1 0-16,-4 2 0 0,4-3 0 0,-9 3 0 15,-16-5 0-15,4 5 0 0,9 0 0 0,-10 0 0 0,-2 0 0 16,0 0 0-16,0 0 0 0,2 0 11 16,-2 5-3-16,0-2 0 0,-3-1-8 0,-1 1 10 0,4 2-10 15,-6-5 10-15,-3 5-10 0,3-2-9 0,-4-3 9 0,1 5-13 16,-9 1 13-16,6-4 0 0,3-2 0 0,-6 6 0 16,-3-6 0-16,-1 5-9 0,4-5 9 0,0 2 0 15,-6 4-12-15,-3-6 2 0,6 5 1 0,-6-2 0 16,0-3 9-16,0 5-8 0,3 0 8 0,-6-2-8 15,0-3 8-15,3 5 0 0,2 1-9 0,-2 1 9 16,-3-7 0-16,3 6-9 0,0-1 9 0,-3-2 0 16,-3 2-12-16,3 0 12 0,-3-5-12 0,-3 3 12 15,3 2-9-15,-3 1 9 0,-3-6 0 0,0 2-9 16,0-2 9-16,3 5 0 0,-9-5 0 0,3 0 0 16,0 0 0-16,0-5 0 0,-2 5 0 0,-1 0-8 0,-3 0 8 15,3-2 0-15,0 2 0 0,0-6 0 0,-3 6 0 16,3 0 0-16,0 0 0 0,3 0 0 0,0 0 0 15,-3 0 0-15,0 0 0 0,7 0-8 16,-1 0 17-16,0 0 4 0,-3 0 1 0,6 0 0 0,9 0-4 0,-3 0-1 16,-6-5 0-16,0 5 0 0,6 0-9 0,2 0 12 15,-2-3-12-15,0 3 12 0,3-5-12 0,3 5 0 16,6 0 0-16,-3 0 0 0,0 0 0 0,3 0 0 16,0 0 8-16,5 5-8 0,4-5 0 0,0 0 12 15,0 0-12-15,3 0 12 0,5 3-4 0,4-3 0 16,3-3 0-16,-4 3 0 0,1 3-8 0,6-3 0 15,5 5 0-15,4-5 0 0,-3 6 0 0,2-4 0 0,-2 3 0 16,5 1 0-16,10-4-9 0,2 4 9 0,1-6-12 16,2 8 12-16,7-3-18 0,-1 0 3 15,3 3 1-15,7-3 0 16,5-2-24-16,9 2-5 0,3 1-1 0</inkml:trace>
  <inkml:trace contextRef="#ctx0" brushRef="#br0" timeOffset="36740.62">8774 17867 1270 0,'0'0'56'0,"0"0"12"0,0 0-54 0,0 0-14 0,6 0 0 0,3 0 0 15,0-5 8-15,3 5 0 0,-4 0-8 0,1-3 12 16,0 3 46-16,3 0 9 0,3 0 1 0,0 0 1 15,0-5 9-15,6 5 2 0,2 0 0 0,4 0 0 16,6 0-22-16,0-5-4 0,0 5-1 0,5 0 0 16,-2 0-28-16,0 0-5 0,2 0-2 0,1 5 0 15,6-5-2-15,2 0-1 0,4 5 0 0,0-5 0 16,5 0-2-16,-2 0 0 0,2 0 0 0,4 3 0 16,5-3 4-16,1 0 1 0,2-3 0 0,4-2 0 15,-7 5-18-15,4-5-17 0,-1 2 3 0,3-2 1 16,4 5 26-16,-4-5 6 0,1-3 1 0,-1 2 0 15,-2 4 15-15,2-4 3 0,1 6 1 0,-1-5 0 16,-6 2-20-16,1-2-4 0,-7 5-1 0,1-5 0 16,0 5 10-16,-1 0 1 0,-5 0 1 0,-1 0 0 0,-2 0 8 15,-4 0 2-15,-5 0 0 0,-3 5 0 16,-1-2-2-16,-2-1 0 0,0 1 0 0,-3-3 0 0,-4 0-5 16,4 0-1-16,3 5 0 0,-3-5 0 0,-4 0-7 15,1 0-1-15,0 0-1 0,0 0 0 0,-6 0-11 0,2 0-8 16,-2 0 9-16,0 0-9 0,0 0 8 0,-3 0-8 15,-4 0 0-15,4 0 9 0,-3 6-9 0,0-6 0 16,0 0 0-16,-6 0 0 16,0 0-25-16,0 0-4 0,-1 0-1 0,-5 0 0 15,-6 0-167-15,0 0-34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8:30:11.1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3118 9028 864 0,'0'0'76'0,"0"0"-60"0,0 0-16 0,0 0 0 15,0 0 214-15,0 0 40 0,0 0 8 0,0 0 2 16,0 0-213-16,0 0-43 15,6 8-8-15,0-3 0 0,0-3 0 0,6 1 0 0,0 2 0 0,3 3 8 16,-6-5-8-16,9 0 12 0,0 2-12 0,-1-2 12 16,1-3-12-16,3 2 10 0,3 1-10 0,0-3 10 15,2 0 3-15,4 0 1 0,0 3 0 0,3-6 0 16,-3 0 14-16,5 3 4 0,7 0 0 0,-6 3 0 16,2 0-20-16,4-1-3 0,-6-2-1 0,2 3 0 15,4-3 9-15,0 2 2 0,2-2 0 0,1 0 0 16,3 3 0-16,2-3 0 0,4 0 0 0,-4 3 0 15,1-3-4-15,0 2-1 0,2-4 0 0,1-1 0 16,2 3 0-16,1 3 0 0,2-1 0 0,-2 1 0 16,3-3-2-16,-1 0 0 0,1 0 0 0,2 0 0 15,1 0-3-15,2 0-1 0,-2-3 0 0,-4 1 0 0,4-1-8 0,-4 0 8 16,7 1-8-16,-1-6 8 0,1 3-8 0,-1-3 0 16,-5 2 0-16,5-2 8 0,-2 3-8 0,5 0 0 15,-5-3 9-15,2 3-9 0,1-1 0 16,-7 4 9-16,-2-1-9 0,-1 0 0 0,4 1 12 0,-4-1-4 15,1 6 0-15,-1-1-8 0,1-2 14 0,0 3-4 16,-7 0-1-16,4-1 0 0,-1 4 5 0,4-1 1 16,-4-2 0-16,4-1 0 0,3 1-15 0,-4 2 0 15,1 3 0-15,2-3 0 0,4-5 0 0,-4 6 0 16,1-4 0-16,-1 1 0 0,-2-3 0 0,-1 0 0 0,1 5 0 16,-1-5 0-16,-5-2 0 0,3-1 0 0,11-2 0 15,-5 2 0-15,-4 0 0 0,-2 3 0 0,-1-5 0 16,4 2 0-16,8 3 0 0,-8 0 9 0,-3 0-9 0,-1 0 8 15,1 0-8-15,-1 3 10 0,-2 2-10 0,-1-2 10 16,4-3-10-16,-3 0 0 0,-1 5 0 0,1-2 8 16,2 0-8-16,-2-1 0 0,0 1 9 0,-1-3-9 15,1 0 8-15,2 0-8 0,1 0 8 0,0 0-8 16,5 0 8-16,-2 0-8 0,-1 0 8 0,1 0-8 16,-4 0 10-16,4 0-2 0,2 0-8 0,1-3 12 15,0 1-3-15,-4-1-1 0,1-2 0 0,-7 5 0 16,4-6 0-16,-4 6-8 0,1 0 12 0,0 0-4 15,-1 3 8-15,-2 0 2 0,-1-1 0 0,-2 4 0 16,-3 2-18-16,-4-3 10 0,-5-5-10 0,3 0 8 16,-6 2 7-16,-1 1 1 0,1 0 0 0,-3 2 0 0,-3-5-5 15,0 3-1-15,-4-1 0 0,1-2 0 0,-3 0 14 0,0 3 4 16,0 2 0-16,-3-5 0 0,0 0-28 0,-3 3 8 16,2 0-8-16,-5-3 0 0,0 0 12 0,0 0-2 15,0 0-1-15,-3 0 0 0,-6 0-9 0,0 0 12 16,0 0-12-16,9 0 12 0,-9 0-12 0,0 0 0 15,0 0 0-15,9 0 0 16,-3-3-60-16,0 0-16 0,3-5-4 0,-3-2-764 16,0-6-153-16</inkml:trace>
  <inkml:trace contextRef="#ctx0" brushRef="#br0" timeOffset="9909.62">3023 10123 806 0,'-9'-5'36'0,"9"5"7"0,0 0-35 0,0 0-8 0,0 0 0 0,0 0 0 15,0 0 104-15,-3 8 18 0,3 0 4 0,-3-1 1 16,3 4-95-16,0 0-20 0,-3 2-3 0,0 0-1 16,3 0 44-16,-3 6 8 0,3-3 1 0,0 2 1 15,0 1-19-15,-3 2-4 0,3 0-1 0,-3 0 0 16,0 3-10-16,3-3-3 0,-6 6 0 0,3-3 0 15,0-1-8-15,0 1-1 0,0 0-1 0,3-3 0 16,-5 0-15-16,-1 0 0 0,3-2 0 0,3 0 0 16,-3-1 0-16,0-2 11 0,0 0-2 0,3-3 0 0,0 0-23 0,-3-2-5 15,3-3-1-15,3 0-508 16,-3-8-101-16</inkml:trace>
  <inkml:trace contextRef="#ctx0" brushRef="#br0" timeOffset="12040.05">3080 10104 921 0,'0'0'82'0,"6"-2"-66"0,3-3-16 0,-1 2 0 15,4 0 44-15,-3 1 4 0,6-1 2 0,0 0 0 16,6-2-35-16,-6 2-7 0,3 1-8 0,-1 2 11 16,4-3 13-16,-3 3 2 0,3-3 1 0,0 3 0 15,0-2 8-15,0 2 1 0,5-3 1 0,-2 0 0 16,3 1-5-16,0 2 0 0,-1-3-1 0,7 3 0 15,0 0-11-15,0 0-3 0,-1 0 0 0,1-2 0 16,-3 2-6-16,3 2-2 0,-4-2 0 0,4 0 0 16,0 0-9-16,-3 0 12 0,2-2-12 0,1 2 12 0,3 0-12 0,3 0 0 15,-7 0 9-15,7 0-9 0,-6 0 0 0,3 0 8 16,-4 0-8-16,1 0 0 0,0 0 0 0,2-3 8 16,-2 0-8-16,0 1 0 0,6-1 12 0,-7 0-3 15,7 3 0-15,-3 0 0 0,2 0-1 0,1 0 0 16,0-2 0-16,3 2 0 0,-1 0 0 0,1 0-8 15,0 0 12-15,-1-3-4 0,4 3-8 0,3 0 0 16,-4 0 0-16,-2 0 0 0,2 0 0 0,-2 0 0 16,-3-3 0-16,0 3 0 0,-1 0 0 0,-2 0 0 15,3-2 0-15,-1-1 0 0,-2 0 0 0,0 3 0 16,2 0 8-16,1 0-8 0,-3 0 14 0,0 0-2 16,-1 0-1-16,-2 3 0 0,0-3-11 0,3 0 8 0,-1-3-8 15,1 6 8-15,0-3-8 0,2 0 12 0,-5 0-12 0,3 3 12 16,0-1-12-16,-1 1 0 0,-2 0 0 15,0-1-11-15,0-2 11 0,-1 3 0 0,-2 0 0 16,3-3 0-16,0 0 0 0,-4 2 0 0,1-2 0 0,3 3 0 16,0 0 0-16,-1-3 0 0,1 0 0 0,0 0 0 15,-1 5 0-15,1-5 0 0,0 0 0 0,0 0 0 16,-1 0 0-16,1 0 0 0,0-3 0 0,0 3 0 16,-1-2 0-16,1 2 0 0,3-3 0 0,0 3 8 15,-1 3-8-15,1-3 0 0,-3-3 0 0,0 3 0 16,-1 0 0-16,1 0 0 0,-3 0 0 0,3-3 0 15,5 3 0-15,-2-2 8 0,0 2-8 0,-4 0 8 16,4 0-8-16,3 0 0 0,-3 0 0 0,-4 0 8 0,-2 2-8 16,3 1-8-16,2-3 8 0,-2 0-12 0,-6 0 12 15,3 3 0-15,8-3 8 0,-2 0-8 0,-3 0 0 0,3 0 0 16,-1 2 0-16,1 1-8 0,0-3 8 16,-6 2 0-16,-1 1 0 0,1 0 0 0,3-3 0 15,-3 0 0-15,-4 0 0 0,1 0 0 0,0 2 0 16,3 1 0-16,3-3 0 0,-7 0 0 0,-2 3 0 0,0-1 0 15,6-2 0-15,-4 3 0 0,1-3 0 0,-3 3 0 16,3-1 0-16,-3-2 0 0,2 0 0 0,-2 0 0 16,0 0 0-16,3 0 0 0,0 0 0 0,-4-2 0 15,4-1 0-15,-3 3 0 0,-3-3 12 0,6 1-1 16,-3 2-1-16,-1 0 0 0,1 0-10 0,0 2 0 0,-3 1-12 0,3-3 12 16,-1 0-9-16,-2 3 9 0,-3-3 0 15,3 2 0-15,0-4 0 0,-3 2 0 0,-3-3 0 0,2 3 0 16,4 0 0-16,-3 0 0 0,3-3 0 0,-3 1 0 15,0 2 0-15,2-3 0 0,1 3 0 0,0-3 0 16,-3 1 0-16,3-1 0 0,0 0 0 0,2 1 0 16,-2 2 0-16,0 0 11 0,0-3-2 0,-3 1 0 15,3 2-9-15,-3 0-9 0,-1-3 9 0,1 3-13 16,-3 0 13-16,3 0 0 0,-3-5 0 0,0 5 10 16,3 0-10-16,-3 0 0 0,-1 0 0 0,1-3 0 15,-3 3 0-15,3 0 0 0,3 0 0 0,-3 0 0 16,3 0 0-16,-3-3 0 0,-1 3 0 0,4 0 0 15,0 0 0-15,0 0 0 0,-3 0 0 0,3 0 0 16,-3 0 0-16,3 0 0 0,-4-2 0 0,4 2 0 16,-3 0 0-16,0 0 0 0,-3 0 0 0,3-3 0 15,0 3 0-15,-3-3 0 0,-1 3 0 0,-2 0 0 0,3 0 0 16,0 0 0-16,0 0 0 0,0 0 0 0,0-2 0 0,0-1 0 16,3 3 0-16,0-3 8 0,-3 1-8 0,2 2 0 15,1-3 0-15,0 3-11 0,0-5 11 0,3 5 0 16,0-3 0-16,-3 1 0 0,3 2 0 0,-4 0 0 15,4-3 0-15,-3 3 0 0,0 0 10 0,0 0-2 16,-3 0-8-16,3 0 12 0,0 3 1 0,-1-3 0 16,-2 0 0-16,3 0 0 0,-3 0-1 0,0 2 0 15,0-2 0-15,3 0 0 0,-3 0-4 0,3-2 0 16,-3 2-8-16,2 0 12 0,1-3-12 0,0 0 0 16,-3 3 8-16,6-2-8 0,-3 2 0 0,0 0 0 15,0-3 8-15,0 3-8 0,-4 0 0 0,1 0 0 0,0-3 0 16,0 6 0-16,0 0 0 0,0-3 0 15,-3 0 0-15,3 0 0 0,-6 0 12 0,3 2-4 0,-3 1-8 16,3-3 12-16,-9 0-3 0,5 3-1 0,-5-3 0 0,6 5 0 16,-6-5 0-16,3 5-8 0,-3-5 12 0,6 5-4 15,-3 3-8-15,-3 0 10 0,0 0-10 0,0 3 10 16,0-3-10-16,0 5 12 0,0-2-12 0,-3-1 12 16,3 3-12-16,-3-2 10 0,0 2-10 0,3 0 10 15,-3-2-10-15,-3 2 0 0,4-2 9 0,-1 2-9 16,0-2 10-16,0 2-2 0,0 3-8 0,3-3 12 15,-3 3-4-15,0 0-8 0,0 0 11 0,3-3-11 16,-3 3 13-16,3 2-4 0,-3-2-1 0,0 0 0 16,3 0 6-16,0 0 1 0,-3 0 0 0,0-1 0 15,3 1-15-15,0 0-13 0,-3-3 2 0,3 3 1 0,0-2 10 16,0-1 0-16,0 0 8 0,0 0-8 0,0-2 16 0,0-1-2 16,3 1 0-16,-3 2 0 0,0-5-6 0,0 3-8 15,0-1 11-15,0-2-11 0,0 0 20 0,0 0-2 16,-3-3-1-16,3-5 0 0,0 0 13 0,0 6 2 15,-3 2 1-15,3-8 0 0,-3 2-33 0,-3 1 0 16,0 2 0-16,0-2 0 0,6-3 15 0,-9 3-4 16,0-1-1-16,0-2 0 0,-3 3-10 0,3-1 0 15,-3 1 0-15,1-3 0 0,-1 0-9 0,-3 0 9 16,0 0 0-16,0 0 0 0,0 0 0 0,-3 0 0 16,0 0 0-16,-2 0 0 0,2-3 0 0,-3 3 0 15,-3-2 0-15,0 2 0 0,-6-3 0 0,1 3 0 0,-4 0 0 16,-3 0 0-16,1 0 0 0,-1 0 0 0,-3 0 0 15,3 0 9-15,-2 0-9 0,-4-2-16 0,3 2 4 0,-2-3 1 16,-1 3 11-16,-3 0 0 0,-2 0-9 0,-1 0 9 16,3 0 0-16,1 0 0 0,-4 0 0 0,1 0 8 15,-1 0-8-15,-6 0 0 0,-2 0-10 0,-1 3 10 16,1-3 0-16,-1 0-9 0,1 2 9 0,-1-2 0 16,0 3 0-16,-2-1 0 0,-1 1 0 0,1-3-8 15,-7 0 8-15,4 3 12 0,-1-3-2 0,-2 2-1 16,-4-2-9-16,1 0 0 0,0 3 0 0,-7-3 0 15,4 0 0-15,-1 0 0 0,1 0 0 0,-4 0 0 16,-8 0-15-16,6 3-5 0,2-1 0 0,1-2-1 16,-7 3 21-16,1 0 0 0,0-3 0 0,2 0 0 15,1 2-9-15,-3 1 9 0,-4 0 0 0,4-1 0 16,-1 4-14-16,1-4 4 0,6 1 1 0,-1-3 0 0,-2 0 9 16,0 0 0-16,-1 2 0 0,4-2 0 0,-1-2 0 0,1 2 12 15,-4 0-4-15,1 0 0 0,3 0-8 0,-1 0 0 16,7 0 0-16,-4-3 0 0,-5 3 0 0,6 0 0 15,-4 0 0-15,4 0 0 0,2 3 0 0,-2-3 0 16,-1 0 0-16,1 2 0 0,-1-2 0 0,-2 3 0 16,6-3 0-16,-4 3 0 0,1-1-8 0,-1 1 8 15,1-3-8-15,-1 3 8 0,1-1 0 0,3 1 0 16,-1 0 0-16,-2-3 0 0,2 5 0 0,4-2 0 16,-1-3 0-16,1 0 0 0,2 0 11 0,4 0 7 15,-4 0 2-15,7 0 0 0,-1 0-3 0,3-3 0 16,7-2 0-16,-1 2 0 0,4 0-9 0,-1 1-8 15,3-4 9-15,4 1-9 0,-1 2 0 0,0-2 8 0,0 0-8 16,4 2 0-16,2-2 0 0,0 0 0 0,1-3 0 0,2 2 0 16,6 1-19-16,-3 0-3 0,3 2-1 0,4-2 0 31,2 2-84-31,-3 1-17 0,3 2-3 0,3 0-829 0</inkml:trace>
  <inkml:trace contextRef="#ctx0" brushRef="#br0" timeOffset="24675.53">11938 10649 961 0,'0'0'42'0,"0"0"10"0,0 0-42 0,0 0-10 16,0 0 0-16,0 0 0 0,0 0 61 0,0 8 11 16,-3 0 1-16,-3 0 1 0,3 3 0 0,0-1 0 15,0 1 0-15,-3 5 0 0,0 0-14 0,3 2-2 16,-6 1-1-16,6 5 0 0,-3-1-16 0,3 7-3 16,-3-4-1-16,0 0 0 0,0 4 1 0,3-1 0 15,-2 0 0-15,2-3 0 0,-3 3 6 0,3 0 2 16,-3 3 0-16,3-3 0 0,0 0-6 0,0-2 0 15,0 2-1-15,0-3 0 0,3 1-26 0,-3-3-5 16,0 2 0-16,0-5-8 0,3 1 14 0,-3-4-4 16,3-2-1-16,-3 2 0 0,0-4-9 0,3 4 0 0,0-5 9 0,-3 1-9 15,0-4 0-15,0 1-10 0,3-3 1 0,-3 2 0 32,3-4-109-32,0-6-22 0,0 0-4 0</inkml:trace>
  <inkml:trace contextRef="#ctx0" brushRef="#br0" timeOffset="25765.91">11971 10668 1375 0,'0'0'60'0,"0"0"14"0,0 0-59 0,0 0-15 15,0-5 0-15,0 5 0 16,0 0 8-16,3-6-8 0,0 1 11 0,0 2-11 0,2 1 31 0,4-1-1 16,-3 1 0-16,0-1 0 0,3 3 22 0,3-3 4 15,0 1 0-15,3 2 1 0,3-3-27 0,0 3-6 16,0 0 0-16,2-3-1 0,4 1-6 0,6 2-1 16,-3 0 0-16,0-3 0 0,2 0 4 0,1 3 1 15,0-2 0-15,0 2 0 0,-1 0 5 0,1 0 1 16,6 0 0-16,0-3 0 0,-1 3-4 0,4 0-1 15,3 0 0-15,2 0 0 0,-2 0-4 0,0-3-1 16,-1 3 0-16,1 0 0 0,-3-2-4 0,2-1-1 0,-2 1 0 16,6 2 0-16,-4-3 0 0,4 0 0 0,-3 1 0 0,-1 2 0 15,-2-3-12-15,0 3 0 0,-1-3 0 0,-2 3 0 16,0-2 0-16,-3 2 0 0,2-3 0 0,1 3 9 16,-3 0-9-16,3-3 0 0,-1 3 0 0,1 0 8 15,0 0-8-15,-1 0 0 0,-2 0 9 0,-3 0-9 16,3-2 8-16,-1 2-8 0,1-3 8 0,0 3-8 15,3-3 13-15,-1 1-1 0,4 2-1 0,-3-3 0 16,2 0-11-16,1 1 8 0,0 2-8 0,-3-3 8 16,-1 3-8-16,1-2 0 0,0 2 0 0,-4-3 8 15,4 0-8-15,0 1 0 0,-3-1 0 0,-1 0 0 16,4 1 0-16,0-1 0 0,-6 3 0 0,2 0 0 16,-2-3 0-16,0 3 0 0,-3-2 0 0,-4 2 0 15,7 0 0-15,-6 0 8 0,3-3-8 0,-3 3 0 16,-1-3 0-16,-2 3 0 0,3-2 8 0,-3 2-8 0,0-3 0 15,-3 3 0-15,2-3 9 0,-2 1-9 0,0 2 13 0,-3 0-1 16,-3 0-1-16,0 0 0 0,0-3-11 0,-3 3 0 16,0 0 9-16,-9 0-9 0,0 0 18 0,0 0-1 15,0 0 0-15,6 0 0 0,-6 0-17 0,0 0 0 16,0 0 0-16,0 0 0 0,0 0 0 0,0 0 0 16,0 0 12-16,3 8-12 0,-3 0 13 15,0 0-4-15,0 0-1 0,0 3 0 0,-3-4-8 0,0 7 8 16,0-1-8-16,0 0 8 0,0 0-8 0,0 3 0 15,-3 0 0-15,3 3 8 0,0-1-8 0,0 6 10 16,-3 0-10-16,0 0 10 0,3-1-10 0,0 1 0 16,0 5 0-16,0 0 0 0,0 1 0 0,0-1 10 0,-3 0-2 15,3 0-8-15,0-3 11 0,3 3-11 0,0-2 10 0,0 2-10 16,0-3 12-16,-3 4-3 0,3-1-1 0,-3-3 0 16,3-2 2-16,-3 2 0 0,0-2 0 0,0 0 0 15,3 2-2-15,0-4 0 0,-3-1 0 0,0 0 0 16,3 0 2-16,-3-5 0 0,0 0 0 0,0-3 0 15,0 0 6-15,0 1 2 0,0-4 0 0,0 1 0 16,0-1-2-16,-2-2-1 0,2-2 0 0,0-1 0 16,0 0-2-16,-3-2 0 0,6-3 0 0,0 0 0 15,-6 2-3-15,0-2-1 0,-3 0 0 0,3-2 0 16,0-1-9-16,-6 0 12 0,3-2-12 0,-3 3 12 16,-3-4-12-16,3 1 0 0,-5-3 0 0,-4 3 0 15,0-1-12-15,-3-1 0 0,-6 1-1 0,0 1 0 16,-8 2-2-16,-4-2 0 0,0 2 0 0,1 1 0 15,-4 2 15-15,0-3-12 0,-2 3 12 0,-4 0-12 0,1-3 12 16,-7 3 0-16,-5-2 0 0,2 2-9 0,-5 2 9 0,-1-2-8 16,-2 0 8-16,-7 3-8 0,-2-3-1 0,-1 0 0 15,-2 3 0-15,0-1 0 0,-4 4-3 0,1-4 0 16,0 4 0-16,-4-1 0 0,4-2 12 0,-3 2 0 16,-1-3 0-16,4 1 8 0,-3 0 8 0,5-1 1 15,4-2 1-15,0 3 0 0,2-3 16 0,-2 3 3 16,5-1 1-16,4-2 0 0,2 0-38 0,4 0-13 15,2 3 0-15,1-3 0 0,5 3 13 0,1-1 0 16,2 4 0-16,6-1 0 0,7-3-9 0,5 4-3 16,3-1 0-16,6-2 0 15,4 2-116-15,2 0-23 0,9 1-5 0</inkml:trace>
  <inkml:trace contextRef="#ctx0" brushRef="#br0" timeOffset="26794.62">11920 11536 1292 0,'0'0'57'0,"0"0"12"0,0 0-55 0,0 0-14 0,0 0 0 0,0 0 0 16,0 0 47-16,6-3 6 0,-6 3 2 0,9-2 0 15,0-1 12-15,3 0 2 0,0 3 1 0,0-2 0 16,5 2-2-16,1 0 0 0,3 0 0 0,3 0 0 16,3 0-15-16,2 0-3 0,4 0-1 0,6 2 0 15,-3-2-11-15,-1 0-2 0,1 0-1 0,3 0 0 16,-4 0-10-16,-2-2-1 0,3 2-1 0,0 0 0 15,-4-3-3-15,4 3 0 0,-6 0 0 0,3-3 0 16,-4 3-6-16,1-2-2 0,-6-1 0 0,-6 3 0 16,3 0-12-16,-6 0 9 0,-1-3-9 0,-5 3 8 15,-3 0-8-15,-6 0 0 0,0 0 0 0,0 0 0 16,0 0-79-16,0 0-14 0,0 0-3 0,0 0-918 16</inkml:trace>
  <inkml:trace contextRef="#ctx0" brushRef="#br0" timeOffset="27505.74">13599 11496 518 0,'-9'-5'46'0,"9"2"-37"0,0 3-9 0,-3-2 0 15,-3-4 200-15,3 1 39 16,3 2 7-16,0 3 2 0,-3-5-114 0,3 5-22 0,0-5-5 0,0 5-1 15,0 0-20-15,6-6-4 16,3 4-1-16,-3-3 0 0,6 2-28 0,0 3-5 0,3-3-2 0,2 3 0 16,4 0-19-16,3 0-4 0,3 0-1 0,0 0 0 15,2 0-2-15,4-2-1 0,3 2 0 0,0-3 0 16,2 3-11-16,1-3-8 0,0 1 9 0,-1 2-9 16,1 0 0-16,0-3 8 0,-7 0-8 0,4 3 0 15,-3 0 0-15,-3-2 0 0,-1-1 8 0,1 3-8 16,0 0 0-16,-6-3 0 0,0 1 8 0,-1 2-8 15,-5 0 0-15,0 0 0 0,-3 0 0 0,-3 0 0 16,-3 0-77 0,-9 0-19-16,0 0-3 0,0 0-882 0</inkml:trace>
  <inkml:trace contextRef="#ctx0" brushRef="#br0" timeOffset="28205.12">12393 9816 1544 0,'0'0'34'0,"0"0"7"0,0-8 2 0,0 3 0 0,0 5-35 0,0 0-8 16,0 0 0-16,0 0 0 0,0 0 20 0,3 8 3 15,3 0 0-15,-3 2 0 0,3 1 7 0,-3 5 2 16,0 2 0-16,0 3 0 0,0 3 5 0,-3 3 2 0,0-1 0 0,0 6 0 15,0-3-16-15,0 3-3 0,0-3-1 0,0 0 0 16,0 0-7-16,-3 0 0 0,3-2-1 0,0 2 0 16,0 0-3-16,0-3-8 0,3 1 12 0,-6-3-4 15,3-1-8-15,0 1 10 0,0-3-10 0,0 3 10 16,3-3-10-16,-3-2 0 0,0-1 9 0,0-2-9 16,3 0 0-16,-3 0 0 0,0-3 0 0,0-2 0 31,0-3-48-31,0 2-5 0,0-4-1 0,0-6-796 0</inkml:trace>
  <inkml:trace contextRef="#ctx0" brushRef="#br0" timeOffset="28396.02">12161 10430 1620 0,'0'0'72'0,"0"0"14"0,-3 0-69 0,3 0-17 15,0 0 0-15,0 0 0 0,0 0 11 0,0 0-2 16,3 0 0-16,6 5 0 0,0-2-9 0,0 2 8 15,3-2-8-15,0-1 8 0,6 4 0 0,-4-1-8 16,7 0 12-16,-3 1-4 0,3-1-8 0,3-2 0 16,-3-1 0-16,2 1 0 15,-2-3-44-15,0 0-10 0,3-3-2 0</inkml:trace>
  <inkml:trace contextRef="#ctx0" brushRef="#br0" timeOffset="28581.87">12605 10324 691 0,'-9'-3'61'0,"3"3"-49"0,3 0-12 0,-3 0 0 16,0 6 220-16,-3-1 42 0,6 6 8 0,-3-3 2 15,3 5-197-15,-3-3-39 0,0 4-8 0,0 1-2 16,0 1 12-16,0 0 2 0,0 3 1 0,0-1 0 16,0 1-15-16,0-1-3 0,3 1-1 0,-2-1 0 15,-1-2-31-15,3 0-7 0,0 3 0 0,0-4-852 16</inkml:trace>
  <inkml:trace contextRef="#ctx0" brushRef="#br0" timeOffset="29208.98">13980 9734 1555 0,'-12'-16'68'0,"6"11"16"16,0-3-68-16,0 3-16 0,0-3 0 0,0 2 0 16,0 1 77-16,6 5 12 0,-3-3 3 0,3 3 0 15,0 0-74-15,0 0-18 0,0 0 0 0,-3 8 0 0,3 3 20 0,0 2 1 16,0 0 0-16,0 6 0 0,0 2 30 0,3 3 5 15,0 2 2-15,0 4 0 0,-3 1-21 0,3 1-4 16,0 2-1-16,-3 1 0 0,0 2-20 0,3-3-4 16,-3 1 0-16,0-4-8 0,-3 1 11 0,3 0-11 15,0-3 10-15,0 0-10 0,-3-2 8 0,3-4-8 16,0-1 0-16,0-4 9 0,3 3-9 0,-3 0 0 16,0-5 9-16,0-3-9 15,0 1-16-15,0-4-8 0,0-2-2 0,0-2 0 16,0-6-146-16,0 0-30 0</inkml:trace>
  <inkml:trace contextRef="#ctx0" brushRef="#br0" timeOffset="29408.85">13635 10224 1267 0,'-9'0'56'0,"9"0"12"15,0 0-55-15,0 0-13 0,0 0 0 0,0 0 0 0,0 0 68 0,0 0 10 0,6 5 2 0,-1 0 1 16,4 0-57-16,0 3-11 0,3-2-2 0,0 2-1 15,0-3 18-15,6 3 3 0,-6 0 1 0,6 0 0 16,0 2-16-16,2 1-2 0,-2-3-1 0,0 0 0 16,3 0-13-16,0 0 8 0,-3-3-8 0,2 0 0 15,-2-2-76-15,3-1-22 0,18 4-4 16,-9-6-1-16</inkml:trace>
  <inkml:trace contextRef="#ctx0" brushRef="#br0" timeOffset="29565.37">14057 10218 1785 0,'-9'6'159'0,"0"1"-127"15,-3 1-32-15,6 6 0 0,-2 1 33 0,-1 1 1 16,0 3 0-16,0-3 0 0,0 2-34 0,-3-2 0 16,3 0 0-16,-3 3 0 15,3-1-83-15,0 1-17 0</inkml:trace>
  <inkml:trace contextRef="#ctx0" brushRef="#br0" timeOffset="30503.88">14161 10155 979 0,'-6'-6'87'0,"0"4"-70"0,3 2-17 0,-2-3 0 15,2 3 95-15,-6 3 15 0,6-1 3 0,-3 1 1 16,0 0-74-16,0 2-16 0,-6 3-2 0,3 3-1 15,-3-1 6-15,-3 6 1 0,-3 3 0 0,0 2 0 16,-2 0-28-16,2 5 0 0,-3 1 0 0,0 5-695 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8:31:05.9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3041 3175 806 0,'0'0'72'0,"0"0"-58"0,-6 0-14 0,3 3 0 16,-3-3 52-16,3 2 8 0,-6-2 2 0,3 0 0 16,-3 0-50-16,6 0-12 0,-3 3 0 0,0-3 0 15,0-3 0-15,0 3 0 0,-2 0 8 0,-1-2-8 16,0 2 9-16,-3 0-1 0,3 0 0 0,-3 0 0 15,-3 0 38-15,3 0 7 0,-3 0 2 0,-6 0 0 16,4 0 14-16,-4 2 3 0,-3 1 1 0,0 0 0 16,-3-1-14-16,-2 6-3 0,-4-8-1 0,6 3 0 0,-3-1-12 15,-2 1-3-15,2 2 0 0,0-5 0 0,3 6 2 0,0-4 0 16,1 4 0-16,2-6 0 0,-3 5-24 0,3-2-5 16,0 2-1-16,1-2 0 0,2 2 12 0,6 0 1 15,-3 0 1-15,3 1 0 0,3-1-2 0,-3 3-1 16,3-3 0-16,3 3 0 0,-2 0-15 0,-1 5-8 15,6-7 8-15,0 2-8 0,6 5 0 0,-9-5 0 16,3 2 0-16,3 1 0 0,0 2 0 0,0-2 0 16,3 2 0-16,-3 5 0 0,0-7 0 0,3 5 0 15,0 2 0-15,0 1-8 0,0 2 8 0,0-2 0 16,0-1 8-16,3 6-8 0,0 0 10 0,0 2-2 16,0 6-8-16,6-3 12 0,0 0-12 0,-3 3 8 15,0 5-8-15,3 0 0 0,-3 0 13 0,2 3-3 0,-2-1-1 0,-3 4 0 16,3-1-9-16,-3 3 0 0,0 0 0 0,0 0 0 15,3 0 0-15,0 0 0 0,-6-5 0 0,3-1 8 16,0-2-8-16,-3-2 0 0,0-3 9 0,0-1-9 16,0-2 0-16,0 1 9 0,0-7-9 0,0 1 0 15,0-3 10-15,0-2-10 0,0-6 8 0,0 0-8 16,0-2 17-16,0-3-1 0,-3-3-1 0,3 0 0 16,-3 1 6-16,3-4 2 0,0-2 0 0,0 0 0 15,0 0-7-15,0 0 0 0,0 0-1 0,0 0 0 16,0-8-7-16,3 0-8 0,3 3 11 0,6-3-11 15,-6-2 0-15,9-1 0 0,3-2 0 0,3 0 0 16,8 2 0-16,1-2-9 0,9 0 9 0,5-1-8 16,13 1 8-16,8-5-8 0,7-1 8 0,11 1-8 15,10-4-97-15,11-1-19 0,9-4-4 16,-24 6-1-16</inkml:trace>
  <inkml:trace contextRef="#ctx0" brushRef="#br0" timeOffset="4936.49">1484 4876 288 0,'0'0'25'0,"0"0"-25"0,0 0 0 0,0 0 0 16,0 0 343-16,0 0 63 0,0 0 13 0,0 0 2 16,0 0-340-16,9 0-68 0,3 0-13 0,-3 0 0 15,-3 0 0-15,9 0 0 0,-6 0 0 0,6 3 0 16,2-3 0-16,1 3 0 0,6-1 0 0,3-2 0 16,-3 3 0-16,8-3 0 0,-2-3 0 0,6 3 0 15,-6 3 12-15,5-3 0 0,1 0 0 0,0 0 0 16,0 0 0-16,5 0-1 0,4 0 0 0,0-3 0 15,5 3 5-15,1 0 0 0,2 0 1 0,1-2 0 0,-3 2-3 16,-1 0-1-16,4 2 0 0,2-2 0 16,7-2-2-16,2 2-1 0,-8 2 0 0,5-2 0 0,-2 0 0 15,2 0 0-15,4 3 0 0,2 0 0 0,1-3 1 0,-1 2 0 16,1 3 0-16,-4-2 0 0,1 0-1 0,2 2 0 16,10-5 0-16,-4 5 0 0,-3 1 0 0,4-1 0 15,-4 0 0-15,7-2 0 0,-1-1-2 0,3 1 0 16,1-3 0-16,2 3 0 0,3-1 3 0,1-2 0 15,-1 0 0-15,0-2 0 0,1 2-11 0,2-3 0 16,0 6 9-16,4-3-9 0,-7-3 9 0,3 3-9 16,-3 0 12-16,4 0-12 0,-1-3 14 0,-3 1-4 15,-2 2-1-15,-1 0 0 0,6 0-9 0,-5-3 12 16,-4 3-12-16,0 0 12 0,-2 0-12 0,-1 0 12 0,4 0-12 16,-1 0 12-16,-6-2-12 0,-2-1 12 0,-4 0-12 15,4 1 12-15,-1-4-12 0,4 4 12 0,-1-4-12 0,-3 1 12 16,-8 0-3-16,2 0 0 0,-2-1 0 0,-1-2 0 15,1 3 1-15,-4-3 0 0,-5 5 0 0,0-2 0 16,2 2 0-16,-8-2 0 0,-7 3 0 0,4-4 0 16,0 6-2-16,-1-5-8 0,-8 2 12 0,0 1-4 15,-3-1-8-15,-4 0 0 0,4 1 0 0,-6-1 8 16,-9 3-8-16,0-3 0 0,2 3 9 0,-5 0-9 16,-6-2 0-16,3 2 8 0,-3 0-8 0,0-3 0 15,3 3-13-15,-3-3-7 0,-9 3-2 0,6-5 0 16,3 3-132-1,-3-6-26-15,-3 2-6 0</inkml:trace>
  <inkml:trace contextRef="#ctx0" brushRef="#br0" timeOffset="13361.35">1690 4871 1598 0,'-21'-3'71'0,"12"3"14"0,6-2-68 0,-9 2-17 0,3-3 0 0,-3 3 0 15,3-3 8-15,0 1-8 0,-3 2 12 0,3-3-12 16,-5 0 21-16,2 1-2 0,3-1-1 0,3 1 0 15,-3 2-9-15,-3-3-1 0,3 0-8 0,3 1 12 16,-3 2-4-16,3-3-8 0,-9 3 11 0,6 0-11 16,3 0 26-16,-6 0-2 0,4 3 0 0,-1-3 0 15,-3 2 11-15,3 1 1 0,-6-3 1 0,3 3 0 16,3-1-9-16,0 1-1 0,-3-1-1 0,3 1 0 0,-3 2 1 16,3 1 0-16,-2-1 0 0,2 3 0 15,3 0-12-15,-3 2-3 0,3 1 0 0,3 0 0 0,-3 2 4 0,6 3 1 16,-3 0 0-16,3 2 0 0,0 3-17 0,3 3-14 15,3 0 2-15,-3 2 1 0,3 3 11 0,-3 1 0 16,3-1-9-16,-3 2 9 0,6 1 0 0,-6 3 0 16,-1 2 0-16,4 0 0 0,-3 0 0 0,-3 2 0 15,6 6 0-15,-6 3 0 0,0 2 0 0,0-2 0 16,0 2 0-16,0 3 0 0,0 3 16 0,-6 2-3 16,0 0 0-16,3 3 0 0,1 0 2 0,-1 0 0 15,-9-1 0-15,3 1 0 0,3 0 0 0,-6 0 0 16,0 0 0-16,3-6 0 0,0-2 2 0,6-2 1 15,-6-4 0-15,0 1 0 0,6-8-8 0,-6-3-2 0,9 2 0 16,-6-4 0-16,0-4-8 0,6 1 12 0,0-3-12 0,0-2 12 16,0-3-12-16,-3-3 0 0,6-3 9 0,-3 1-9 15,6-6 0-15,-6 0 0 0,6 0 0 0,-6-2-12 16,3-6 12-16,3 3 0 0,-6-8 8 0,0 0-8 16,0 0-8-16,3 3-7 0,-3-3-1 0,0 0 0 15,9-5 16-15,0 2-11 0,0-2 11 0,3-1-10 16,-3 4 10-16,3-4-8 0,3-1 8 0,5 4-8 15,4 0 8-15,0 1-12 0,3-1 12 0,6 0-12 16,5 1 12-16,4-1-12 0,-3-5 12 0,14 0-12 31,10-2-60-31,5-4-13 0,7-4-3 0,11-9 0 0</inkml:trace>
  <inkml:trace contextRef="#ctx0" brushRef="#br0" timeOffset="21239.88">3428 6900 748 0,'0'0'67'0,"0"0"-54"0,0 0-13 0,0 0 0 16,0 0 93-16,0 0 16 0,0 0 3 0,0 0 1 15,0 0-66-15,0 0-14 0,0 0-2 0,0 0-1 16,0 0 2-16,0 0 1 0,0 0 0 0,0 0 0 16,6-2-16-16,0-1-3 0,3 3-1 0,0 0 0 15,0 0 27-15,2 0 4 0,-2 0 2 0,3 0 0 16,3 0-8-16,0 0-2 0,0-3 0 0,6 3 0 15,-3 0-8-15,2-2-3 0,1-1 0 0,6 3 0 16,-6-3-1-16,6 1 0 0,-3-1 0 0,2 1 0 0,-2-1-4 16,3-2 0-16,0-1-1 0,3 4 0 0,-1-4-3 0,4 4 0 15,-3-1 0-15,3 3 0 0,2-3 8 0,1 3 0 16,0-2 1-16,-4 2 0 0,1 0-1 0,0 0 0 16,0 0 0-16,2 0 0 0,-2 2-5 0,0-2-2 15,3-2 0-15,5-1 0 0,1 3-8 0,0 0-1 16,2 0-8-16,-2-3 12 0,3 1-12 0,-1-1 0 15,-2-2 8-15,3 2-8 0,2 1 0 0,4-1 0 16,-1-2 0-16,-2-1 0 0,0 1 10 0,2 2-10 16,-2-2 10-16,-1 3-10 0,-2-1 11 0,6 0-11 15,-1 1 12-15,1-1-12 0,0 0 12 0,-1 3-4 0,1 0 0 16,-4 0-8-16,1 6 8 0,0-4-8 0,2 4 0 0,4-4 0 16,-4 3 12-16,1 1 0 0,3-4-1 0,-4 4 0 15,4-1-11-15,-4-2 0 0,1 2 0 0,3 0 8 16,2-2-8-16,1 2 0 0,-4 0 0 0,4-2 0 15,-4-3 0-15,1 0 0 0,-1 0 0 0,7 0 0 16,0 0 0-16,-1 0 0 0,1 0 0 0,-4 3 0 16,-2-3 0-16,-1 0 0 0,4 0 9 0,-4 2-9 15,-5-2 16-15,3 3 0 0,8 0-1 0,-5 2 0 16,-7-2-5-16,1 2-1 0,3-2 0 0,2-1 0 16,1-2 2-16,-4 3 0 0,-2-1 0 0,6 4 0 15,2-4-11-15,-5 1 10 0,-4-3-10 0,4-3 10 16,6 3-10-16,-1-2 0 0,-5-1 0 0,-1 3 8 15,1 0-8-15,-1-3 0 0,1 1 0 0,0-1 0 0,-7 1 0 16,7-1 0-16,0 0 9 0,-4 1-9 0,4-4 8 0,-7 4-8 16,1 2 10-16,0 2-10 0,-7-2 13 0,1 0-3 15,-3 0-1-15,0 3 0 0,-1-3-1 0,-2 3-8 16,0-1 12-16,2 1-4 0,-5-3 4 0,0 3 0 16,0-1 0-16,-3-2 0 0,-7 5-12 0,4-2 0 15,-6-3 9-15,3 5-9 0,-6-2 0 0,0 0 0 16,0-1 0-16,-7 1-8 0,1 0 8 0,0-1 0 15,-9-2 0-15,0 0 8 0,0 0-8 0,0 0 0 16,0 0 0-16,0 0 0 0,0 0-17 0,0 0-5 16,0 0-1-16,0 0 0 15,0 0-112-15,0 0-22 0,3-8-5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8:32:03.1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2728 5741 979 0,'-9'-2'87'0,"-2"2"-70"0,2-3-17 0,-6 1 0 15,3 2 100-15,-3 0 16 0,0-3 3 0,0 3 1 16,-3-3-63-16,6 3-12 0,-2-2-2 0,-1 2-1 16,-3-3-22-16,0 3-5 0,3 0-1 0,-6 0 0 15,6 0-6-15,-6 0 0 0,1 0-8 0,2 0 12 16,-3 0 8-16,0 0 2 0,-3 3 0 0,-2-1 0 15,-1 1 2-15,0 0 1 0,0 2 0 0,0-3 0 16,-2 1 3-16,2 2 0 0,3 1 0 0,-3-1 0 16,6 0 10-16,1-2 2 0,2 2 1 0,3 1 0 15,0 1-29-15,3 1-12 0,0 0 11 0,3 0-11 16,0 3 8-16,3 2-8 0,-3 3 0 0,9 0 0 16,-6 5 0-16,3 3 0 0,3 0 0 0,-6 2 0 15,4 1 0-15,2-1 0 0,-3 3 0 0,3 0 0 16,0-2 0-16,3 2 0 0,-3 0-8 0,2-3 8 0,-2 6 0 0,6 0 0 15,-6 2-8-15,3 3 8 0,3 0 0 0,-6 3 0 16,3 0 0-16,0-1 0 0,0 1 0 16,0 5 0-16,0 0 0 0,3 3 0 0,-6 2 11 15,0 0-1-15,3 6 0 0,0-1 0 0,0-2-10 0,-3 3 0 16,0 2 0-16,-3 0 0 0,3 0 0 0,0 6 8 16,-3-3 0-16,0 2 0 0,-6-2 0 0,6-3 0 15,0 6 0-15,-3-3 0 0,-3 5 2 0,3-5 0 16,-2-3 0-16,2 0 0 0,0-5-2 0,0 3 0 15,-3-1 0-15,3-2 0 0,3 3 3 0,-3-6 0 16,0 0 0-16,0 0 0 0,3-5 1 0,-3 0 1 0,0 0 0 0,0-2 0 16,3 2-13-16,-6-3 0 0,3 0 0 0,-3 3 0 15,3 0 9-15,0-2-1 0,0-1 0 0,-2 0 0 16,2-2 1-16,3-3 0 0,-9 3 0 0,6-3 0 16,3 2-9-16,-9-4 12 0,9 2-12 0,-3-5 12 15,6-1-12-15,-6-2 0 0,3-2 9 0,3-1-9 16,-6 1 0-16,6-6 9 0,-3 0-9 0,3 0 0 15,0-2 9-15,0-3-9 0,0-3 0 0,0 0 9 16,3 0-9-16,-3-2 10 0,0-6-10 0,6 3 10 16,-6-8-10-16,0 6 12 0,0-6-12 0,9 2 12 15,-3 1-12-15,3-6 8 0,3 1-8 0,3-4 8 16,0-2-8-16,2 0 0 0,1 0 0 0,3-2 0 16,0-1 0-16,3 1 0 0,0-4 0 0,-1 1 8 15,1 0-8-15,3-3 8 0,3 3-8 0,2 0 8 16,4 2-8-16,-9-2 0 0,6 2 0 0,-1 1 8 0,1-1-8 0,-3 3 0 15,0 3 0-15,-3 0 0 0,-1-1-12 0,1 1-5 16,-3 5-1-16,0-3-711 16,2 1-143-16</inkml:trace>
  <inkml:trace contextRef="#ctx0" brushRef="#br0" timeOffset="970.05">2222 10136 1710 0,'0'0'76'0,"6"-5"15"0,0 2-73 0,3-2-18 16,-6 0 0-16,0-1 0 0,0 1-16 0,0 0-8 0,-3 0 0 0,0-3-1 16,-3 2 54-16,3 1 11 0,0 0 3 0,-3-1 0 15,-3-2-14-15,6 8-2 0,0 0-1 0,-9 0 0 16,-3-2 21-16,3 2 4 0,-8 2 1 0,-1 1 0 16,3 2-15-16,0-2-2 0,0 2-1 0,-3 1 0 15,0 2-22-15,0 2-4 0,1 1 0 0,-1-1-8 16,-6 1 9-16,3 5-9 0,0 0 0 0,3 0 9 15,-8-1 15-15,5 9 2 0,-3-3 1 0,3 3 0 16,-3 3 0-16,1-1 0 0,5 3 0 0,-3 3 0 16,6 0-4-16,0-3-1 0,0 3 0 0,0-1 0 15,9-2-11-15,-3 6-3 0,3-3 0 0,3-1 0 16,3 4-8-16,3 2 0 0,3 5 0 0,-3-2 0 16,3 5 0-16,3 2 0 0,3 1 0 0,0 0 0 15,0 2 0-15,-3 0 0 0,3 0 0 0,0 3 0 16,3 6 0-16,-6-7 0 0,-1 4 0 0,4 0 0 15,-3-1 0-15,-3 6 0 0,3 5 0 0,-3-2 8 0,0-1-8 0,-3 1 0 16,-3-3 0-16,3-1 8 0,-3 1 4 0,-3 3 1 16,0 2 0-16,0-3 0 0,0 1 10 0,3-3 1 15,-9 2 1-15,0-2 0 0,3 0 6 0,0 2 1 16,-6-4 0-16,7-4 0 0,-4 1-15 0,6-6-2 16,-9-5-1-16,6-3 0 0,3-2-14 0,-3-6 0 15,0-2 0-15,6-3 0 0,-3 0 0 0,3-5 0 16,-3-3 0-16,3 1 0 0,3-7 0 0,0-1 0 15,0-1 0-15,0 0 0 0,3 0-9 0,3-2 9 16,3-3-13-16,-3 0 5 0,-1 0-3 0,7-3 0 0,3 0 0 16,-6-2 0-16,6 2 1 0,3-5 0 0,0 3 0 15,2 0 0-15,1-3 10 0,3 0 0 0,3-3-9 0,6 0 9 16,-4 1 0-16,7-1 0 0,-3 0-9 16,2 1 9-16,4-4 0 0,-3 1 0 0,-3 2 0 0,2-2 0 31,-2 0-28-31,3 0-12 0,-4 2-3 0,1 0 0 15,-6-2-129-15,0 2-27 0,-1-2-5 0</inkml:trace>
  <inkml:trace contextRef="#ctx0" brushRef="#br0" timeOffset="1790.74">2157 14486 1519 0,'0'0'33'0,"0"0"7"0,0-8 2 0,0 0 1 0,0-3-35 0,6 1-8 0,-6 2 0 0,3 3 0 15,-6-1 0-15,3 1 0 0,0 0 0 0,0 5-11 16,0-5 51-16,0 2 9 0,0 3 3 0,0 0 0 15,-6-5 6-15,3 2 2 0,-3 0 0 0,0 3 0 16,-3 0-2-16,-3 3 0 0,3 0 0 0,-9-1 0 16,3 4-22-16,1 1-5 0,-7 4-1 0,3 0 0 15,-3 2-3-15,-3 3-1 0,-3 0 0 0,4 2 0 16,-4 3-10-16,-3 0-1 0,3 1-1 0,-2 4 0 16,-1 1 14-16,3-1 4 0,3 0 0 0,-3 4 0 15,7-1-2-15,-1 5 0 0,0 6 0 0,3-3 0 16,6 0 1-16,0 0 0 0,0 3 0 0,-3-3 0 15,7 2-15-15,2-2-4 0,-3 8 0 0,3-2 0 0,0 2-12 16,6 0 0-16,0 5 0 0,0-3 0 0,0-2 0 0,0 0 0 16,0-2 0-16,6 2 0 0,0 0 0 0,-6 2 0 15,9 4 0-15,-6-1 0 0,2 0 0 0,1 0 0 16,0 1 0-16,3 2 0 0,-6 2 0 0,6 1-8 16,-9 2 8-16,9 3-13 0,-6 0 13 0,0 0 0 15,0-3 0-15,3 3 10 0,-6-3-10 0,6 5 12 16,-3 1-12-16,3-3 12 0,-6-3-12 0,0-3 12 15,3-4-12-15,0 2 12 0,-3 2-12 0,0-2 0 16,6 8 9-16,-6-8-9 0,0-3 0 0,0 0 9 16,0-7-9-16,0 2 0 0,3 0 10 0,3-6-10 15,-6 6 8-15,0-5-8 0,0-6 0 0,0 6 0 16,0-8 0-16,3 5 0 0,0-8 0 0,-3 0 0 16,6 0 0-16,-3-2 0 0,3-3 0 0,3 2 0 15,2 0 0-15,4-2-11 0,3-3 11 0,0 1-12 0,0 1 12 0,3-7-12 16,0 3 1-16,5-6 0 0,-2-2 0 0,3-9 0 31,3 9-13-31,-3-11-4 0,2 0 0 0,4-5 0 16,0 5-4-16,5-6 0 0,1-2-1 0,9 0 0 0,-7-2 6 0,4 2 2 0,0-5 0 0,-1 2 0 31,4-2-3-31,-3 5-1 0,2-5 0 0,1-1-673 0,3 6-134 0</inkml:trace>
  <inkml:trace contextRef="#ctx0" brushRef="#br0" timeOffset="5316.52">5699 6877 1324 0,'0'0'59'0,"6"-6"12"0,6 1-57 0,-3 0-14 0,0-3 0 0,6 2 0 15,2-2 117-15,1 1 21 0,3-1 4 0,0 0 1 16,3 0-127-16,3 0-26 0,-1 3-5 0,4-1-1 16,0-2 6-16,3 6 1 0,2-1 0 0,1 0 0 15,6-2-11-15,-1 5-3 0,1 0 0 0,6-3 0 16,2 1 23-16,4-1 0 0,-1 0 0 0,4 1 0 16,3-1 0-16,2 1 0 0,7-1-9 0,2 0 9 0,-6-2 11 0,7 2 5 15,2-2 2-15,7 0 0 0,5 2 6 0,-6-2 0 16,-8 2 1-16,11-2 0 0,9 0-5 0,-5 2 0 15,-7 0-1-15,0 1 0 0,7-1-2 0,-1 0 0 16,-3 3 0-16,7 0 0 0,-7 0 1 0,0 0 0 16,4 0 0-16,-1 0 0 0,3 3 6 0,-2 0 0 15,-7-3 1-15,6 5 0 0,1-2-7 0,2 2-2 16,0-3 0-16,1 4 0 0,-1-1-8 0,0 0-8 16,9-2 9-16,1 0-9 0,-7-1 0 0,9 1 8 15,6-3-8-15,-3 3 0 0,1-3 0 0,2 0 0 16,0 0 8-16,0 0-8 0,0-3 0 0,3 0 0 15,1 3 0-15,-1-2 0 0,0-1 17 0,-3 3-2 16,0 0-1-16,0-3 0 0,-6 1 4 0,1-1 1 16,-7 3 0-16,0-3 0 0,3 3-6 0,-5 0-1 0,-4 0 0 0,0 0 0 15,-5 0-1-15,-1 0-1 0,0 3 0 0,-2-3 0 16,-10 3 1-16,4-1 0 0,-1 1 0 0,3 2 0 16,1-5 4-16,-7 3 1 0,1 2 0 0,-4-2 0 15,1 0-16-15,-1 4 0 0,0-1 0 0,-2-1 0 16,-1 0 14-16,-2 1-3 0,-4-1-1 0,-2 0 0 15,3 3-2-15,-4 0 0 0,-5-3 0 0,2 1 0 16,-5-1-8-16,0 0 10 0,-7 1-10 0,1-1 10 16,-6 0-10-16,-1-2 0 0,-5-1 9 0,0-2-9 15,-3 3 0-15,-4-3 9 0,1 0-9 0,-3-3 0 16,0 3 0-16,-3-2 0 0,0-4 0 0,-3-1 0 16,2-4-19-16,1 0-7 0,-3-2-2 0,0 3-722 15,-3-4-145-15</inkml:trace>
  <inkml:trace contextRef="#ctx0" brushRef="#br0" timeOffset="6829.7">3612 11266 1094 0,'0'0'97'0,"0"0"-77"0,0 0-20 0,6 3 0 15,3-3 207-15,0 0 37 0,0 0 8 0,0-3 2 32,0 0-254-32,6 3-42 0,-3-2-13 0,6 2-2 0,0-3 57 0,-1 0 0 0,1 1 0 0,3-1 11 15,3 6 5-15,0-3 0 0,-3 0 1 0,5 0 0 16,7-3 21-16,3 3 4 0,2 0 1 0,4-3 0 16,3 1-17-16,-1-1-3 0,4-2-1 0,0 2 0 15,-1-2-7-15,7 2-2 0,2-2 0 0,7 0 0 16,-1-1 7-16,-2-2 2 0,3 3 0 0,2 0 0 0,3 0-22 15,1-1 0-15,5 1 0 0,-2 0-12 0,-1-1 28 0,7 4 4 16,2-1 2-16,0 0 0 0,1 1 22 0,2 2 5 16,-3 0 1-16,4 0 0 0,2 0-23 0,3 2-5 15,-2 1-1-15,-1 0 0 0,0 2 2 0,4-2 0 16,-1 2 0-16,0-2 0 0,1 5-4 0,2-3-1 16,0 0 0-16,0 0 0 0,-5 1-7 0,2-1-2 15,0 3 0-15,4 0 0 0,-7-3 7 0,0 1 0 16,3-4 1-16,4-2 0 0,-1 3-17 0,-3-3 10 15,-2-3-10-15,-1 1 8 0,9-1-8 0,-8 3 0 16,-1-3 0-16,-6-2 0 0,4 0 15 0,-4-1 1 16,0 6 0-16,1-5 0 0,-1 2 3 0,-3 1 1 15,-5-1 0-15,2 3 0 0,1 0-20 0,-4 0 0 0,1 3 0 0,-4-3 0 16,3 0 0-16,-5 2 13 0,-7 1-4 0,4 2-1 16,-3 3-8-16,-1 3 0 0,4-6 0 0,-4 3 0 15,-2-3 0-15,-4 3 10 0,4 0-10 0,-7 0 10 16,1 3-10-16,3-3 0 0,2 0 0 0,-2 2 0 15,-1-2 0-15,-2 0 0 0,-6 3 0 0,-1-6 0 16,1 3 0-16,-1-3 0 0,-5 1 0 0,3-1 0 16,-3-5 0-16,-4 2 0 0,4 1 0 0,-6 0 0 15,-1-1 0-15,1-2 0 0,-6 0-12 0,0-2 12 16,-6 4-13-16,-1-4 5 0,1-1 8 0,-3 0-13 16,-3 3-24-16,3-2-5 15,-3-1-1-15,0-2 0 0,0 0-75 0,2-3-15 0,1 0-3 16,3-6-968-16</inkml:trace>
  <inkml:trace contextRef="#ctx0" brushRef="#br0" timeOffset="8206.81">3708 15801 1839 0,'0'0'40'0,"0"0"9"0,-3 0 2 0,3 0 1 0,-6 5-42 0,6-5-10 16,0 0 0-16,0 0 0 0,0 0-8 0,0 0-4 15,0 0-1-15,0 0 0 0,0 0 36 0,6 0 7 16,0 3 2-16,3 0 0 0,5-3 2 0,-2 0 1 15,0 0 0-15,6 0 0 0,3 0 3 0,0 0 1 16,0-3 0-16,2 0 0 0,4-2-9 0,3 2-2 16,-3 1 0-16,6-1 0 0,2 0-14 0,4-2-3 15,0 2-1-15,5-2 0 0,-2 0-10 0,3 0 0 16,-1 2 9-16,4-2-9 0,-3-1 8 0,5 1-8 16,1 2 8-16,2-2-8 0,4-3 12 0,-4 3-1 15,4 5-1-15,0-5 0 0,5 2 8 0,-2 3 2 0,2-3 0 16,1 1 0-16,-4-1-1 0,4 0 0 0,2 3 0 0,1 0 0 15,2 0 1-15,4 0 1 0,-4 0 0 0,0 0 0 16,4 0 9-16,-1 0 2 0,10-2 0 0,-4 2 0 16,-3-3-7-16,1 3-1 0,2 0 0 0,1 0 0 15,2-3-24-15,0 3 0 0,-5-5 0 0,5 0 0 16,-2 2 0-16,5-2 0 0,0 0 0 0,-2 2 0 16,-7-2 0-16,6 2 0 0,7 0 0 0,-7 1 0 15,0-1 10-15,-2 0-10 0,-1-2 12 0,7 2-12 16,2 3 21-16,-3-5-2 0,-5 5-1 0,5 0 0 15,0 0 2-15,1 0 0 0,-4 5 0 0,0-5 0 16,-2 6 1-16,-1-1 1 0,1 3 0 0,2 0 0 0,-3 3 3 16,4-1 1-16,-4 1 0 0,3-1 0 0,1 1-5 0,-1 2-1 15,1-5 0-15,2 3 0 0,0-1-8 0,1-2-3 16,-1-3 0-16,3 1 0 0,-2-1-9 0,-1-2 0 16,0-3 0-16,-2 2 0 0,2-2 0 0,-3 3 0 15,1 0 0-15,-1-1 0 0,-5 1 0 0,-4 0 0 16,3-3 0-16,-2 0 0 0,-1 5 0 0,-2-3 0 15,-4 1 0-15,-2 0 0 0,2 2 0 0,-2-5 0 16,-1 3 0-16,1-1 0 0,-1 1 0 0,-2-3 0 16,-4-3 0-16,1-2 0 0,-1 5 0 0,1-5 0 15,0-1-10-15,-4-1 10 0,4 4-14 0,-7-5 3 16,1 0 1-16,-6 0 0 0,-7 0-10 0,4 0-3 0,0 3 0 16,-4 0 0-1,-2-1-14-15,0-2-3 0,-1 3-1 0,-2 0 0 16,0-3-131-16,-3 5-25 0,-4-5-6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8:32:16.7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18382 13803 1594 0,'0'0'71'0,"-6"0"14"0,0 0-68 0,0-2-17 0,-3-1 0 0,3 0 0 16,0 1 22-16,6 2 1 0,-6-3 0 0,6 3 0 15,0 0-11-15,0 0-3 0,0 0 0 0,0 0 0 16,0 0 27-16,6-3 6 0,3 3 1 0,-3 0 0 15,3 0 1-15,3 0 0 0,0 3 0 0,0 0 0 16,3-1-11-16,3 4-1 0,0-4-1 0,5-2 0 16,-2 3 9-16,6 0 1 0,9-1 1 0,-4-2 0 15,1 3-21-15,6-3-4 0,0-3-1 0,-4 3 0 16,7-2 12-16,0 2 3 0,2 0 0 0,1-3 0 16,6 0-7-16,-1 1 0 0,1-1-1 0,-4 0 0 15,4 3-7-15,-6 0-2 0,-1-2 0 0,1-1 0 16,3 3-4-16,-4 0-1 0,4 0 0 0,-1 0 0 15,1 0 15-15,-6 0 2 0,-1-3 1 0,1 3 0 16,-6 0-27-16,3 0 0 0,-4 0 0 0,1 0 0 0,0 3 8 16,-1-3 5-16,-2 0 2 0,0 0 0 0,0-3-7 15,-7 3-8-15,1-2 11 0,-6 2-11 0,3-3 12 0,-3 3-4 16,-6 0 0-16,-1-2-8 0,-2 2 12 0,0-3-12 16,0 3 12-16,-6 0-12 0,0 0 12 0,0 0-4 15,0 0 0-15,-6 0-8 0,0 0 8 0,0 0-8 16,6 0 0-16,-6 0 0 0,6 0 0 0,-6 0 0 15,6 0-13-15,3 3 5 0,-3-1-10 0,0 1-2 16,-6-3 0-16,9 2 0 16,0 1-20-16,-1 2-5 0,1-2-1 0,0 2 0 15,-3-2-94-15,3 0-18 0,0-1-4 0,0 1-829 0</inkml:trace>
  <inkml:trace contextRef="#ctx0" brushRef="#br0" timeOffset="1381.77">12667 13840 1670 0,'0'0'148'0,"-3"0"-118"0,-3 3-30 0,6-3 0 16,-3 3 95-16,3-3 13 0,0 0 2 0,0 0 1 16,0 0-95-16,6 0-16 0,3 0 0 0,0 0-13 15,9 0 13-15,0 0 8 0,3-3 0 0,2 0-8 16,1 3 26-16,0-2-2 0,3-1 0 0,0 0 0 16,-1 1 8-16,1-1 0 0,3 3 1 0,3-3 0 15,-1 1-13-15,1-1-4 0,0 1 0 0,3-1 0 16,-1 0-8-16,1 1-8 0,-3 2 12 0,0-6-12 15,-4 4 8-15,1-1-8 0,0 0 0 0,-3 1 0 16,-1-1 0-16,-2 0 0 0,0 3 0 0,0-2 0 16,-6 2-12-16,0-3-10 0,-4 3-2 0,-2 0 0 15,-6-2-132-15,3 2-26 0,0 0-6 0,-9 0 0 0</inkml:trace>
  <inkml:trace contextRef="#ctx0" brushRef="#br0" timeOffset="1925.58">14334 13787 1382 0,'0'0'123'15,"0"0"-99"-15,-3-2-24 0,3 2 0 16,-6 0 116-16,6 0 19 0,0 0 3 0,0 0 1 16,0 0-123-16,0 0-16 0,0 0-19 0,3 5 4 0,6 0 24 15,0 1 5-15,3-1 1 0,6-2 0 0,3 2 29 0,2 0 7 16,7 0 1-16,0-2 0 0,3 0 4 0,2-1 0 15,1-2 1-15,3 0 0 0,-1 0-17 0,4 0-4 16,0 3-1-16,5-6 0 0,4 1-15 0,0-1-4 16,2-2 0-16,-2 2 0 0,-1-2-16 0,1 0 0 15,-3-1 8-15,-4 1-8 0,4 2 0 0,0-2 0 16,-4 2 8-16,-2 1-8 16,-3-1-20-16,-7 1-7 0,1-1-1 0,-6 3-1 15,-3 0-27-15,-7 3-6 0,-2-3-1 0,-6 2-602 16,-9-2-121-16</inkml:trace>
  <inkml:trace contextRef="#ctx0" brushRef="#br0" timeOffset="2786.42">8208 13862 1980 0,'-15'0'88'0,"9"2"17"15,-3-2-84-15,6 0-21 0,3 0 0 0,0 0 0 16,0 0-15-16,0 0-7 0,12 3-2 0,0-1 0 16,0-2 24-16,6 3-9 0,3 0 9 0,6-3 0 0,-1 0 20 15,7 2 12-15,0 1 1 0,3-3 1 0,5 3 22 0,4-1 4 16,6 1 0-16,-1-3 1 0,1 0 2 0,2-3 0 15,1 3 0-15,3-2 0 0,5-1-28 0,-2 0-6 16,5-2-1-16,-2 0 0 0,-4 0-16 0,1-1-3 16,2 1-1-16,-2 0 0 0,2-1-8 0,-2 1 12 15,2 2-12-15,-5-2 12 0,-1 2-2 0,-2 1 0 16,2 2 0-16,-2 0 0 0,-3 0 10 0,2 0 1 16,-5 0 1-16,-1 0 0 0,-2 0-11 0,-3 0-3 15,-4 2 0-15,-2 1 0 0,-3 0 4 0,-3-1 1 16,-1 1 0-16,-5 0 0 0,0-1-3 0,-3-2-1 0,-6 3 0 15,0 0 0-15,0-1 20 0,-6-2 4 16,-4 3 1-16,-5-3 0 0,0 0-22 0,0 0-12 0,0 0 12 0,0 0-12 16,0 0 16-16,0 0-4 0,-5 0-1 0,-1 0 0 15,-3-3-11-15,0 3 0 0,0-2 0 0,0-1 0 16,3 0-11-16,0 1-7 0,0-1-2 0,0 0 0 31,0-2-196-31,0 0-39 0</inkml:trace>
  <inkml:trace contextRef="#ctx0" brushRef="#br0" timeOffset="3887.58">16421 13684 288 0,'0'0'12'0,"0"0"4"0,6 3-16 0,2 0 0 16,-8-3 0-16,9 0 0 0,3 0 405 0,3 0 79 15,0-3 15-15,6 0 3 0,3 1-402 0,5-1-80 16,4-5-20-16,3 3 0 0,0-1 21 0,5 1 0 16,10-3 0-16,-6 3 0 0,-4 0-1 0,7-1 0 15,-1-2 0-15,1 3 0 0,0 0-20 0,2 2-13 16,1-2 1-16,3 2 1 0,-1 1 19 0,-2-4 3 15,-7 4 1-15,-2-4 0 0,6 4-12 0,-10-1 0 16,-2-2 0-16,-3 2 0 16,3 0-22-16,-7 1-6 0,-2-1-2 0,0 1 0 0,-3 2 8 0,-6-3 2 0,-4 0 0 15,-2 1 0 1,-9-1-92-16,6 0-17 0,0 6-4 0,-9-3-653 0</inkml:trace>
  <inkml:trace contextRef="#ctx0" brushRef="#br0" timeOffset="4774.33">21368 13713 1670 0,'0'0'148'0,"0"0"-118"16,0 0-30-16,0 0 0 0,0 0 108 0,0 0 15 15,0 0 3-15,6 3 1 16,3-3-162-16,2-3-32 0,7 3-6 0,0-2-2 0,3 2 43 0,3 0 9 16,0-3 2-16,2 0 0 0,4 1 21 0,6-1 0 0,-3 0 0 0,5 3 0 15,4 0 22-15,3 0-1 0,-1 0 0 0,-2 0 0 16,0 3 6-16,-1-3 1 0,4 0 0 0,0 3 0 16,-4-3-4-16,7 2-1 0,-3-2 0 0,2 0 0 15,1 0-11-15,-4 0-1 0,-2 0-1 0,0 0 0 16,-1 0-10-16,1-2 8 0,-3-1-8 0,-3 0 8 15,-1 1-8-15,1-1 10 0,-6-2-10 0,-3 2 10 16,-1 3-2-16,-2-5-8 0,-3 2 12 0,-6 1-4 16,-3-1-8-16,-3 3 12 0,-3 0-12 0,-6 0 12 15,0 0-12-15,0 0 0 0,0 0-10 0,0 0 10 16,0 0-131-16,-6-3-20 16,-3 1-4-16,-3 2-1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7:33:41.0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2490 3487 172 0,'0'0'16'0,"0"0"-16"15,0 0 0-15,0 0 0 0,0 0 93 0,0 0 16 16,0 0 3-16,0 0 1 0,0 0-83 0,0 0-17 16,0 0-3-16,0 0-1 0,0 0 27 0,0 0 4 15,0 0 2-15,0 0 0 0,-6 0 22 0,6 0 5 16,-6 0 1-16,0 0 0 0,3 0-9 0,-6 0-1 15,4 0-1-15,-1 0 0 0,3 0-24 0,-6 3-5 16,-3-3-1-16,6 3 0 0,-3-3-10 0,0 0-3 16,-3 2 0-16,0-2 0 0,0 0 0 0,-3 3-1 0,0 2 0 0,-2-5 0 15,2 0 13-15,-3 0 4 0,0 3 0 16,0-3 0-16,0 2 2 0,0 1 1 0,1 2 0 16,-1-5 0-16,3 3-4 0,0 0-1 0,-3 2 0 15,3-2 0-15,0-1-18 0,0 1-4 0,1 2-8 16,-1-2 12-16,3-1-12 0,0 1 0 0,0 2 0 0,3-2 0 15,-3 0 0-15,3 2 0 0,3 0 0 0,-3-2 0 16,3 0 0-16,0-1 11 0,3 1-3 0,-3 2-8 16,1 0 11-16,2 1-11 0,0 2 10 0,3-3-10 15,-3 3 10-15,3 0-10 0,0 0 10 0,-6 0-10 16,6 2 8-16,0 3-8 0,0 1 0 0,0 2 0 16,0 2 0-16,0-5 8 0,0 6-8 0,0-1 0 15,0 1 0-15,0 2 0 0,6 0 8 0,-6 0-8 0,0 1 0 16,0-1 0-16,0 3 8 0,3-3-8 0,0 5 0 0,-3-2 8 15,0 2-8-15,3 1 0 0,-3 2 9 0,0 3-9 16,3-3 8-16,-3 5-8 0,2-2 12 0,-2 0-4 16,0 2 0-16,0 1 0 0,0-4 5 0,0 6 1 15,0-2 0-15,0 4 0 0,0-2-1 0,6 3 0 16,-6 2 0-16,0-2 0 0,3 3-13 0,3-6 11 16,-6 0-11-16,3 0 10 0,0-3-10 0,0 0 0 15,0 1 0-15,0 2 0 0,3 0 0 0,-6 0 0 16,0 3 9-16,0 2-9 0,0-2 0 0,0-1 8 15,0-2-8-15,-6 0 0 0,3 3 12 0,0 2-3 16,0-2 0-16,0 2 0 0,0 1 10 0,-3-1 1 16,-3 0 1-16,4 1 0 0,-1-1 2 0,3-2 0 15,-6 0 0-15,3-3 0 0,3 2-7 0,0-2 0 0,-3 3-1 16,3-6 0-16,3 3-3 0,-6 0-1 0,3-2 0 0,0 2 0 16,3-3-3-16,0-2-8 0,-3 2 12 0,3-2-4 15,0-3 1-15,-3 0 0 0,3 3 0 0,-3-3 0 16,3-2 1-16,0 2 0 0,0-3 0 0,-6 1 0 15,3-1 2-15,0 1 1 0,0-4 0 0,3-1 0 16,-3 1-1-16,0-4-1 0,3 2 0 0,0-5 0 16,-6 3 2-16,3-6 1 0,3 3 0 0,-6-3 0 15,6 0 5-15,-3 0 1 0,0-2 0 0,0-3 0 16,3 2-8-16,0-4 0 0,0-1-1 0,0 0 0 16,0-5-11-16,0 0 0 0,0 0 0 0,0 0 8 15,0 0-8-15,0 0 0 0,0 0 0 0,0 6 0 16,0-6 0-16,0 0 0 0,0 0 0 0,6 2 0 15,-6-2 0-15,9 3 0 0,-6-3 0 0,3 0 0 16,3 0 0-16,3 0 0 0,-6-5 0 0,9 2 0 0,-6 0 0 16,3 1 0-16,3-4 0 0,-1 1 0 0,4 0-8 0,0 2 8 15,0-5 0-15,3 6 0 0,0-4 0 0,2 1 0 16,-2 0 0-16,6-3 0 0,0 2 0 0,0 1 0 16,-1-3 0-16,4 0 0 0,0 3-20 0,-3-3 4 15,0 3 1-15,-1-1 0 0,1-1-1 0,0 1-1 16,0-2 0-16,0 0 0 15,-1 3-11-15,1-3-3 0,0 3 0 0,0 0 0 16,-6-1-71-16,-1 4-14 0,4-1-4 0</inkml:trace>
  <inkml:trace contextRef="#ctx0" brushRef="#br0" timeOffset="2820.4">14810 4448 518 0,'0'0'46'0,"0"-6"-37"0,0 1-9 0,3 0 0 16,-3-1 148-16,3 1 28 0,0 3 6 0,0-4 1 0,-3 1-55 15,3 2-12-15,3-2-1 0,-3 0-1 0,3-1-14 0,0 4-2 16,-6 2-1-16,6-5 0 0,6 2-27 0,-3 0-6 16,3-2 0-16,0 2-1 0,-3 1-18 0,2-1-3 15,4 0-1-15,0 1 0 0,0-1-16 0,3 3-3 16,0 0-1-16,0 3 0 0,-3-1-4 0,2 1-1 16,1 0 0-16,-3 2 0 0,0 0-7 0,0 3-1 15,-3 0-8-15,0 0 12 0,0 0-12 0,-6 3 8 16,0-1-8-16,-4 1 0 0,1 2 14 0,-3 0-3 15,-3 3-1-15,-2 0 0 0,-1-3 9 0,0 3 1 16,-6 0 1-16,0 2 0 0,-3-2-6 0,0 0-2 0,-3 3 0 16,0-3 0-16,-3-1-4 0,4 1-1 15,-7 0 0-15,3-3 0 0,3 1 4 0,-3-1 0 0,3 0 0 0,4-2 0 32,-1-3-36-32,3 0-8 0,-3-3 0 0,6-2-1 15,3-1-131-15,6-2-25 0,0 0-6 0</inkml:trace>
  <inkml:trace contextRef="#ctx0" brushRef="#br0" timeOffset="3085.56">15188 4326 1036 0,'0'0'92'0,"0"0"-73"16,0 0-19-16,0 0 0 0,-6 5 155 0,0 1 27 15,0-1 6-15,-3 3 0 0,4 0-67 0,-4 2-13 16,3 1-4-16,-3 2 0 0,0 0-24 0,3 1-6 15,-3 1-1-15,3-1 0 0,0 2-30 0,0-1-7 16,0 1 0-16,3 0-1 0,0 3-13 0,3-3-2 16,0-3-1-16,6-3 0 0,0 4-11 0,0-1-8 15,3-3 9-15,0 1-9 0,3-6 8 0,0 3-8 16,3-2 0-16,-1-4 9 0,1-2-9 0,3 0-16 16,0-2 4-16,6-1 1 15,3-2-84-15,-4-1-17 0,-2-2-3 0,6-2-567 16,-3-1-114-16</inkml:trace>
  <inkml:trace contextRef="#ctx0" brushRef="#br0" timeOffset="3400.54">15623 4456 576 0,'0'0'25'0,"0"0"6"0,0 0-31 0,0 0 0 0,0 0 0 0,0 0 0 16,6 5 282-16,3-5 50 0,-3 0 11 0,3 0 1 16,3 0-214-16,-1 0-43 0,4 0-9 0,0 0-2 15,6-3-35-15,-3 1-7 0,3-1-2 0,3 0 0 16,2 1-14-16,1 2-3 0,0-3-1 0,0 0 0 16,-1 1-14-16,1 2 0 0,-3-3 0 0,0 0 0 0,0 3 0 15,-3 0 0-15,2-5 0 0,-2 2 0 16,3 3 0-16,-3-2 0 0,-3-1 0 0,3-2 0 15,-7 2-32-15,4 1-10 0,-6-1-2 0,3 0 0 16,-6-2-4-16,0 2-2 0,-3 1 0 0,0-1 0 16,0 0-21-16,-6 3-4 0,0 0-1 0,0 0-700 15</inkml:trace>
  <inkml:trace contextRef="#ctx0" brushRef="#br0" timeOffset="3661.27">16188 4292 1152 0,'0'0'102'0,"0"0"-82"0,0 0-20 0,0 0 0 16,6 0 74-16,3 0 10 15,-9 0 3-15,6 2 0 0,3 1 9 0,0-1 3 0,-3 1 0 16,3 5 0-16,0-3-28 0,0 3-6 16,0-2-1-16,-3-1 0 0,0 0-29 0,-3 0-7 0,3 3 0 15,3 0-1-15,-4 0-13 0,4 0-2 0,0 0-1 0,0 3 0 16,0-3 23-16,-3 0 5 0,3 0 1 0,-6-1 0 15,3 1-20-15,-3-2-4 0,-3 4-1 0,0-2 0 16,-3-2-5-16,-3 1-1 0,-3-1 0 0,0 2 0 16,-3 0-9-16,0-3-16 0,-2 3 4 0,-1 2 1 15,0-2-151-15,3 0-30 0</inkml:trace>
  <inkml:trace contextRef="#ctx0" brushRef="#br0" timeOffset="4290.55">16757 4297 921 0,'-12'0'82'0,"3"-3"-66"15,9 3-16-15,0 0 0 0,-6 3 285 0,0-1 54 16,-3 1 10-16,3 5 3 0,6-3-231 0,-3 3-45 15,0 0-10-15,0 0-2 0,0 3-21 0,3-3-5 16,-3 2-1-16,3 1 0 0,0 2-8 0,3-2-1 16,9-1-1-16,-6-2 0 15,-6 3-43-15,6-3-8 0,12 0-1 0,-6-3-1 0,0-2 42 0,0-1 8 16,3 1 1-16,3-3 1 16,-1 0-72-16,1-3-14 0,-6-2-4 0,3 0 0 0,6-3 64 0,-6 2 0 0,-3-2 0 0,0-2 0 15,2 2 0-15,1-3-17 0,-3 1 1 0,-3-1 1 16,0 1 15-16,0-4 12 0,0 4-3 15,0 2 0-15,-9-3-9 0,3 3 0 0,0-2 0 0,0 2 0 16,-3 3 0-16,0 5-17 0,0 0 4 0,0 0 1 16,0 0 12-16,0 0 16 0,0 0-3 0,0 0-1 15,6-3 16-15,-6 3 2 0,0 0 1 0,0 8 0 16,3 0-16-16,-3 2-3 0,0 1-1 0,0 0 0 16,0 2-11-16,0 3 12 0,0 0-12 0,3 2 12 15,-6 3 3-15,3 0 1 0,3 3 0 0,-3 3 0 16,0-1-16-16,0 3 0 0,3 0 0 0,0 0 0 15,0 1 0-15,-3-1-12 0,0 0 3 0,3-3 0 0,3 1 9 0,-3-1 12 16,-3 1-2-16,-3-4-1 0,3 1-9 0,-3 0-9 16,-3-3 9-16,-3 0-13 0,0 0 13 0,3-2 8 15,0-3 0-15,-3 2-8 0,-6-2 0 0,0 0 0 16,3-3 0-16,3-2 0 0,-6 0 0 0,1-4 0 16,-1 1 0-16,3-2 0 0,-3-4 0 0,0-2 0 15,-6 0 0-15,6-2 0 0,6-4 0 0,-3 4 0 16,-2-4 0-16,5-1 0 0,3-4 0 0,3 0-14 15,0-2 1-15,3-3 0 0,0 0 21 0,6-2 4 16,9-1 0-16,-1 3 1 0,1-2-13 0,3-1-15 16,9 4 3-16,0-4 1 0,-3 1 11 0,5-1 0 15,4-2 0-15,6 0-8 16,0 2-88-16,-1-2-18 0,-5-3-3 0</inkml:trace>
  <inkml:trace contextRef="#ctx0" brushRef="#br0" timeOffset="6758.81">16370 5233 864 0,'0'0'38'0,"0"0"8"0,-6-5-37 0,0 3-9 16,3-4 0-16,3 6 0 0,-3-2 164 0,3 2 32 16,0-6 5-16,0 6 2 15,0-5-185-15,6 2-37 0,0-2-7 0,-3 2-2 0,6 1 16 0,-3-1 4 16,6 0 0-16,-3 1 0 0,0-1 8 0,3 3-8 0,-4 0 8 0,4 0-8 16,0-2 20-16,3 2 5 15,-3-3 1-15,3 0 0 0,0 1 8 0,0 2 2 0,3-3 0 0,-4 0 0 16,7 3 3-16,3-2 1 0,0-4 0 0,-3 4 0 15,3-4-8-15,-1 4 0 0,7-3-1 0,-3 2 0 16,-3 0-7-16,3 3 0 0,2-2-1 0,-2-1 0 16,0 0 1-16,-3 1 1 0,2-1 0 0,1 0 0 15,3 3 2-15,-3-2 0 0,-3-1 0 0,2 0 0 16,4 1 3-16,0-1 1 0,-6 0 0 0,0 3 0 16,-1-2-7-16,1 2 0 0,3 0-1 0,-6 0 0 15,0 0-3-15,0 0-1 0,-1 0 0 0,1 0 0 16,-3 0-11-16,0-3 8 0,0 3-8 0,0-2 8 15,-1 2-8-15,-5 0 0 0,0-6 0 0,0 6 8 16,3-2-8-16,-3-1 12 0,-12 3-12 0,6-3 12 16,3 3 5-16,-3-2 2 0,-6 2 0 0,0 0 0 0,-3-6 9 0,3 1 3 15,0 5 0-15,-6-8 0 0,0 3-7 16,0-3 0-16,0 3-1 0,3-6 0 0,-3 3-23 16,0-2 0-16,0-1 0 0,6 0 0 0,-3-2 0 0,3 0-8 15,-3-3 8-15,3 0 0 0,3-2 0 0,0-4 0 16,-6 1 12-16,3-5-4 0,3-6-20 0,0 0-3 15,-6-7-1-15,3-6 0 0,3 0 25 0,0-6 5 16,0 1 1-16,-3 0 0 0,-3 0-24 0,3-1-5 16,0 1-1-16,3-3 0 0,-6 8 15 0,3 0 8 15,0 3 0-15,-3 5-8 0,-3 2 18 0,3 6-3 0,-6-2-1 16,3 7 0-16,3 0-14 0,-3 5 0 0,-8-2 0 0,5 3-10 16,3-1 10-16,0 1 0 0,-6 2 0 15,3 3 0-15,0-1 0 0,0 1 0 16,0 3 0-16,0 2 0 0,0-3 0 0,0 3 0 0,6 0 0 15,0 3 0-15,-6-3 0 0,3 3 9 0,3-3-1 0,1 2-8 16,-4 4 0-16,3-4 0 0,-6 1-12 0,0 3 3 16,9 2 9-16,-6-6 0 0,-6 1 0 0,0 0 0 15,6 2 0-15,0 0 0 0,-6 1 0 0,-3-1 8 16,0 3-8-16,1-3 8 0,2 1-8 0,-3 2 8 16,-6-3-8-16,3 3 0 0,3 0 0 0,0 0 0 15,-3-5 0-15,1 2 0 0,2 1 0 0,3-1 0 16,-6 0 0-16,3 1 0 0,0-1 0 0,-3 3 0 15,3-3 0-15,0 3 8 0,-5-2-8 0,2 2 0 16,3 0 0-16,-6 2 8 0,0 1-8 0,3-3 0 0,-2 3 0 16,2-3 0-16,0 2 0 0,-3-2 0 0,0 3 0 0,3 0 0 15,3 2 0-15,1 0 0 0,-1-2 0 0,3-1 0 16,0 4 0-16,3-1 0 0,3 3 0 0,-3-3 0 16,0 1 0-16,0-1 0 0,3 3 0 0,0-3 0 15,0 3 0-15,0-3 0 0,0 3 0 0,3 0 0 16,-3 0 0-16,1 0 0 0,-1-3 0 0,3 6 0 15,-3-3 0-15,3 2 0 0,0 1 0 0,0 2 0 16,0-2 0-16,3 2 0 0,-3 0 0 0,0 0 0 16,3 1 8-16,0 2-8 0,3-1 0 0,0-1 0 15,-3 2 0-15,3-1 8 0,0 4-8 0,0 2 0 16,-3 0 0-16,3 3 0 0,0 0 0 0,0 2 0 16,-3 3 0-16,0 1 0 0,0-1 0 0,0-3 0 15,0 6 0-15,-3-3 0 0,0 0 0 0,0 3 0 0,-3 0 0 16,0 2 0-16,0 3 0 0,0 0 0 0,0 3 0 0,-3-3 0 15,3 0 0-15,0-3 0 0,-3 3 0 0,0 0 8 16,0-2-8-16,3-4 0 0,-3 1 0 0,3 0 8 16,0-3 1-16,1 3 1 0,2 0 0 0,3-3 0 15,-6-3-10-15,6 1 8 0,0-4-8 0,0 1 8 16,-3 0-8-16,3-3 0 0,-3-2 9 0,0 2-9 16,0-3 8-16,0-2-8 0,0 0 8 0,-3-3-8 15,0 1 14-15,-3 2-2 0,0-3 0 0,0 0 0 16,0 0-12-16,0-2 0 0,-3 2 0 0,3 0 0 15,-3-5 0-15,4 0 0 0,-1 0 0 0,0-3 0 16,3 1-12-16,0-1-4 0,6-5-2 0,0 0-764 16,0 0-153-16</inkml:trace>
  <inkml:trace contextRef="#ctx0" brushRef="#br0" timeOffset="12532.77">19376 4133 1555 0,'0'0'138'0,"0"0"-110"15,0 0-28-15,0 0 0 0,0 10 79 0,0 1 10 16,0 2 3-16,-3 3 0 0,0 8-24 0,0 0-4 16,-3 5 0-16,0 3-1 0,1-1-27 0,-1 1-6 15,-6 2-1-15,3 3 0 0,0-2-21 0,0 2-8 16,0-3 0-16,-3 3 9 0,0-8-9 0,0 3 0 0,0-5 0 0,3-4 8 15,-6 1-8-15,4-5 0 16,-1-1 9-16,0-4-9 0,0-1 18 0,0-3-1 0,0-2 0 0,3 0 0 16,0-2 11-16,3-6 3 0,0 2 0 0,6-2 0 15,0 0-6-15,0 0-1 0,3-10 0 0,3 2 0 16,0 0-24-16,6 0 0 0,0 0 0 0,6 3 0 16,-3-1 0-16,3 1 0 0,-1 2 0 0,-2 1 0 15,6 2 0-15,-3 2 0 0,6-2 0 0,-3 3 0 16,2 0 10-16,1 2-10 0,3-2 12 0,0 2-12 15,0-2 11-15,-1-1-11 0,1 1 10 0,0 2-10 16,0-2 9-16,0-1-9 0,-4 1 8 0,1 0-8 16,0-3 0-16,0 0 0 0,-3 0-14 0,0 0 5 15,-4 0-136-15,1-3-27 0,-6 0-6 0</inkml:trace>
  <inkml:trace contextRef="#ctx0" brushRef="#br0" timeOffset="12856.63">20263 4056 2332 0,'0'0'104'0,"0"0"20"0,0 0-99 0,0 0-25 15,-6 0 0-15,6 0 0 0,-6-3 24 0,0 6 0 16,1 0 0-16,-1-1 0 0,0 4 38 0,3-1 7 15,-3 3 2-15,0 5 0 0,-3 0-63 0,-3 9-8 16,3 1-9-16,-6 6 9 0,3-2 44 0,-3 2 16 0,-3 3 3 0,4-1 1 16,-4 1-52-16,-3 3-12 0,6-1 0 0,0 0 0 15,0 1 0-15,6-3 0 0,0-1 0 0,3 1 0 16,0-5 0-16,6-1 0 0,3-2 0 0,0-3 0 16,3 0-48-16,3-2-13 15,0-6-3-15,6 0 0 0,0-2 0 16,3-6 0-16,0-2 0 0,5-3 0 0,-2 0-102 0,6-6-21 0,0-2-4 15,3-2-1-15</inkml:trace>
  <inkml:trace contextRef="#ctx0" brushRef="#br0" timeOffset="13366.46">20546 4368 1911 0,'0'0'84'0,"0"0"19"0,-6 6-83 0,-3-1-20 15,6 0 0-15,-3 0 0 0,0 3 66 0,0 0 9 16,0 0 1-16,3 3 1 0,3-1-10 0,-3 4-3 16,6-6 0-16,-3 2 0 0,6 3-51 0,-3 1-13 15,3-4 0-15,3 1 0 0,0-1 0 0,0-2 0 16,0-2 0-16,3-1 0 0,-3-2 0 0,6-1 0 16,-3 1 0-16,3-6 0 0,2-2 0 0,-2 0 0 15,3-1 0-15,0 1 0 0,0-6 0 0,-3 1 0 16,3-1 0-16,-4 1 0 0,-5 2 0 0,3-3 0 15,-3 3 0-15,0-2 0 0,-3 2 0 0,-3 2 0 0,3 1 0 16,-3 0 0-16,0 2 0 0,-3 3 0 0,0 0 0 0,0 0 0 16,0 0 0-16,0 0 0 0,0 0 0 0,-6 5 0 15,0 3 36-15,3 0 5 16,-3 3 1-16,3 2 0 0,-3 0-16 0,3 6-3 0,3-1-1 0,-3 4 0 16,0-4-22-16,3 3 0 0,0 0 0 0,3 6 0 15,-6-1 0-15,3 1 0 0,3-3 0 0,-3 2 0 16,3 1 0-16,0-4 0 0,-3 1 0 0,-3 0 0 15,3-3 0-15,-3 0 0 0,0 1 0 0,-3-1 0 16,0-3 0-16,-3 1 0 0,1-1 0 0,-7-2 0 16,3 3 0-16,-3-3 0 0,0-1 0 0,-3-1 0 15,-3-1 0-15,3-5 0 0,-2 0 0 0,-1 0 0 16,-3-3 0-16,3 0 0 0,3-5 0 0,0 0 0 0,1 0 0 16,2-8 0-16,0 3 0 0,0-6 0 0,3 3 0 15,3-5 0-15,6-3 0 0,0-2 0 0,3-3 0 0,3-3 0 16,3 0 0-16,9-5 0 15,0 3-149-15,9-1-35 0,-1-5-6 0,10 3-2 0</inkml:trace>
  <inkml:trace contextRef="#ctx0" brushRef="#br0" timeOffset="14095.47">20493 4318 1645 0,'0'0'72'0,"0"0"16"0,5-3-70 0,4-5-18 0,-3 0 0 0,3 1 0 15,0-1 64-15,0-6 8 16,3 4 3-16,0-3 0 0,-3-3 1 0,3 0 0 16,0 0 0-16,0-3 0 0,0-2-68 0,-1 5-8 0,4-2-13 0,-3-1 3 15,0 6 19-15,-3-3 4 0,3 6 1 0,-3-1 0 16,-3 3 7-16,0 3 2 0,0 2 0 0,-3 1 0 15,0-4 8-15,-3 6 1 0,6 0 1 0,-6 0 0 16,0 0-2-16,6 3-1 0,3 0 0 0,-4 2 0 16,-5-5 6-16,3 8 0 0,-3 2 1 0,0 4 0 15,0-1-1-15,-3 3-1 0,-2-3 0 0,2 3 0 16,0 0-5-16,3 2-1 0,-3-5 0 0,3 3 0 16,0 0-29-16,0-3 0 0,3 1 0 0,0-4 0 15,0 3-45-15,2-2-15 0,1-3-4 0,3 0 0 16,-3 0-75-16,0-3-15 0,6 3-3 0</inkml:trace>
  <inkml:trace contextRef="#ctx0" brushRef="#br0" timeOffset="14322.44">21106 4551 2149 0,'0'0'47'0,"0"0"9"0,3 10 3 0,-3 1 2 0,-3 0-49 0,3-1-12 0,0 1 0 0,0 2 0 15,-3-2 63-15,0-1 9 0,0 1 3 0,0 2 0 16,-3-5-60-16,0 2-15 0,0-2 0 0,0 3 0 31,-3-3-72-31,3 0-18 0,-3-3-3 0</inkml:trace>
  <inkml:trace contextRef="#ctx0" brushRef="#br0" timeOffset="14869.53">21439 4347 2188 0,'0'0'97'0,"0"0"20"0,-6 8-93 0,3 0-24 15,-3 0 0-15,3 3 0 0,3-4 56 0,-3 4 6 16,0 0 2-16,3-1 0 0,3 3 0 0,0-2 0 16,3 0 0-16,0-1 0 0,0 1-52 0,3-1-12 15,0-2 0-15,3 0 0 0,-6-2 0 0,6-1 0 16,0-5 0-16,2 2 0 16,-2-2-48-16,3 0-13 0,-3-5-3 0,6 3 0 0,-6-4 52 0,3-2 12 15,0-2 0-15,-3-1 0 0,2 3 0 0,1-5 0 16,-6 0 0-16,0-1 0 0,-3 1 0 0,3 0 0 15,0 0 0-15,-6 2 0 0,-6-2 0 0,3 2 0 16,6 3 0-16,0 1 0 0,-9 1 0 0,3 6 0 16,0 0 0-16,0 0 0 0,0 0 29 0,0 0 9 15,0 0 2-15,6 6 0 0,-3 1-22 0,-3 4-4 16,-6 0-1-16,6 2 0 0,0 3-1 0,3 0-1 0,-6 5 0 16,0 0 0-16,6 3-11 0,0 2 0 0,-3 1 0 15,3 7 0-15,-6-2 0 0,6 2 0 0,0 1 0 0,-3 2 0 16,-3-6 0-16,0 4-11 0,3-1 3 0,0 1 0 15,-3-6 8-15,3 2 11 0,-3-4-3 0,3 2 0 16,-6-3-8-16,3-4 0 0,-3-1 0 0,-3 0 0 16,0-3 0-16,0-2 0 0,0 0 0 0,0-3 0 15,-5-5 0-15,-1 0 0 0,0-2 0 0,-3-1 0 16,-3-5 0-16,0 3 0 0,0-6 0 0,-2 0 0 16,-1-2 0-16,0 0 0 0,0-6 0 0,0 1 0 15,4-4 0-15,-1 4 0 0,6-4 0 0,3-1 0 16,6-1-49-16,0-3-12 0,3-2-3 0,6-3 0 15,6 0-51-15,6-5-10 0,3 0-3 0,5-3-819 16</inkml:trace>
  <inkml:trace contextRef="#ctx0" brushRef="#br0" timeOffset="15182.87">21891 3850 2091 0,'0'0'46'0,"0"0"10"0,0 0 1 0,0 0 2 0,9 2-47 0,3 4-12 0,-3-1 0 0,6 3 0 16,0 2 10-16,0 1 0 0,0 5 0 0,3 0 0 15,2 2 49-15,1 6 9 0,0 3 3 0,3 2 0 16,6 5 2-16,-3 3 1 0,-1 3 0 0,1 2 0 31,0 0-110-31,3 3-23 0,-4 0-4 0,1 3-1 0,-9 0 103 0,0 2 20 0,-6-2 4 0,0 2 1 16,-9-3-52-16,0-4-12 0,-9-4 0 0,-3 1 0 15,-3-8 0-15,-9 0 0 0,0-3 0 0,-9-3 0 16,1-2 0-16,-4-3 0 0,-9-2 0 0,-5-1 0 16</inkml:trace>
  <inkml:trace contextRef="#ctx0" brushRef="#br0" timeOffset="18877.2">2978 7900 230 0,'0'0'20'0,"0"0"-20"16,-6 0 0-16,1-2 0 0,2-1 311 0,-3 1 57 16,0-1 12-16,6 3 3 0,-3-3-303 0,0 1-60 15,-3 2-12-15,6 0-8 0,0 0 12 0,0 0-4 16,0 0-8-16,-3-6 12 0,3 6-2 0,-3-5-1 16,0 0 0-16,0-1 0 0,3 1-9 0,-6 2 8 15,6 1-8-15,-9-3 8 0,6 2 5 0,-6-2 1 0,0 2 0 16,0 0 0-16,-3 1 19 0,0 2 4 0,-3 0 1 0,-2 2 0 15,-1 1 7-15,-3 0 2 0,3-3 0 0,-6 5 0 16,0-2 1-16,4-1 0 0,-1 3 0 0,3-2 0 16,-3 5-21-16,3-3-4 0,3 1-1 0,3-4 0 15,-5 4-3-15,5-1-1 0,0-2 0 0,3 2 0 16,0-3-18-16,3 4 10 0,3-4-10 0,-3 4 8 16,6-6-8-16,-3 5 0 0,3-5 0 0,-3 5 0 15,3-5 0-15,0 8 0 0,0 0 0 0,0 0 0 16,0 3-8-16,0-1 8 0,0 3 0 0,3 1 0 15,-3 4 0-15,0 3 0 0,3 3 0 0,-3 5 8 16,0 0-8-16,-3 6 0 0,3 2 0 0,0 0-11 16,-3 3 11-16,3-1 0 0,-6 4 8 0,3-1-8 15,0 3 8-15,-3 0-8 0,3 5 10 0,-3-2-10 0,0 2 8 16,0 0-8-16,0 1 0 0,3-1 9 16,-6-2-9-16,1 2 0 0,2 0 0 0,-6 0 0 15,3 1 8-15,0-4-8 0,-3-2 0 0,3 0 8 0,-6-2-8 0,3-4 0 16,-6-2 9-16,3 0-9 0,1-5 0 0,-4 2 9 15,3-2-9-15,-3-5 0 0,3-4 10 0,3-1-10 16,-3-4 8-16,3-2-8 0,3 0 8 0,1-3-8 16,5 0 0-16,-6-2 8 0,3 0-8 0,0-4 0 15,3-1 9-15,3-1-9 0,0-5 11 0,0 0-3 16,0 0 0-16,3 5 0 0,3-2-8 0,6-3 0 16,-3-3 0-16,5 1 0 0,4-1 0 0,3-2-11 15,3 2 11-15,0-2-12 0,3 2 12 0,2 1 0 16,7-6 0-16,-6 2 0 0,11-2 0 0,-2 3-8 0,9-8 8 0,5 2 0 15,4 1-24-15,5-1 1 0,4-7 0 0,8-1-698 16,7-2-140-16</inkml:trace>
  <inkml:trace contextRef="#ctx0" brushRef="#br0" timeOffset="20565.71">7863 10057 1728 0,'0'0'153'0,"0"0"-122"0,9-3-31 0,0 1 0 16,-3-1 83-16,6-2 10 0,9-1 3 0,5 1 0 15,1-3-78-15,6 0-18 0,0-2 0 0,8 2 0 16,7 2 0-16,-1-2 11 0,-2-2-11 0,3 5 12 15,-1-3-12-15,7 5 0 0,-3 0 9 0,2 1-9 16,7-1 0-16,-7 0 8 0,1 1-8 0,-1 2 0 16,1 0 0-16,-3-3 8 0,-4 0-8 0,4 1 0 15,-7-1 0-15,4 0 9 0,-9-2-9 0,-1-3 0 16,-2 3 0-16,-3-3-17 0,-6 3 1 0,-3-1 1 16,-7-2-78-16,-5 3-16 0,0-3-3 15</inkml:trace>
  <inkml:trace contextRef="#ctx0" brushRef="#br0" timeOffset="21528.99">11997 10155 1958 0,'6'2'174'0,"0"1"-139"16,3-3-35-16,0 3 0 0,0-1 67 0,6 1 6 16,3-3 2-16,6 3 0 15,5-1-111-15,4 1-23 0,6-6-4 0,6 3-1 0,-1 0 46 0,7-2 9 16,-1-1 9-16,7-2-13 0,8 2 13 0,4-2 0 16,2 2 0-16,1 0 0 0,2-5 16 0,4 3-4 0,2 0-1 0,0 0 0 15,4-1-11-15,-4 1 0 0,3 2 9 0,1-2-9 16,2-3 13-16,0 3-1 0,-2 0-1 0,2-1 0 15,0-2-11-15,7 0 10 0,2 3-10 0,-3 0 10 16,3 0 6-16,-2-1 2 0,2-2 0 0,-6 3 0 16,0 2 2-16,4-2 0 0,-4 0 0 0,3-1 0 15,1 4-5-15,-1-3-1 0,-3 2 0 0,-3 0 0 16,4 1-6-16,-4 2-8 0,-3-3 11 0,1 3-11 16,-4 0 9-16,1 3-9 0,-4-3 0 0,0 5 9 15,-2-2 0-15,-4 2 0 0,-2-5 0 0,2 2 0 16,3 1 0-16,-2 0 0 0,-4 2 0 0,1-2 0 0,-1-1 17 0,1 1 3 15,-1 0 1-15,1-1 0 16,2-2-17-16,-2 3-3 0,-10-3-1 0,1 3 0 0,2-3 2 0,1 0 0 16,-1 0 0-16,1 0 0 0,-4 0-11 15,-2 0 10-15,-1 0-10 0,-2 0 10 0,-4-3-10 0,1 0 10 16,6 3-10-16,-4-2 10 0,-2-4-10 0,-1 6 0 16,-2-2 9-16,0-1-9 0,-7 3 11 0,4-5-3 15,-6 2 0-15,2-2 0 0,-5 0 12 0,0 2 1 16,-1-2 1-16,-5 2 0 0,0 0-12 0,-3 3-2 15,0 0-8-15,-4 0 12 0,-2 0-12 0,-3 0 0 16,-3-2 8-16,0 2-8 0,-3 0 0 0,-3 0 0 0,0 0 0 16,0-3-10-1,-3 0-98-15,2 1-20 0,-2-6-4 0</inkml:trace>
  <inkml:trace contextRef="#ctx0" brushRef="#br0" timeOffset="28591.62">18832 8112 1267 0,'0'0'112'0,"6"-3"-89"0,2 1-23 0,1-1 0 16,-3-2 66-16,3 0 9 0,0-1 1 0,3 1 1 15,-3 2 10-15,3-2 1 0,-3-5 1 0,6 2 0 16,0 0-23-16,-3 0-5 0,-1-6-1 0,4 4 0 16,-3-1-36-16,3-2-7 0,-3 0-1 0,3 0-1 0,0-1 0 0,0-1 0 15,-3 1 0-15,2-2 0 0,-2 1-3 0,-3-4-1 16,3 3 0-16,-3-2 0 0,0 4-11 0,0-4 0 16,-3 2 9-16,0 0-9 0,-3 3 0 0,-3 2 8 15,3 1-8-15,-6 2 0 0,0-3 0 0,0 6 8 16,-6 2-8-16,0 1 0 0,0 4 0 0,-6 1 0 15,-3 2 0-15,1 3 8 0,-1 3-8 0,3 2 0 16,-3 0 0-16,0 3 0 0,3 0 0 0,0 0 12 16,3 0-4-16,3-3 0 0,1 0-8 0,2 0-13 15,6 1 3-15,0-1 1 16,3-5-15-16,0 2-4 0,5-4 0 0,1-1 0 0,3 0 8 0,0 1 0 16,0-4 1-16,3 1 0 0,3-3 19 0,-3 0 0 15,3-3-8-15,-3 3 8 0,-1-2 0 0,4 2 8 16,-3 0-8-16,3 0 12 0,-6 0 4 0,6 0 0 0,-6 0 0 15,3 5 0-15,-1-3 9 0,-2 1 3 0,0 0 0 0,0 2 0 16,-3 3 8-16,0 3 1 0,0-4 1 0,0 4 0 16,-3 2-3-16,-3 1-1 0,0 1 0 0,0 4 0 15,0-1-1-15,-3 4 0 0,0-4 0 0,0 3 0 16,0-2-11-16,0 2-2 0,0 0-1 0,0-2 0 16,3-1-19-16,0-5 0 0,3 3 0 0,3-5 0 31,2-1-120-31,1-2-32 0,3-5-5 0,3 0-887 0</inkml:trace>
  <inkml:trace contextRef="#ctx0" brushRef="#br0" timeOffset="29221.16">19861 7480 979 0,'0'0'87'0,"0"0"-70"0,0 0-17 0,0 0 0 16,0 0 83-16,0 0 13 0,0 0 2 0,0 0 1 15,0 0-23-15,0 0-5 0,0 0-1 0,0 0 0 16,0 0 22-16,0 0 4 0,0 0 0 0,-2 8 1 0,-4-3-29 0,0 3-5 16,0 3-2-16,-3-1 0 0,0 1-1 0,0 5 0 15,-6-1 0-15,3 4 0 0,0 2-12 0,0 6-4 16,-3 2 0-16,0 0 0 0,1 3-19 0,2-1-4 15,-3 1-1-15,3 2 0 0,-3-2 10 0,3 0 2 16,0 0 0-16,3-1 0 0,3 1-32 0,0-5 0 16,3 2 0-16,3-3 0 0,3-2 0 0,0 0 0 15,3-3 0-15,3 3 0 0,0-8 0 0,3 0 0 16,3-3 0-16,0 0 0 16,0-2-20-16,3-6-9 0,-1 0-3 0,4 0 0 0,0-5 10 0,6-2 2 15,3-1 0-15,-1-2 0 16,1-3-163-16,-3 0-32 0,27-16-6 0,-13 8-2 0</inkml:trace>
  <inkml:trace contextRef="#ctx0" brushRef="#br0" timeOffset="30815.89">20367 7755 115 0,'0'0'0'0,"9"-3"10"0,-9 3-10 0,9-5 0 0,-3 0 0 0,-6 5 0 15,0 0 257-15,0 0 50 0,6-6 9 0,-6 6 3 16,0 0-149-16,0 0-30 0,0 0-5 0,0 0-2 16,0 0-40-16,0-2-8 0,-6-4-1 0,0 4-1 15,0-1-21-15,-3 3-4 0,-2 3-1 0,2-1 0 16,-6 4-27-16,3-1-6 0,3 0 0 0,-3 3-1 16,-3 0 6-16,0 3 2 0,3-1 0 0,-3 1 0 15,4-3-8-15,-1 3-2 0,3-1 0 0,0 1 0 16,0-1-13-16,0 1-8 0,6-3 8 0,0 2-8 0,0-2 0 0,0 0 0 15,3 0 0-15,3 0-12 0,0 0-4 0,3-3 0 16,0-2-1-16,3 2 0 16,0 1-12-16,0-1-3 0,6 0 0 0,-1-2 0 0,1-1 14 0,0 4 2 15,6-4 1-15,0 1 0 0,-3 2 2 0,0 1 0 16,-4-4 0-16,4 6 0 0,0-3 13 0,-3 3 0 16,-3 0 0-16,3 3 10 0,-6-3-2 0,3 2-8 15,-3-2 12-15,-3 3-4 0,3 0 4 0,-7-3 1 16,1 2 0-16,0-2 0 0,-3 3 27 0,-3-1 4 15,-2-2 2-15,-1 3 0 0,-3-3-28 0,0-3-6 16,-3 3 0-16,-3-3-1 0,3 3 1 0,-9 0 0 16,0-3 0-16,-2 3 0 0,-1-2-12 0,0 2 0 15,0-3 0-15,-3 0 0 0,6-2-12 0,1-3-5 16,-1 0-1-16,3 0 0 16,3-3-118-16,3-2-23 0,6-3-5 0,3-3 0 0</inkml:trace>
  <inkml:trace contextRef="#ctx0" brushRef="#br0" timeOffset="31204.85">20751 8062 1908 0,'0'0'42'0,"0"0"9"0,0 0 1 0,3 10 1 0,0-2-42 0,-3 0-11 15,0 0 0-15,-3 0 0 0,0 0 89 0,0-3 16 16,1 3 3-16,-4 0 1 0,0 0-29 0,-3 0-7 16,0 3-1-16,-3-3 0 0,-3 2-54 0,0-2-18 0,0 0 10 0,0 0-770 15,-3 0-153-15</inkml:trace>
  <inkml:trace contextRef="#ctx0" brushRef="#br0" timeOffset="31882.87">21317 7773 1958 0,'0'0'43'0,"0"0"9"0,0-5 1 0,-6 0 3 0,6 5-45 0,0-5-11 16,0 5 0-16,0 0 0 0,-6-6 53 0,0 1 9 15,-3 2 2-15,3 1 0 0,0-1-1 0,-3 3 0 0,0 3 0 0,-5-1 0 16,-1 4 1-16,3 4 1 0,-6-2 0 0,3 5 0 15,-3 3-57-15,0 0-8 0,3 3-10 0,1-1 10 16,-1 1 0-16,6 2 0 0,-3-3 12 0,3 4-4 16,3-1-8-16,0-3 0 0,0-2-12 0,6 3 12 15,0-1-55-15,3-5-3 0,3 1-1 16,0-4 0-16,3 1 47 0,0-3 12 0,0-3 0 0,3 0 0 16,-3-5-15-16,5 0-1 0,-2-5 0 0,0 0 0 15,0-1 26-15,0-4 5 0,3 2 1 0,0-3 0 16,-3 1-16-16,0-1 0 0,3-5 0 0,-1 3 0 0,-2-3 18 15,0 0 1-15,0-2 0 0,0-1 0 0,0 1-19 0,0 2 10 16,-6 0-10-16,3 0 8 0,-3 6 0 0,-3-1-8 16,3 3 12-16,-6 3-4 0,3-1 21 0,-3 6 4 15,0 0 1-15,0 0 0 0,-6-2 24 0,6 2 5 16,0 0 1-16,-3 10 0 0,0-2-64 0,0 3-10 16,3-1-3-16,0 4-1 0,0-1 22 0,3 3 5 15,0-3 1-15,3 3 0 0,0 0-23 0,3-3-5 16,-1 3-1-16,4-3 0 0,3 0-5 0,-3-2-2 15,3 2 0-15,3-2 0 16,0-6-4-16,3 0-1 0,-1 1 0 0,4-6-770 16,0-3-155-16</inkml:trace>
  <inkml:trace contextRef="#ctx0" brushRef="#br0" timeOffset="32554.05">20531 7998 1638 0,'0'0'36'0,"0"0"7"0,0 0 1 0,0 0 3 0,0 0-38 0,0 0-9 0,0 0 0 0,0 0 0 16,0 0 84-16,0 0 16 0,0 0 2 0,0 0 1 16,-3 8 1-16,3-2 1 0,0-6 0 0,0 10 0 15,-3-2-25-15,0 3-6 0,3 2-1 0,-3 0 0 16,3 0-46-16,-3 3-10 0,0 0-1 0,0 3-1 15,0-3 1-15,-3-1 0 0,3 1 0 0,3-2 0 16,0 1-16-16,-3-1 0 0,1-1 0 0,2 3 0 16,2-6 0-16,1 1 0 0,0-1-9 0,6-2 9 15,-3-2-44-15,0-1-2 0,3-2-1 0,0-1 0 16,-3-4-100-16,6-1-20 0,0-2-4 0,0-3-801 16</inkml:trace>
  <inkml:trace contextRef="#ctx0" brushRef="#br0" timeOffset="32735.85">20415 8128 1958 0,'0'0'43'0,"0"0"9"0,0 0 1 0,0 0 3 0,9 3-45 0,6-1-11 15,0-2 0-15,3 0 0 0,0-2 0 0,5-4 0 16,1 4 0-16,3-1 0 15,0-2-135-15,0-1-22 0,32-7-5 0,-14 3-1 0</inkml:trace>
  <inkml:trace contextRef="#ctx0" brushRef="#br0" timeOffset="33163.56">21597 7964 763 0,'0'0'33'0,"0"0"8"0,6-3-33 0,3 1-8 15,-9 2 0-15,6-3 0 0,-6 3 99 0,6 0 17 16,3 0 4-16,-1 3 1 0,-2-3 1 0,-6 0 0 16,0 0 0-16,0 0 0 0,9 5-26 0,-9-5-6 15,0 5-1-15,0 3 0 0,0-3 31 0,0 3 7 16,-3 0 1-16,-3 3 0 0,3 2-56 0,-3 0-10 16,1 1-2-16,2-1-1 0,-3 0 8 0,0 3 1 15,0 0 1-15,0 0 0 0,0 0-55 0,0-3-14 0,3 3 0 16,3 0 0-16,-3-3 0 0,3-3 0 0,-3 1 0 15,6 0 0-15,0-4 0 0,0 1 0 0,-3 0 0 0,0-8 0 32,6 6-19-32,0-4-6 0,3-2-2 0,-3 0 0 15,3-2-17-15,-1-1-4 0,4-2-1 0,0-1 0 0,-6-2-110 16,3-2-21-16,3-1-5 0</inkml:trace>
  <inkml:trace contextRef="#ctx0" brushRef="#br0" timeOffset="33326.44">21460 8083 1785 0,'0'0'159'15,"9"5"-127"-15,3-5-32 0,3 3 0 0,2 0 82 16,4-1 10-16,-3-2 3 0,3 0 0 0,3 0-63 0,0-2-12 16,-1-1-2-16,4 0-1 15,0-2-85-15,0 2-18 0</inkml:trace>
  <inkml:trace contextRef="#ctx0" brushRef="#br0" timeOffset="33832.19">21936 8154 57 0,'0'0'0'0,"0"0"0"15,0 0 0-15,0 0 0 0,-6 0 61 0,3 0 7 16,-3 3 2-16,3 0 0 0,-3-1 34 0,6-2 6 15,0 0 2-15,-3 6 0 0,-3-4 33 0,6-2 7 16,0 0 2-16,-3 8 0 0,0-2-72 0,3 2-14 16,0-3-4-16,0 3 0 0,0-3 52 0,-3 3 9 15,0 0 3-15,1-3 0 0,2 3-37 0,0 0-7 16,-3 0-2-16,-3 0 0 0,0 0-26 0,0-3-6 16,-3 3-1-16,-3-3 0 0,6 1-41 0,-6-1-8 15,-3 0 0-15,3-2-1080 0</inkml:trace>
  <inkml:trace contextRef="#ctx0" brushRef="#br0" timeOffset="34271.58">22454 7787 2419 0,'0'0'107'0,"-6"-3"22"0,0 0-103 16,-3-2-26-16,0 0 0 0,6 2 0 15,-6 1 56-15,0-1 7 0,1 0 1 0,2 3 0 16,0 0-52-16,-3 0-12 0,0 3 0 0,3 2 0 0,3-2 54 0,-3 2 8 16,-3 0 2-16,3 1 0 15,0 2-103-15,0-3-20 0,-3 3-4 0,3 0-1 0,0 2 52 0,0-2 12 16,3 3 0-16,0-1 0 0,0 1 0 0,3 0-9 15,3-1 9-15,3 1-8 16,-3-1-20-16,3 1-4 0,3 0-1 0,0-1 0 0,3 1 9 0,0-1 3 16,0 4 0-16,0-4 0 0,0 1-3 0,-3-1-1 15,-1-2 0-15,4 5 0 0,-3-2 11 0,0 0 2 16,-3-3 1-16,3 2 0 16,-3 3-18-16,0-2-4 0,0 0-1 0,-3-1 0 0,0 1 78 0,-3-1 16 15,3-4 4-15,-3 2 0 0,-6-1-52 0,0 1-12 16,0 0 0-16,-3-2 0 0,0-4 54 0,-6 6 8 15,0-5 2-15,-2 0 0 0,2-1-52 0,-3 1-12 16,-3-3 0-16,0 0 0 0,3 0 0 0,-6 0 0 16,13-5 0-16,-7 2-782 15,3 0-159-15</inkml:trace>
  <inkml:trace contextRef="#ctx0" brushRef="#br0" timeOffset="34571.4">22749 8049 2581 0,'0'0'114'0,"0"0"24"0,0 0-110 0,0 5-28 16,0 3 0-16,-3-3 0 0,0 0 20 0,0 1 0 15,0 2-1-15,0 2 0 0,-3-2 36 0,-3 5 7 16,9 1 2-16,-3-1 0 0,-6 3-20 0,6 2-4 15,0-4-1-15,0 4 0 0,0-2-39 0,-3 0 0 16,3 0 0-16,3-3 0 0,3 3 0 0,-3-3 0 16,-6-2 0-16,0-1 0 15,6 1-31-15,0-3-4 0,0-3-1 0,0-5 0 0,0 0 36 0,6 3 0 16,3-1 0-16,0-4 0 16,3-4-164-16,3 1-27 0,0 0-5 0,3-3-887 0</inkml:trace>
  <inkml:trace contextRef="#ctx0" brushRef="#br0" timeOffset="34718.42">22511 8184 2419 0,'0'0'53'0,"0"0"11"0,0 0 3 0,0 0 1 0,6 5-55 0,3-2-13 0,-9-3 0 0,11 2 0 15,7-2 0-15,0 0 0 0,3-2 0 0,0-1-714 16,0 0-146-16</inkml:trace>
  <inkml:trace contextRef="#ctx0" brushRef="#br0" timeOffset="34957.76">22948 8139 1440 0,'0'0'64'0,"0"0"12"0,0 0-60 0,0 0-16 16,-6 2 0-16,3 4 0 0,-6-1 220 0,9 0 42 15,-3 0 8-15,0 3 2 0,3 0-116 0,0 0-22 16,-3 3-5-16,0-1-1 0,3 1-102 0,0 2-26 16,0-5 0-16,0 3 0 0,-3 2 0 0,3-2 0 15,0-4 0-15,-3 1 0 0,0 0 0 0,3 0 0 16,-2-2 0-16,2 2 0 16,0-8-148-16,0 0-36 0,0 0-6 0,0 0-2 15,-6 2-51-15,0-2-10 0,0 0-3 0,-3 0 0 0</inkml:trace>
  <inkml:trace contextRef="#ctx0" brushRef="#br0" timeOffset="35062.62">22779 8247 1728 0,'0'0'38'0,"0"0"8"0,0 0 2 0,0 0 0 0,0 0-39 0,0 0-9 15,0 0 0-15,5-3 0 0,1 3 96 0,3 0 16 0,-3 0 4 0,3 0 1 16,0 0-85-16,3-2-16 0,0-1-4 0,3 0-656 16,0 3-130-16</inkml:trace>
  <inkml:trace contextRef="#ctx0" brushRef="#br0" timeOffset="35274.18">23142 8141 1785 0,'0'0'159'0,"0"0"-127"0,0 0-32 0,0 0 0 0,-9 8 147 0,9-8 23 16,0 0 5-16,0 8 1 0,-6 0-46 0,3 0-9 15,3 3-1-15,0-1-1 0,0 1-52 0,0 2-11 16,0-2-1-16,3 2-1 0,0 0-42 0,-3 0-12 15,0-2 0-15,3 2 8 0,-3-2-8 0,9-1-15 16,-3-2 4-16,0 0 1 16,5-3-124-16,-2 1-25 0,0-4-5 0,3-2-629 15,3 0-127-15</inkml:trace>
  <inkml:trace contextRef="#ctx0" brushRef="#br0" timeOffset="36330.08">23198 7443 172 0,'0'0'16'0,"0"0"-16"0,6 8 0 0,0 0 0 16,0 0 296-16,0 2 56 0,6 1 11 0,0 2 2 15,-3 3-191-15,12 2-38 0,-4 1-8 0,1 5-2 16,3 2-46-16,3 1-10 0,-3 4-2 0,9 4 0 15,-1-4-32-15,4 1-8 0,-3 3 0 0,0-1-1 32,-7-2-43-32,1 0-9 0,0-3-2 0,-6 2 0 0,0-2 59 0,-6 1 11 0,-3-1 2 0,0 0 1 15,-6-3-22-15,-3-2-5 0,-9 3-1 0,0-4 0 16,-3 1 37-16,-9 0 7 0,-3-6 2 0,-3 4 0 16,-2-4-24-16,-1 1-5 0,-6-6-1 0,0 0 0 15,-2-2-76-15,-7-1-15 0,-3 1-3 0</inkml:trace>
  <inkml:trace contextRef="#ctx0" brushRef="#br0" timeOffset="37230.83">18656 8546 979 0,'0'0'43'0,"0"0"9"0,0 0-41 0,0 0-11 16,6 0 0-16,-3-3 0 0,6 3 179 0,-3 0 33 16,6-2 8-16,0 2 0 0,0-3-128 0,5 3-25 15,1-3-6-15,3 1-1 0,0-1-32 0,3-2-6 16,5 0-2-16,1-1 0 0,3 1-20 0,0 0-13 15,2-1 1-15</inkml:trace>
  <inkml:trace contextRef="#ctx0" brushRef="#br0" timeOffset="38141.65">21177 8493 979 0,'60'0'87'0,"-37"-3"-70"15,-5 3-17-15,0-2 0 0,3-1 115 0,0 3 19 0,0-2 4 0,0 2 1 16,-1-3-67-16,-2 3-14 0,3 0-2 0,0 3-1 15,-6-6 18-15,3 3 4 0,-1-3 1 0,-2 3 0 32,0 0-165-32,-3-2-33 0,0-1-6 0,0 0-2 0</inkml:trace>
  <inkml:trace contextRef="#ctx0" brushRef="#br0" timeOffset="38608.61">20031 8543 1440 0,'6'0'128'0,"0"-2"-103"0,3-1-25 0,6-2 0 15,3 2 96-15,3-2 15 0,2 0 2 0,4 2 1 16,3-5-104-16,0 3-21 0,2-1-4 0,4 1-523 15,0-3-105-15</inkml:trace>
  <inkml:trace contextRef="#ctx0" brushRef="#br0" timeOffset="39146.86">22356 8641 1324 0,'0'0'118'0,"0"0"-94"15,0 0-24-15,0 0 0 0,6 6 145 0,3-1 25 16,0-2 5-16,6-3 1 0,-1 0-141 0,7 0-35 15,6 0 0-15,6-3 0 0,3-2 28 0,5-1 0 16,1 4-1-16,5-1 0 16,-2 0-95-16,3 1-18 0,-1-4-4 0,-8 4-1 0</inkml:trace>
  <inkml:trace contextRef="#ctx0" brushRef="#br0" timeOffset="49503.61">20927 7721 1220 0,'0'0'54'0,"0"0"11"0,0 0-52 0,-6 0-13 0,0 0 0 0,0 2 0 16,6-2 9-16,0 0-1 0,-6 3 0 0,6-3 0 15,0 0 13-15,0 0 3 0,0 0 0 0,0 8 0 16,3-3-24-16,0 3 0 0,3 0 0 0,-3-3 0 16,6 3 8-16,-3 0 1 0,0 3 0 0,0-3 0 0,0 5 14 0,-3 3 2 15,0 0 1-15,0 2 0 0,0 3 22 0,-3 0 5 16,0 3 1-16,0 0 0 0,0 0-13 0,0 2-2 16,0 3-1-16,0-2 0 0,0 2-19 0,0 0-4 15,3-2-1-15,0-1 0 0,3 30-6 16,-3-33-8-16,3-1 0 0,-3 1 0 0,3-4 0 15,-3-3 0-15,3 0 0 16,-1-3-27-16,1-5-5 0,-3 0 0 0,3-3-495 16,-6-5-98-16</inkml:trace>
  <inkml:trace contextRef="#ctx0" brushRef="#br0" timeOffset="50434.63">20897 7678 460 0,'0'0'41'0,"0"0"-33"0,0 0-8 0,0 0 0 0,9 6 94 0,-3-4 17 16,0 1 3-16,0-1 1 0,6 1-68 0,-3-3-14 15,3-3-2-15,0 1-1 16,3 2 19-16,0-5 4 0,2-1 1 0,1 1 0 0,0 0-19 0,3-1-4 16,3 4-1-16,-3-1 0 0,-1-2-9 0,7 2-1 15,0-2-1-15,0 2 0 0,-3-2-1 0,-1 5 0 16,1-3 0-16,0 3 0 0,-3 0-6 0,0 0 0 15,0 0-1-15,-1 0 0 0,1 0-11 0,0 0 0 16,-3-2 0-16,3 2 0 0,-3-3 0 0,2 0 0 16,1 1 0-16,-3-1 0 0,0 0-9 0,0-2 9 15,-3 2-12-15,0 1 12 0,0-4 0 0,-4 4 0 0,4-3 0 16,-6 2 0-16,-3 3 0 0,0-3 0 0,0 1 9 0,-6 2-9 16,0 0 37-16,0 0 3 0,0 0 0 0,0 0 0 15,0 0-8-15,0 0-2 0,-6 2 0 0,0 1 0 16,6-3-21-16,0 0-9 0,-6 0 8 0,6 0-8 15,-6 5 0-15,6-5 0 0,0 0 0 0,0 8 0 16,-3-3 0-16,3-5 0 0,3 8 0 0,-3 0 0 16,0-8 0-16,0 8 0 0,6 3 0 0,-3-3 0 15,-3-8 0-15,3 10 0 0,-3-10 0 0,6 8 0 16,-3 3 0-16,0-6 8 0,-3-5-8 0,6 8 0 16,-3 0 21-16,-3-8-1 0,6 8 0 0,-3 0 0 15,3 0-6-15,-3 2-2 0,3 1 0 0,-3 0 0 16,0 2-3-16,3 0-1 0,-3 0 0 0,0 1 0 15,0 1-8-15,0 1 0 0,0 0 0 0,0 0 8 16,0 3-8-16,0-4 0 0,-3 4 0 0,0 2 8 16,6-2-8-16,-4-1 0 0,-2 3 0 0,0-2 0 0,0 2 8 15,0-2-8-15,0 2 8 0,0-5-8 0,0-1 11 0,0 1-3 16,0 0-8-16,0 0 12 0,0-3 0 0,3 3 0 16,0-3 0-16,0 1 0 0,0-1 0 0,3 0-1 15,-3-2 0-15,3 2 0 0,-3 0 1 16,-3-2 1-16,6-1 0 0,-3 1 0 0,-3-1-1 0,3 4 0 15,-3-4 0-15,3 1 0 0,-3 2-3 0,0-2-1 16,-3-3 0-16,3 2 0 0,-3 1-8 0,3-1 8 16,0-2-8-16,0 3 8 0,3-6-8 0,-3 3 0 15,3-3 0-15,-3-5 0 0,3 6 0 0,-3-6 0 16,3 5 0-16,3 0 0 0,-6-5 0 0,0 0 0 16,0 0 0-16,0 0 0 0,6 6 0 0,-6-6 0 0,0 0 0 15,0 0 0-15,0 0 8 0,0 0-8 0,0 0 0 0,0 0 8 16,0 0-8-16,0 0 0 0,0 0 0 0,-3 0 8 15,-3 2-8-15,-3-2 0 0,-6 3 0 0,6-3 0 16,-3 2-12-16,-5-2 1 0,2-2 1 0,-6 2 0 16,0 0-7-16,-3 0-2 0,3 0 0 0,-2-3 0 31,-7 3-20-31,0-5-4 0,-6 2-1 0,-2 1 0 0,-7-1-92 16,-3-2-20-16</inkml:trace>
  <inkml:trace contextRef="#ctx0" brushRef="#br0" timeOffset="52407.19">2434 11422 1900 0,'-9'0'84'0,"6"-3"18"0,-3 3-82 0,-3-2-20 16,0-1 0-16,0 3 0 0,0 0 0 0,-3-3 0 15,0 3 0-15,0 0 8 0,3 0 8 0,-2 3 3 0,2 0 0 0,-9-1 0 16,3 1 11-16,3 0 2 0,0-1 1 0,-3 1 0 16,-6 2-12-16,12 1-2 0,-5-1-1 0,-1 0 0 15,-3 0-3-15,3 3-1 0,0-2 0 0,0 2 0 16,0-3 2-16,0 3 0 0,1-3 0 0,-1 3 0 16,0 0-5-16,3 0-1 0,-3 3 0 0,0-4 0 15,3 7-1-15,0-4 0 0,0 4 0 0,-3 1 0 16,4-1 4-16,-1 4 1 0,0 3 0 0,3 0 0 15,0 3-2-15,0-3 0 0,6 1 0 0,-3-1 0 16,0 3-12-16,6-1 11 0,0 1-11 0,0-3 10 16,6 1-10-16,0 1 0 0,-3-1 9 0,0 1-9 15,3-1 0-15,3 4 0 0,-6 0 0 0,3 4 0 16,3-4 0-16,3 6 8 0,-9 2-8 0,0 1 0 16,3-1 8-16,2 3-8 0,-5 0 10 0,3 0-10 0,-6 3 16 15,6-1-2-15,-3 4-1 0,3 2 0 0,-6 2 2 0,6 4 0 16,-6-4 0-16,3 1 0 0,0 0 1 0,-3 4 0 15,3-1 0-15,-3-1 0 0,3 3 0 0,-3 2 0 16,3 1 0-16,-3 0 0 0,-3-1-8 0,3 1 0 16,-3-6-8-16,3 3 12 0,-3 0-12 0,0 0 11 15,0 0-11-15,3 0 10 0,-9-3-10 0,3-3 10 16,3 1-10-16,0 0 10 0,-6-3 4 0,3 2 1 16,1-2 0-16,-1-2 0 0,3-1-2 0,-6 0 0 15,3-2 0-15,0-3 0 0,0-3 9 0,3 1 2 16,-6-3 0-16,3-3 0 0,3 0-13 0,0-3-3 0,3-2 0 0,0 0 0 15,0 0-8-15,0-3 0 0,0-3 0 0,0-2 0 16,0-3 0-16,3 1 0 0,0-4 0 0,0 1-11 16,3 2 11-16,0-2 0 0,3-3 0 0,-9 2 0 15,6-2 0-15,0 0 0 0,3 0 0 0,-6-3 0 16,3 1 0-16,-1-1 9 0,1 3-1 0,3-3-8 16,-6 0 14-16,6 1-4 0,0-4-1 0,-3 4 0 15,3-4 3-15,6 1 1 0,6-3 0 0,0-3 0 16,-6 1 3-16,8-4 0 0,4 1 0 0,9-3 0 15,0-5-8-15,2 0-8 0,1-1 11 0,3-4-11 16,5-3 0-16,-8 0 0 0,9-3-12 0,2 3 3 16,1-3-71-1,2 0-15-15,4-2-2 0,-1 2-767 0,-2-5-152 0</inkml:trace>
  <inkml:trace contextRef="#ctx0" brushRef="#br0" timeOffset="53939.75">4348 13356 1497 0,'0'0'133'0,"0"0"-106"15,0 0-27-15,0 0 0 0,0 0 17 0,6-2-1 16,0-1-1-16,2 3 0 15,-2-3-42-15,0 1-8 0,6-1-1 0,0 0-1 0,-3 1 58 0,3 2 12 16,0-3 3-16,0 0 0 0,3 3-6 0,0 0-1 16,-1-2 0-16,1 2 0 0,6-3 14 0,0 3 2 15,0 3 1-15,0-3 0 0,0-3-13 0,2 3-2 0,1 3-1 0,0-3 0 16,3 0-18-16,-3 2-4 16,2-2-8-16,4 0 12 0,0 3-12 0,3-3 0 15,-1 0 0-15,4 0 0 0,0 0 20 0,3-3-1 0,-4 3-1 16,1 0 0-16,3-2-27 0,-1 2-6 0,-2-3-1 15,6 0 0-15,2 1 16 0,1-1 0 0,0-2 0 0,2 0 0 16,-2-1 0-16,0 4 0 0,2-4 0 0,-2 4 0 16,3-4 0-16,-1 4 0 0,1-1 0 0,2 0 0 15,1-2 0-15,0 5 0 0,-4-2 0 0,4-1 0 16,-4 0 0-16,1 3 0 0,0 0 0 0,2 0 0 16,-2 0 24-16,2 0-1 0,-2-2-1 0,0 2 0 15,2 2 1-15,-2-2 0 0,0 0 0 0,5 3 0 16,1-3-7-16,2-3 0 0,-2 3-1 0,2 0 0 15,4 0-15-15,-3-2 9 0,2-1-9 0,1 0 8 0,5-2-8 16,-2 2 0-16,-7 3 0 0,-2-2 0 0,2-1 0 16,1 0 0-16,2 3 0 0,-2-2 0 0,-9 2 0 0,5-3 0 15,10 3 0-15,-4 0 0 0,-5 0 0 0,-1 3 0 16,7-3 0-16,-1 2 0 0,4 1 0 0,-4 0 8 16,1-1-8-16,-1 1 8 0,4 0 8 0,-3-1 0 15,-4 1 1-15,1 0 0 0,5-1-9 0,-2 1-8 16,2-3 12-16,-2 3-12 0,-4-3 8 0,4 0-8 15,2 0 0-15,1-3 0 0,2 3 0 0,-2-3 0 16,-1 1 0-16,-2-1 0 0,-1-2 0 0,1 2 0 0,-4 0-9 16,4-2 9-16,-3 0 0 0,-1 2-10 0,-5-2 10 15,-1 2 0-15,-2-2 0 0,0 2 0 0,-1-2 0 16,1 0 0-16,-4-1 0 0,1 4 0 0,-3-1 0 16,-1 0 0-16,-2 1 13 0,3 2-3 0,-6-3-1 0,-1 0 0 15,-2 3 12-15,0 0 3 0,-4 0 0 0,1 3 0 16,0 0-2-16,0-3 0 0,-3 2 0 0,-1 4 0 15,1-4-5-15,0 4-1 0,0-1 0 0,-3 0 0 16,-4-2-16-16,1 0 8 0,-3-1-8 0,-3 3 0 16,3-2 8-16,0 0-8 0,-3 2 0 0,-1-2 0 15,1-3 0-15,-3 2 0 0,3-2 0 0,-3 0-12 16,0 3-18-16,0-3-3 0,0-3-1 16,0 1 0-16,3-4-98 0,-1 1-19 0,-2 0-4 0</inkml:trace>
  <inkml:trace contextRef="#ctx0" brushRef="#br0" timeOffset="55893.14">9583 14470 1562 0,'0'0'69'0,"6"-3"15"0,0 3-68 0,3-2-16 0,-3 2 0 0,0-3 0 32,3 3-37-32,0-3-11 0,3 3-3 0,0 0 0 0,3 0 31 0,0 0 5 0,2 0 2 0,1 0 0 15,0-2 53-15,6-1 12 0,0 3 1 0,3-2 1 16,-1-1-4-16,4 0-1 0,6 1 0 0,0-1 0 16,5 0 5-16,1 1 1 0,0 2 0 0,2 0 0 15,1-3-10-15,3 3-1 0,-1 0-1 0,4 0 0 16,5 5-17-16,1 1-3 0,2-1-1 0,-2 5 0 15,-1-2-6-15,1 6 0 0,3-4-1 0,2 3 0 16,1-5-1-16,-1 6 0 0,4-4 0 0,-1 1 0 16,-2-3-3-16,5-3-1 0,6 0 0 0,-2 1 0 15,2-6-2-15,1 0-8 0,-1-3 12 0,6-2-4 16,1-3-8-16,-1-3 0 0,-2 1 0 0,-1-1 8 0,3-5-8 0,1 6 0 16,-1-4 0-16,-2 6 0 0,-1-2 0 0,-3 2 8 15,1 0-8-15,2 0 0 0,-2 8 0 0,-4-3 0 16,0 1 8-16,1 2-8 0,-1-3 9 0,1 3 0 15,-1 0 0-15,-5 0 0 0,-1-3 17 0,4 3 3 16,-7-2 1-16,7 2 0 0,-1 5 6 0,0-2 2 16,1-1 0-16,-1 4 0 0,4-1-12 0,-1 0-2 15,-2 3-1-15,5-3 0 0,7 1-10 0,-4-4-1 16,-3 4-1-16,4-1 0 0,-1 0-11 0,3-2 10 16,1 0-10-16,-4-1 10 0,-2-2-10 0,2 3 0 0,0-3 0 15,1 0-11-15,-1 2 11 0,1-4 0 0,-4-1 0 0,0 1 0 16,4-1 0-16,-4 0 12 0,1-2-4 0,-4 2 0 15,-2-2-8-15,2 0 0 0,-3-3 0 0,1 2 0 16,2-1 0-16,1 1 0 0,-10 1 0 0,1 0 0 16,2-3 0-16,-5 5 0 0,-1-2 0 0,1 0 0 15,-1-1 0-15,-5 4 0 0,-6-1 0 0,-1 3 8 16,-5-3-8-16,0 1 0 0,2 2 0 0,-5 0 0 16,-9 0 0-16,5 0 0 0,1 0 0 0,-6 0 0 15,-3 2 0-15,-1-2 0 0,-2 3 0 0,0-3 0 16,0 3 0-16,-6-3 0 0,-3 2 0 0,2 1 0 15,1 0 0-15,-3-3-8 0,-15 0 8 0,9 2-12 16,3-2-11-16,-3 0-2 0,-9 0-1 0,6 0 0 16,0-2-117-16,0-1-23 0,6-2-5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8:32:30.2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13155 13965 1324 0,'-6'0'118'0,"3"-3"-94"0,-3 0-24 0,0-2 0 16,3 0 109-16,-2 0 18 0,-4-3 3 0,0 2 1 31,0 1-131-31,-3 0-17 0,0-3-8 0,0 3-2 0,0-1 27 0,0 1-8 0,-3 2 8 0,3-2 0 16,-2 2 0-16,-1 1 0 0,0-1 0 0,0 0 0 16,-3 1 22-16,0-1 0 0,0 0 0 0,0 6 0 15,-2-3 28-15,-1 3 6 0,-3-1 0 0,0 1 1 16,0 0-3-16,-2 2-1 0,-1 0 0 0,-3 1 0 15,3 2-15-15,3-3-3 0,-2 3-1 0,2 2 0 16,3-2-2-16,0 5 0 0,3 1 0 0,0-1 0 16,4 0-11-16,-1 3-2 0,3 3-1 0,0-1 0 15,0 1-10-15,0-4-8 0,6 4 12 0,0 2-12 16,0 0 10-16,0 1-10 0,3-1 8 0,0 2-8 16,3 1 0-16,0 5 0 0,0 1 0 0,3 1-11 15,-3 1 11-15,3 5 0 0,0 0 8 0,3 0-8 0,0 3 0 0,0-3 0 16,0 3 0-16,3-1 8 0,-3 4-8 15,0-1 11-15,3 0-11 0,0 3 12 0,-3 3-12 0,0-1 0 16,3 1 0-16,-4 2 0 0,1-2 0 0,0 5 8 16,-3 0-8-16,0 2 0 0,-3 4 0 0,3-1 0 15,-3 0 0-15,-3-2 0 0,3-1 0 0,-3-2 0 16,-3 3 0-16,3-1 0 0,-3-2 0 0,3-3 8 16,-5-2-8-16,2-3 0 0,-3-3 8 0,3-5-8 15,-3 0 8-15,3 0-8 0,0-2 10 0,-3-1-10 16,6-2 12-16,-6-6-12 0,3 6 12 0,0-8-4 15,0 0 0-15,3-6-8 0,3 3 0 0,-3-5 0 0,0-2 0 16,6-4 0-16,0 1 0 0,3-3 0 0,0-3-12 0,3 3 12 16,0-3-18-16,6-5 2 0,3 0 1 0,3-2 0 15,2-1 1-15,7 0 0 0,6 3 0 0,3-5 0 16,-1 2 14-16,7-2-9 0,3 5 9 0,2-5-8 16,-2 2 8-16,5-2 0 0,4 0 0 0,8-1-8 15,4-2 8-15,2-2 8 0,1-4-8 0,-1-1 11 16,4 1-23-16,-1-4-4 0,6-3 0 0,-2-3-711 15,-7 3-141-15</inkml:trace>
  <inkml:trace contextRef="#ctx0" brushRef="#br0" timeOffset="1236.99">24365 13769 2098 0,'0'0'93'0,"0"0"19"0,0 0-89 0,3-8-23 0,3 0 0 0,0 0 0 31,3-2-37-31,6-1-12 0,0 3-3 0,-3 0 0 0,11 0 26 0,-2 3 5 0,3 0 1 0,-3-1 0 16,6 4 20-16,-4-1 0 0,-2-2 0 0,0 5 0 16,9 0 0-16,-9 2 0 0,5-2 8 0,-2 0-8 15,-3 3 17-15,9-3-1 0,-3 0-1 0,-4 0 0 16,7 0 12-16,0 0 2 0,0 0 1 0,-3 3 0 15,-1-1-9-15,-2-2-1 0,0 3-1 0,-3 0 0 16,-3-1 20-16,-3 1 4 0,2-1 1 0,-5 4 0 16,6-4 0-16,-6 4 1 0,0-4 0 0,3 4 0 15,-6-1-23-15,3-2-5 0,-9 2-1 0,6 0 0 16,3 0-2-16,-4 3-1 0,-2-2 0 0,0 4 0 16,-6 1 5-16,6-1 1 0,-3 4 0 0,-3 2 0 15,6-1-1-15,-6 7 0 0,3-1 0 0,-3 3 0 0,0 2-4 0,0 3-1 16,3 0 0-16,-3-2 0 0,9 4 0 0,-9-1 0 15,0-4 0-15,9 6 0 0,-9-3-13 0,9 0 0 16,-6 3 0-16,6 2 0 0,-9 1 10 0,9 2-10 16,-9 2 10-16,9-2-10 0,-6 3 8 0,3 0-8 15,-3-1 0-15,-3-2 9 0,6 0-9 0,-6 3 0 16,3 2 9-16,0 1-9 0,-3 2 0 0,0 5 0 16,0-2 0-16,0-1 0 0,0 1 8 0,-6-3-8 15,0 3 8-15,6-1-8 0,-3 1 21 0,-3-1 0 16,-3 4 0-16,6-1 0 0,0-8 3 0,-3 6 1 15,6-6 0-15,-3-2 0 0,-3 0-13 0,6-1-2 16,0 1-1-16,0-3 0 0,0 3-9 0,0-1 0 16,0 1 0-16,0 0 8 0,0-3-8 0,0-3 0 15,0-2 0-15,0 2 8 0,0-2-8 0,0 0 0 16,-3-6 9-16,3 6-9 0,-3-5 0 0,3-1 0 0,-6-2 0 0,6-3 0 16,0 5 0-16,-3-7 0 0,-3-6 0 0,6-5 0 15,-3 5 0-15,-3 1 0 0,3-7 0 0,0-1 0 16,-3 2 0-16,-3-6 0 0,3 1 8 0,0-3-8 15,-11 0 12-15,5 5-1 0,0-10-1 0,-6 5 0 16,3 0 2-16,-12-3 0 0,6-2 0 0,-8 5 0 16,-1 0 6-16,0-5 2 0,-12 5 0 0,4 0 0 15,2 0-20-15,-12-6 0 0,7-1 0 0,-10-1 0 16,-8 2 0-16,-1 1 0 0,-2-3 0 0,-7 3 0 16,4-3-17-16,-4 0-4 0,-5 5-1 0,-4-2 0 15,-5-3-22-15,0 0-5 0,-4 3-1 0,-2-3 0 16,-3 0-148-16,-3-5-30 0,5 5-5 0</inkml:trace>
  <inkml:trace contextRef="#ctx0" brushRef="#br0" timeOffset="3008.11">2839 2905 1814 0,'-12'-21'80'0,"6"13"17"0,0 3-77 0,0-1-20 16,-3 1 0-16,3-3 0 0,-3 3 13 0,0 2-1 0,-3-5 0 15,3 3 0-15,0 0-12 0,-3-1 0 0,3 6 8 0,-2-2-8 16,-1 2 0-16,0 0 0 0,-3 0-12 0,0 0 12 16,-6 2-12-16,3 1 4 0,0 5 8 0,-2-5-13 15,-1 7 13-15,0-4 0 0,-3 2-10 0,-3-6 10 16,3 9-8-16,-8-1 8 0,-1-2-10 0,0 5 10 15,0 1-9-15,-2-1 9 0,-7 0-8 0,6 0 8 16,1 3 12-16,-1 5 7 0,0 1 1 0,0 4 1 16,4-2 14-16,-1 5 2 0,0 5 1 0,1 6 0 15,2 2-16-15,0 3-3 0,-6 3-1 0,7 2 0 16,2 3-18-16,-3 0 0 0,9 0 0 0,-6 5 0 16,9 3 0-16,-2 3 0 0,5-4 0 0,0 1 0 15,3 3 0-15,3 2 0 0,-3 3 0 0,0 2 0 16,0 1 0-16,6 2 0 0,-6-3 0 0,4 9 0 15,-1 7 8-15,0 0-8 0,3 0 0 0,-3 3 0 0,-3 6 9 0,6-1-9 16,-3 5 0-16,0-2 9 0,3 6-9 0,-3-1 0 16,-3 0 0-16,6 0 8 0,-3 0-8 0,-3 3 10 15,4 0-10-15,-4 2 10 0,3 1-2 0,-3-1 0 16,3 1 0-16,0-1 0 0,-3 3 0 0,0 3 0 16,3 0 0-16,-3 0 0 0,3 0-8 0,0-1 12 15,-2 1-12-15,2-3 12 0,0 0-12 0,0-2 10 16,6-1-10-16,-9-2 10 0,-3-5-1 0,6 2 0 15,3-3 0-15,0 1 0 0,-3-1 6 0,3 1 1 16,0 2 0-16,3 0 0 0,-3 1 2 0,3 1 1 16,-3 4 0-16,1 2 0 0,-1-5-7 0,3 5 0 15,-6 0-1-15,6-2 0 0,-6-4-11 0,3 1 0 16,-3 3 0-16,3-6 0 0,-3 0 8 0,3 3-8 0,0 2 0 16,-3-4 8-16,-3 1-8 0,3 4 0 0,0-3 0 0,-3-3 8 15,7 0-8-15,-4-2 10 0,-3-3-10 0,3-1 10 16,0 1 0-16,3 0 0 0,-9-2 0 0,6-4 0 15,3 6 4-15,-3-3 1 0,3 1 0 0,0-7 0 16,-3 4 1-16,3 0 0 0,0-1 0 0,0-4 0 16,3-1 6-16,-2 3 2 0,2-3 0 0,-3-2 0 15,3 2-3-15,0-2 0 0,3-1 0 0,-6 1 0 16,6 2-1-16,0 1-1 0,0-1 0 0,-3-2 0 16,3 2-4-16,0-2-1 0,0 2 0 0,-6 0 0 15,6-2-14-15,-3 5 11 0,0-3-11 0,0-2 10 16,0 2-10-16,0 1 0 0,3-1 0 0,-9 0 0 15,0 1 10-15,6-4-10 0,-6-2 12 0,0-2-12 16,0 2 0-16,0-6 0 0,6 1 0 0,-9-3 0 16,4 3 0-16,-4 0 0 0,3-1 0 0,-6 4 0 15,3-1 9-15,-3 6-9 0,6-1 0 0,-6 4 9 0,3 2-9 16,-3 0 0-16,6-6 0 0,-5 4 0 0,2-4 0 0,3 4 0 16,3-12 8-16,-3-4-8 0,3-1 13 0,3-5-2 15,3 1-1-15,-6-4 0 0,6-2-10 0,0-6 10 16,6-4-10-16,-6-9 10 0,3-2-10 0,-3-3 0 15,6-5 0-15,3-6 0 0,-3-5 0 0,0 3 0 16,3-8-9-16,3 5 9 0,-4-2-10 0,1-6 10 16,6 3-8-16,3-3 8 0,0 0-22 0,6-5 1 15,3 0 0-15,-7-3 0 0,10-5 21 0,3 3-9 16,6-3 9-16,-4-3 0 0,4-2-14 0,9-3 4 0,-4 0 1 16,7-3 0-16,6-2 0 0,2-5 0 0,4 2 0 0,-4-3 0 15,4 1-10-15,-4-3-1 0,4 2-1 0,2 1 0 31,4-1-19-31,-1-2-4 0,-5-6-1 0,-1 9-735 0,1-9-146 16</inkml:trace>
  <inkml:trace contextRef="#ctx0" brushRef="#br0" timeOffset="6507.91">7702 14105 57 0,'0'0'0'0,"-6"-3"0"0,-6 3 0 0,0-2 0 16,-2-1 315-16,-1 3 57 0,6-3 12 0,-3 3 3 15,-3 0-268-15,3-2-54 0,12 2-10 0,-6-3-3 16,-3 3 20-16,3 0 3 0,6 0 1 0,0 0 0 16,0-5-36-16,3-3-6 0,6 0-2 0,6 0 0 15,9-3-16-15,-3 1-3 0,-6-1-1 0,5 1 0 16,7-1 0-16,-3 0-1 0,3-2 0 0,-3 3 0 16,2-4-1-16,1 6 0 0,6 1 0 0,0-1 0 0,-4 2-10 15,7 1 0-15,9 0 0 0,2-1 0 0,-2 4 11 16,0-3-3-16,5 5-8 0,1-3 12 0,0 3 0 15,2 3 0-15,4-3 0 0,-1 2 0 16,7-4-1-16,-4 2-1 0,4 5 0 0,-4-5 0 0,1 0 2 0,5 0 1 16,4 0 0-16,-4 0 0 0,4-3-1 15,-1 1-1-15,-5 2 0 0,-1 2 0 0,4-2-1 0,-1 3 0 16,-2-3 0-16,-1 0 0 0,-5 2-2 0,-7 4 0 16,1-4 0-16,0 1 0 0,-4 2-8 0,1 1 0 15,-4-4 9-15,1 1-9 0,0 0 20 0,-4-3 0 16,-2 0 0-16,-3-3 0 0,2 3-28 0,-5-3-7 0,-3 3-1 15,0-2 0-15,0-1 32 0,-4-2 7 16,-2 2 1-16,0-2 0 0,0 2-3 0,0-2 0 0,-4 2 0 0,1 1 0 16,-3-1 10-16,0 0 1 0,-3-2 1 15,0 5 0-15,-3 0-12 0,0 0-2 0,-1 0-1 0,-2 3 0 16,0-3-2-16,0 2-1 0,-3 1 0 16,3 0 0-16,0-1-6 0,0 1-1 0,-3 2 0 0,3-2 0 15,-3-1-8-15,3 4 8 0,0-4-8 0,-3 1 8 16,3-3-8-16,-3 0 0 0,2 0 0 0,1 0 0 15,0 0 0-15,0 0 0 0,0-3 0 0,0 1 0 16,0-1 0-16,0 0 0 0,0 1 8 0,-3 2-8 16,0-3 17-16,0 0 2 0,3 1 0 0,-3-1 0 15,-6 3-19-15,6-2-14 0,0 2 2 0,2 0 1 16,-2-3 11-16,0 3 0 0,3 0 0 0,3-3 0 16,-3 1 0-16,3-1 0 0,-3 0 0 0,3 1 0 0,0-1 0 0,3 0 0 15,0-2 0-15,-1 2 0 0,1 1 0 0,0 2 14 16,-3-3-2-16,0 3 0 0,0-3-12 0,0 3 0 15,0-2 0-15,-3 2 0 0,0 0 0 0,0 0-18 16,-1 0 4-16,1 2 1 0,-3 1 13 0,0 0 0 16,-6-3 0-16,6 2 0 0,-6-2 0 0,6 6 0 15,-6-6 0-15,3 8 0 0,3 0 0 0,-6 0 0 16,3 2 9-16,-3 3-9 0,3-2 9 0,-3 5-9 16,0 0 8-16,0 2-8 0,0 1 0 0,0 2 0 15,3 3 8-15,-3-1-8 0,3 4 0 0,0-1 0 16,-3 4 0-16,3-1 0 0,0 2 0 0,0 4 0 15,-3-1 0-15,3 6 0 0,0 5 0 0,-3-3 0 16,3 3 0-16,0 0 0 0,0-3 0 0,-3 1 0 0,0 2 0 0,3 0 0 16,0 5 0-16,-3-2 0 0,0 2 0 0,0 0 0 15,0-2 0-15,0 2 0 0,0 0 0 0,-3 3 0 16,0 0 0-16,3-3 0 0,-3 6 0 0,0-3 0 16,0-3 0-16,3-5 0 0,-3-2 0 0,3-4 0 15,0-2 0-15,0-5 0 0,0 0 0 0,0-3 0 16,3 0 0-16,-3-3 0 0,6 4 0 0,-6-1 0 15,3-3 0-15,0-2 12 0,0 2-12 0,0-4 12 16,-3 4-1-16,3 6 0 0,-3-6 0 0,0 1 0 16,-3-1 1-16,3 6 0 0,-3-6 0 0,3 6 0 15,-6-5-4-15,3 2 0 0,0-6 0 0,0 4 0 16,0-3-8-16,3-3 0 0,-3-8 0 0,3 0 0 16,-3 1 0-16,3-4 0 0,-3-7 8 0,0 2-8 0,3-2 0 15,0-3 0-15,-6 2 9 0,0 1-9 0,0-6 8 16,-3 1-8-16,-3-1 10 0,0 3-10 0,-2-5 0 0,-7 5 0 15,-6-3 0-15,0 0 0 0,-3 1-14 0,-2 2-2 16,-4 2-1-16,0 1 0 0,-3 0 3 0,-2-3 1 16,-1 8 0-16,-6-3 0 0,-2 6 13 0,-1-3 0 15,-2-3 0-15,-1 3 0 0,1 2 0 0,-4-2 8 16,-3 0 1-16,-5-2 0 0,-1 1-9 0,-5-1 0 16,3-1 9-16,-4-2-9 0,-2 2 0 0,-4-5 0 15,-2 3 0-15,0-1 0 0,-7-2 0 0,1 3 0 16,-6 2 0-16,2-2 0 0,-2 2 0 0,0 0 0 15,3 3 10-15,-4-2-10 0,1 2 9 0,0 2-9 0,5-2 8 16,1 0-8-16,-3-3 28 0,2 9 1 16,4-6 0-16,3-3 0 0,8 5-15 0,-2 1-3 0,-3 0-1 0,11-1 0 15,7 1-10-15,-4-1 0 0,1-2 0 0,5 3 0 16,6-3 0-16,7 0 0 0,-1-3 0 0,3 3 0 16,4-3 0-16,8 1 0 0,3-4 0 0,3 3 0 15,1-5-9-15,5 0 9 0,9 0 0 0,0 0 0 16,-3 0-11-16,9-2 11 0,3 2-10 0,6-5 10 15,0-6-13-15,3 6 3 0,0-3 1 0,3-6 0 16,2 7 9-16,1-7-10 0,-6 1 10 0,3-5-10 16,6-1 1-16,-3-2 0 0,0 2 0 0,-3-7 0 15,-3 2-7-15,0-5 0 0,5-8-1 0,-2 0 0 16,-6-5 0-16,6-1 0 0,3-2 0 0,-3 0 0 16,-9-5 9-16,3 2 8 0,3-5-12 0,-3-2 12 15,0-6 0-15,-3 3 0 0,-3-3 0 0,3 0 0 16,3 0 0-16,-3 0 0 0,-9-2 0 0,3 5 0 0,3-3 0 15,-3 3 0-15,0 5 0 0,-6 0 0 0,0 3 0 0,3 2 0 16,0 0 0-16,-3 1-10 0,-3-1 10 0,3 0 0 16,3 3 0-16,-3 0 0 0,-3 3 0 0,1 0 0 15,5-1 0-15,0 1 0 0,0 0 0 0,3-1 8 16,-6 1-8-16,9 0 0 0,3 5 0 0,0 0 0 16,-3 2 0-16,0 4 8 0,6-1-8 0,-3 5 0 15,0 4 0-15,-3-1 0 0,3 0 0 0,3 5 0 16,0 1 0-16,-1-1 8 0,-5-2-8 0,3 3 0 15,9 2 0-15,-6-5 0 0,0 2-8 0,3-5 8 0,6 0-8 16,-3 1 8-16,3-1 0 0,0-3 0 0,0 4 0 0,2-4-8 16,10 3 8-16,-6 0-8 0,-9 1 8 0,3 4-8 15,9 1-3-15,-3 2 0 0,-13 3 0 0,4 2 0 16,0 3-6-16,3 3-2 0,-3-1 0 0,-3 6 0 16,-9 0-1-16,6 3 0 0,9 0 0 0,-3 2 0 15,-3 3-2-15,3-3-1 0,2 3 0 0,4-3 0 31,0 3-12-31,3-2-2 0,6 2-1 0,9-6 0 16,8-2-138-16,4-2-28 0,-1-4-6 0</inkml:trace>
  <inkml:trace contextRef="#ctx0" brushRef="#br0" timeOffset="12302.95">16849 14145 172 0,'-12'0'8'0,"12"0"1"0,0 0-9 0,0 0 0 0,0 0 0 0,-6-3 0 15,-3 3 263-15,6 0 50 0,3 0 11 0,0 0 1 16,-8-3-226-16,8 3-46 0,0 0-9 0,0 0-1 16,-9-2-19-16,0-1-4 0,0-2-1 0,3 2 0 15,3 0-19-15,-3 1 0 0,-6-3 0 0,3 5 0 16,9 0 12-16,-6-3 0 0,-9 0-1 0,3 1 0 15,3 2 45-15,-3 0 10 0,1 2 2 0,-1 1 0 16,-3 0-6-16,3-1-1 0,3 3 0 0,-3 3 0 16,-3 0-26-16,3 0-6 0,3 3-1 0,0-1 0 15,-3 4-15-15,3-4-3 0,4 3-1 0,-1-2 0 16,0 2-9-16,3 3 0 0,-3-3 0 0,3 1 0 16,3-1 0-16,-3 3 0 0,3 0 0 0,-3-1 0 0,3 1 0 15,0 6 0-15,0-1 0 0,0 3 0 0,0-1 0 0,0 1 0 16,3 3 0-16,-6-1 0 0,3 6 0 0,0-3 0 15,3 0 8-15,-3 3-8 0,-3 0 8 0,3 2-8 16,0 0 0-16,0-2 8 0,0 2-8 0,0 1 0 16,-3-6 0-16,0 3 0 0,3-6 8 0,-3 3 0 15,0-2 0-15,0-6 0 0,0 0-8 0,-3 0 0 16,0-2-10-16,0-1 10 0,3-5 0 0,-3 3 0 16,0-2 0-16,0-1 0 0,0-3 8 0,0 1-8 15,3-3 9-15,0-3-9 0,0 1 0 0,3-6 0 16,0 0 0-16,0 0 0 0,0 0 0 0,0 0 0 0,0 0 0 15,0 0 0-15,0 0-10 0,0 0 2 0,0 0 0 0,0 0 0 16,0 0 8-16,6-3 0 0,0 0 0 0,-6 3-8 16,9-2 8-16,0-1 0 0,0 3 8 0,-3 0-8 15,3 0 0-15,0 3 0 0,3-1 0 0,0 1 0 16,0 0 0-16,2-1 0 0,4 3 8 0,-3-2-8 16,6 2 0-16,-3-2 0 0,3 0 0 0,6-1 8 15,2 1-8-15,1 0 0 0,-3-3-8 0,0-3 8 16,5 3 0-16,1-3 0 0,-3 1 0 0,-3-1-8 15,-6 0 8-15,8 3 8 0,4 0-8 0,0 0 11 16,-6 0-11-16,5 0 0 0,10 3 0 0,-6 0 0 16,-7-3 0-16,7 5 0 0,0-2-10 0,3 2 10 15,-4-2 0-15,-2 2 0 0,0 0 0 0,3 0 10 0,-1 1-10 16,1-4 0-16,0 4 0 0,-1-6 0 0,13 0 0 0,-6-3 0 16,-4 0 9-16,1-2-9 0,3-3-11 15,-1 0-6-15,1 0-2 0,3 3 0 0,-1-3 10 0,1 3 9 16,6-1-13-16,-4 1 5 0,4 3 8 0,-6-4 0 15,-1 4 0-15,-2-1 0 0,0 3 0 0,-1-3 0 16,7 3 0-16,-4-2 0 0,4 2 0 0,0-3 0 16,-1 3 0-16,-2 0-8 0,0-3 8 0,2 3 0 15,-2-2 0-15,0 2 0 0,-4 0 0 0,4 0 0 16,3 0 0-16,-1 0 0 0,1 0 0 0,-4 0 0 16,1 0 0-16,0 0 0 0,-4 0 0 0,1 0 0 15,0 0 0-15,-1 0 0 0,1 0 0 0,6 0 0 16,-7 0 0-16,1 0 0 0,0-3 0 0,-4 3 0 0,1-3 0 15,-3 3 0-15,3-2 0 0,-4-1 0 0,7 0 0 0,0 1 0 16,-1-3 0-16,4 2 0 0,-3-2 0 0,-1 2 0 16,1-2 0-16,0-1 0 0,-4 4 0 0,1-4 0 15,0 4 0-15,2-1 0 0,-2 0 0 0,0 1 0 16,-1-1 0-16,1 1 0 0,-3 2 0 0,3-3 0 16,-4 3 0-16,1 0 0 0,3 0 0 0,-4 0 0 15,1 0 0-15,3 3-8 0,-1-3 8 0,7 0-8 16,-3 2 8-16,2-2-8 0,-2 0 8 0,3 0-8 15,-7 0 8-15,4 0 0 0,0 3 0 0,5-3 0 16,1 0 0-16,0 0 0 0,-7 0 0 0,7 0-8 16,0 0 8-16,-4 0 0 0,1 0-9 0,0 0 9 15,-4 0 0-15,4 0 0 0,0 0-9 0,2 0 9 16,-2 2 0-16,-1-2 0 0,1 0 0 0,-3 3 0 16,-1-3 0-16,-2 0 0 0,0 0 0 0,0 0 0 15,-1 0 0-15,1 0 0 0,-3 3 0 0,2-3 0 0,1 0 0 0,0 2 0 16,-4-2 0-16,-2 3 0 0,3 0 0 0,-3-1 0 15,-1 1 8-15,-2 0-8 0,0-1 0 0,3 1 0 16,-1 2 0-16,1-5 0 0,-3 3 8 0,6 0-8 16,-1-3 0-16,1 0 0 0,3 0 0 0,-6-3 0 15,2 3 0-15,1-3 0 0,-6 3 0 0,5 0 0 16,-2-2 0-16,0 2 0 0,3 0 0 0,-1 0 0 16,-5 0 0-16,9 0 0 0,-6 0 8 0,-4 0-8 15,10 2 0-15,-12 1 0 0,0 0 9 0,-1-1-9 16,-2-2 8-16,0 3-8 0,0-1 0 0,-3-2 8 15,-1 0-8-15,-2 0 0 0,0 0 0 0,3 0 8 16,-6 0-8-16,6-2 0 0,0-1 10 0,2 3-10 0,-2-2 12 0,-6-1-12 16,6 0 0-16,0 1 0 0,0-1 0 15,-3 0-12-15,-7 1 12 0,10-1 0 0,-6 3 0 0,0-3 0 16,3 1 0-16,-6 2 0 0,3-3 0 0,-3 3 0 16,-4 0 0-16,-2 0 0 0,9 0 0 0,-6 0 0 15,-3 0 8-15,3 0-8 0,3 3 0 0,-3-3 0 16,-3 0 0-16,0 2 0 0,-6-2 8 0,9 0-8 15,-3 0 0-15,-6 0 0 0,3 0 0 0,-3 0 0 16,9-2 0-16,-6 2 0 0,6-3 0 0,-3 0 0 16,-1 1-12-16,-2-1 12 0,3 0-13 0,0-4 5 15,-3 4 8-15,0-2 0 0,3-1 0 0,-3 1 0 16,-3-3 9-16,0 3-9 0,0 0 12 0,0-1-12 16,0 1 13-16,0-3-4 0,0 0-1 0,0 0 0 0,0 3 0 15,0-3 0-15,-3 0 0 0,3 0 0 0,0 3-8 0,3-3 0 16,-3 0 0-16,0 0 8 0,6-3-8 0,-3 3-9 15,-3-2 9-15,9 2-13 0,-3 0 13 0,0-3 0 16,3 1 0-16,-3 2 0 0,0 0 0 0,0 0 0 16,-3 0 0-16,9-3 0 0,-6 3 0 0,-3-2 0 15,6-1 8-15,-3-2-8 0,-1 3 0 0,4-4 0 16,-3-2 0-16,0 3-12 0,3 0 12 0,-9-3 12 16,6-2-3-16,-3 2 0 0,0-5-23 0,0 2-5 15,0 0-1-15,-3 1 0 0,-3-1 33 0,0 1 7 16,0-1 0-16,-6-2 1 0,6 3-9 0,-3-3-3 15,6-1 0-15,-3 4 0 0,-6-1-9 0,6-2 8 0,-3 3-8 16,6-1 8-16,-3 1-8 0,-2-4 0 0,2 4 9 0,-6-1-9 16,9 4 0-16,-3-1 0 0,-3 0 0 0,3 0-12 15,-6 3 12-15,9-1-12 0,-9 4 12 0,9-1-12 16,-6 1 12-16,0 2 0 0,-3-3 0 0,6 6 8 16,-3 0 8-16,0-1 1 0,0 1 1 0,-3 5 0 15,3-3-5-15,-3 3-1 0,3-2 0 0,-3 2 0 16,-2 2-12-16,2 1 11 0,3 0-11 0,-9-1 10 15,6 1-10-15,-3 2 0 0,-3 1 9 0,0-1-9 16,0-3 8-16,-3 4-8 0,1-4 8 0,-4 1-8 16,0 0 9-16,0-3-9 0,-3 0 12 0,-2 0-12 15,-4 0 10-15,0 0-10 0,0-3 8 0,-3 0-8 16,-5-2 0-16,5 2 0 0,-6 1-12 0,1-3 12 16,-4 2-17-16,-9 0 4 0,1 1 1 0,-7-1 0 15,-8 0-1-15,5 3 0 0,-5-2 0 0,-4-1 0 16,-11 3 4-16,0 0 1 0,2-3 0 0,-5 3 0 0,-1-2 8 0,-2-1 0 15,-3 3 0-15,0 0 0 0,2-3 15 0,-5 3-2 16,0-2 0-16,-7 2 0 0,1 0 2 0,0 0 0 16,0 0 0-16,0 0 0 0,-1 0-4 0,-2 0-1 15,3 0 0-15,0 0 0 0,-7 0-10 0,4 0 8 16,0 0-8-16,-3 0 8 0,0 0 0 0,2 0 0 16,4 0 0-16,-3 0 0 0,0 0-8 0,3-3 0 15,5 0 0-15,4 1 8 0,3-3-8 0,-4-1-14 16,4 1 3-16,3-3 1 0,-1 0 10 0,4 0-8 15,0-2 8-15,-1-1-8 0,-2 0 17 0,0 1 4 16,-1 2 1-16,4 0 0 0,-3 0-14 0,-1 3 0 16,1 2 0-16,0 3 0 0,5 0 0 0,-2 0 0 0,-4 3 0 0,4 2 0 15,-3 0 0-15,5 3 0 0,1-2 0 0,6 1 0 16,2-1 0-16,1 2 0 0,-10 0 10 0,7 0-2 16,8-1 4-16,1 1 0 0,-1-2 1 0,-2-1 0 15,-1 3 5-15,7-3 1 0,5 1 0 0,-2-1 0 16,2 0-9-16,3-2-2 0,13 2 0 0,-7-2 0 15,-3 2-8-15,7-2 0 0,2-1 0 0,3 4 0 16,1-4-24-16,-1 4 2 0,6-4 1 0,6 3 0 16,4 1-18-1,-1-4-3-15,0 1-1 0,3 0 0 0,6 2-89 0,0 0-19 16,3 1-3-16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8:33:00.9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4773 2529 1234 0,'0'0'55'0,"9"-5"11"0,0 0-53 0,6-3-13 16,0 3 0-16,6-3 0 0,3 0 25 0,2 2 3 16,4-1 0-16,6-1 0 0,3-3-28 0,5 6 0 15,1-6 8-15,2 3-8 0,7 0 0 16,3 0 0-16,2 3 0 0,7 0 0 0,-1-1-11 0,1 4 3 15,5-4 0-15,0 4 0 0,10 2 8 0,-1 0 0 16,4-3 0-16,-1 1-8 0,6 2 8 0,0 0 16 16,7 0-4-16,2 0-1 0,3-6-11 0,3 6-17 15,6 0 4-15,1 0 1 0,-7 0 21 0,9-8 5 16,9 8 1-16,0-2 0 0,0-1 13 0,0-2 2 16,-3 5 1-16,6-3 0 0,3-2 13 0,-3 5 2 15,-12 0 1-15,3-5 0 0,0 5-12 0,-2-3-3 0,-1 0 0 0,-3 1 0 16,0 2 3-16,-6-6 0 0,0 4 0 0,-3-1 0 15,-5 0-23-15,-4 3-4 0,-6 0 0 0,-5-5-8 16,-7 2 11-16,-5 1-11 0,-4 2 10 0,-8 2-10 16,-1-2 9-16,-5 0-9 0,-7-2 8 0,-2-1-8 15,-6 3 0-15,-3 0 0 0,-7 0 0 0,-5 0 0 32,-6 0-148-32,-3 0-23 0</inkml:trace>
  <inkml:trace contextRef="#ctx0" brushRef="#br0" timeOffset="1727.65">15682 3606 1382 0,'-9'-5'123'0,"9"5"-99"0,0 0-24 0,0 0 0 16,-3-8 76-16,3 8 9 0,0 0 3 0,0 0 0 16,0 0-71-16,0 0-17 0,0 0 0 0,3 8 0 0,0 5 0 0,0-2-17 15,0 5 3-15,0 0 1 16,0 5 13-16,3 3-11 0,-6-1 11 0,3 6-10 16,-3 1 10-16,0 4 0 0,0 0 0 0,-3 3 0 0,3-2 0 0,-3 4 0 15,3-1 0-15,-3 4 8 0,0 3-8 16,0 5 12-16,0-2-4 0,0-1 0 0,3 4-8 0,-3-1 8 15,3 3-8-15,-3 0 8 0,1 8 4 0,-1-3 0 16,0 3 1-16,0-3 0 0,0 0 9 0,0 3 2 16,3 0 0-16,-3 2 0 0,0 1 1 0,0-1 1 15,0-2 0-15,0 3 0 0,0 2-2 0,-3 3 0 16,0 5 0-16,3 0 0 0,-3-3-8 0,0 1-3 16,0-4 0-16,0 6 0 0,0 6-13 0,0-3 8 15,-3-3-8-15,6-6 0 0,-3 1 8 0,-3 3-8 0,3-1 0 16,0 1 0-16,1-1 8 0,-1-2-8 0,-3 2 0 0,3 1 9 15,-3 2 7-15,3-5 0 0,0 2 1 0,0-2 0 16,-3 0 7-16,0-3 2 0,3 0 0 0,0 3 0 16,-3 2-5-16,3-2-1 0,-3-3 0 0,3 3 0 15,-3 0-8-15,0-1-3 0,-2 4 0 0,-1-1 0 16,0-2-9-16,3 0 12 0,-3 0-12 0,3-1 12 16,0-1-12-16,3-1 8 0,-3 3-8 0,3-6 8 15,0-2-8-15,6-3 0 0,-3 3 0 0,0 0 0 16,0-3 28-16,3 0 9 0,0 0 3 0,0-2 0 15,0 0-16-15,0-4-4 0,3 4 0 0,0-3 0 16,-3 0 4-16,0 0 0 0,0 2 0 0,0-4 0 16,3-1-2-16,-3-3 0 0,-3 4 0 0,3-1 0 15,-3 0-22-15,3-2 8 0,0-3-8 0,0 0 0 16,0 0 0-16,0-5 0 0,0-1 0 0,0-2 0 0,0 0 0 16,0-2 0-16,3-4 0 0,-6 4 0 0,0-6 0 0,3-3 0 15,-3 4 8-15,0-7-8 0,0-1 13 0,0-4-1 16,-2-2-1-16,2 0 0 0,0-3-11 0,3-2 10 15,-3-3-10-15,0-3 10 0,0 0-10 0,0 0 0 16,3-5-12-16,0 0 12 0,0 0-25 0,0 0 2 16,0 0 1-16,0 0 0 15,0 0-22-15,0 0-4 0,0 0 0 0,9-8-727 16,-3-2-145-16</inkml:trace>
  <inkml:trace contextRef="#ctx0" brushRef="#br0" timeOffset="4010.15">8202 8588 921 0,'-12'3'40'0,"6"0"10"0,-5-3-40 0,2 0-10 0,9 0 0 0,-6 2 0 15,-6-2 144-15,3 0 28 0,9 0 4 0,0 0 2 16,0 0-119-16,0 0-24 0,0 0-5 0,0 0-1 16,12 0-12-16,-3-2-2 0,-3-1-1 0,5-2 0 15,7 2-14-15,0 0 0 0,0-2 0 0,0 3-10 16,3-1 25-16,6-2 5 0,-1 2 0 0,4 3 1 16,3 0 10-16,3 3 1 0,5-3 1 0,1 2 0 15,6 1-9-15,2-3-3 0,-2 0 0 0,5 3 0 0,1 2-9 0,5-3-3 16,4 1 0-16,2-3 0 0,1 0-9 0,2 0 0 15,4 3 9-15,-1-6-9 0,4 3 10 0,2-3-2 16,3-2-8-16,1 3 12 0,-4-4 0 0,4 4-1 16,5-4 0-16,0 1 0 0,-5 2 9 0,2-2 3 15,-6 2 0-15,10 1 0 0,-4-1 1 0,0 0 1 16,-2 1 0-16,-1 2 0 0,3 0-3 0,4-3-1 16,-4 3 0-16,-3 0 0 0,-2 0 0 0,2 0 0 15,4 5 0-15,-4-2 0 0,3-3-9 0,-2 3-1 16,-1-1-1-16,3 4 0 0,1-4 1 0,-1 1 0 15,3 0 0-15,-5-1 0 0,2 4-11 0,0-4-9 16,-2 1 9-16,2 0-13 0,-3-1 13 0,-2-2 0 0,-4 3 0 16,4-1 0-16,-1-2 0 0,-6 3 12 0,-2-3-3 0,-4-3 0 15,-2 1-9-15,-4-1 0 0,1-2-12 0,0 2 12 16,-7-2 0-16,-2 0 0 0,-1-1 0 0,-5-2 0 16,-6 0 0-16,-4 1 0 0,-2-1 8 0,-3 0-8 15,-3 0 9-15,-4 2-9 0,-2-2 10 0,-6 3-10 16,0-3 17-16,-3 3-2 0,-3-3-1 0,-3 3 0 15,-3-1 6-15,-3-1 2 0,0-1 0 0,-3 0 0 16,-3 0-9-16,3-3-1 0,-3 1-1 0,3-1 0 16,-3 0-11-16,3-2 0 0,3-3 0 0,0-2 8 15,-6-1-8-15,6-2 0 0,-3-5-12 0,3-1 12 16,0-2-20-16,0-3 3 0,0 1 1 0,-3-7 0 16,3 4-4-16,0-3 0 0,-3 3 0 0,0-1 0 15,0 4 20-15,-3 1 0 0,0 1 0 0,-3 3 0 16,3-1 0-16,-2 1 9 0,-4-3 1 0,3 5 0 0,-3 5 5 15,3 1 1-15,-3-1 0 0,3 4 0 0,0 1-4 0,0 1-1 16,0 0 0-16,0 2 0 0,0 1-11 0,-3-1 0 16,-2 3 0-16,-1 0 0 0,0 0 0 0,-3 3 0 15,-6 0 0-15,0-1 0 0,1 1 0 0,-4 3 0 16,-3 2 0-16,-6-3 0 0,1 3-11 0,-7 0 11 16,-3 0-8-16,-5 3 8 0,-10-1-13 0,1 3 2 15,-7-2 1-15,4 2 0 0,-4 1 22 0,1-1 4 16,-10 0 0-16,1 1 1 0,-7-1 3 0,1 0 1 15,3 0 0-15,-7 1 0 0,-2-1 2 0,-3 0 0 16,-1-2 0-16,1 2 0 0,-6 1-11 0,0-1-3 16,-1-3 0-16,-2 1 0 0,0 0-9 0,-3-1 0 0,-6 1 0 15,2-3 0-15,1 0 0 0,0-3 0 0,-3 3-10 16,0-2 10-16,2 2 0 0,1-3 0 0,-6 3-8 0,6 0 8 16,3 0 0-16,0-3 0 0,-1 1 9 0,4 2-9 15,0-3 16-15,6 3-2 0,-4-2-1 0,4 2 0 16,3-3 1-16,0 3 0 0,8-3 0 0,1 3 0 15,5 0-14-15,1 3 0 0,3-3-12 0,5 3 12 16,1-1 0-16,8 1 0 0,0-1 0 0,10 4 0 16,-1-1 0-16,10-2 0 0,-4 2 0 0,3 3 0 15,0-3 0-15,10 1 0 0,5 1 10 0,0 1-2 16,-3 0-16-16,9-2-4 0,12 2 0 0,-2-1 0 16,-1 7 12-16,6-1-8 0,6 0 8 0,0 0-8 15,6 6 8-15,-1 2 0 0,-5-2 0 0,12 2 0 16,6 3 0-16,-6-3-10 0,-6 3 10 0,3-1 0 0,6 4 0 15,0-3 0-15,-10 5 0 0,4-3 0 0,0 3 0 0,0 3 0 16,3-3 0-16,-6 3 0 0,0-3 0 0,0 3 0 16,0-3 0-16,0 0 0 0,0 0-15 0,-3 3 4 15,-3-3 1-15,3 0 0 16,0 0-14-16,-1 0-2 0,-2 3-1 0,0 0 0 16,3 2-128-16,3 1-25 0,-6-4-6 0,9-4-1 0</inkml:trace>
  <inkml:trace contextRef="#ctx0" brushRef="#br0" timeOffset="5346.03">17653 7305 1666 0,'0'0'74'0,"-6"0"15"0,-9 0-71 0,6 3-18 0,0-1 0 0,6-2 0 16,3 0 10-16,0 0-2 0,-3 8 0 0,12 0 0 15,9 0-20-15,3-2-5 0,-6-1-1 0,9 3 0 16,5 0-3-16,7 0-1 0,3-3 0 0,2 0 0 15,4-5 5-15,9 3 1 0,2-3 0 0,10 3 0 16,-1-3 16-16,1 0 0 0,5-3-8 0,3 0 8 0,4 1 24 0,2-1 8 16,7-2 1-16,-4-1 1 0,6 1 4 0,3 0 1 15,10 2 0-15,-4-2 0 0,0 0 8 0,3-1 1 16,9 1 1-16,-2 0 0 0,-1-3-7 0,3 2-2 16,3-1 0-16,3 1 0 0,-3-4-15 0,0 4-3 15,3-2-1-15,-2 3 0 0,-1-3-9 0,0 3-3 16,-3-3 0-16,0 5 0 0,-9 1 1 0,0-1 0 15,1-2 0-15,-7 2 0 0,-3 0 2 0,-6 3 0 16,-2 0 0-16,-4 3 0 0,-5-3 2 0,-4 0 1 16,-5-3 0-16,-10 6 0 0,-5-3 4 0,-4 3 1 15,-8-3 0-15,0 2 0 0,-7-2 1 0,-5 0 1 0,-3 3 0 16,-3-3 0-16,-3 0-1 0,-6 0 0 16,0 0 0-16,-4 0 0 0,1 0 21 0,-9 0 4 15,0 0 1-15,6 0 0 0,-6 0-28 0,0 0-6 0,0 0-1 0,0 0 0 16,0 0-12-16,0 0 8 0,0 0-8 0,0 0 0 15,0 0 0-15,0 0 0 0,0 0-11 0,0 0 11 32,0 0-62-32,0 0-5 0,-6 5-1 0,-3 1 0 15,4 2-78-15,-4-1-16 0,3 1-3 0,-3 0-474 0,0 0-94 0</inkml:trace>
  <inkml:trace contextRef="#ctx0" brushRef="#br0" timeOffset="6914.93">7027 12017 115 0,'3'-10'0'0,"-3"5"10"0,-6-1-10 0,3-2 0 16,0 3 0-16,3 0 0 0,-3-1 208 0,0 1 40 15,-3 0 8-15,6 5 2 0,0 0-158 0,0 0-31 16,-3 0-6-16,3 0-2 0,0 0-22 0,0 0-5 15,0 0-1-15,-3 5 0 0,0 0-11 0,3 6-2 16,0 0-1-16,0 2 0 0,0 0 17 0,3 3 3 16,0 5 1-16,3 3 0 0,-3 2 0 0,3 6 1 15,0 5 0-15,2 3 0 0,1 0 1 0,0 7 0 16,0 3 0-16,3 6 0 0,3 7-17 0,-3 6-3 16,-6 3-1-16,0 2 0 0,6 3-5 0,-3 5-2 15,-3 7 0-15,-3-1 0 0,-3-1 1 0,3 6 0 0,6-3 0 16,-12 5 0-16,-6 3 11 0,3-3 2 0,9 3 1 0,-6-3 0 15,-6 3-9-15,3-3-3 0,3 1 0 0,3 2 0 16,-6-1-7-16,3 4-2 0,0-3 0 0,3 103 16 16,-3-101-6-16,-3 1 0 0,6 0 0 15,6-1 2-15,-3 1 1 0,-6-6 0 0,0-3 0 16,3-2-11-16,3-5-2 0,0-3-8 0,-3-5 12 16,-6-6-12-16,6-7 0 0,6-9 0 0,-3-4-10 31,-6-1-19-31,0-10-4 0,6-1-1 0,-3-4 0 0,3-9-107 15,0-2-22-15,-3-8-4 0</inkml:trace>
  <inkml:trace contextRef="#ctx0" brushRef="#br0" timeOffset="7767.8">6836 12655 1882 0,'15'-24'84'0,"-9"14"16"0,0-6-80 0,6-3-20 16,3 1 0-16,5-3 0 15,1 2-52-15,3-2-16 0,9 2-2 0,6 1-1 0,-1-1 45 0,10 1 9 0,5 2 1 0,4 0 1 16,3 0 15-16,2 0 0 0,1 0 0 16,8 3 0-16,6 0 18 0,1 2 0 0,-7 1 0 0,7-1 0 15,2-2 31-15,3 2 7 0,4 1 0 0,-1-1 1 16,-3 1-15-16,4-4-3 0,2 4-1 0,-3-3 0 16,4 2-18-16,-7 0-4 0,3 1-1 0,-2-1 0 15,2 1 1-15,-6-1 0 0,4 1 0 0,-10-1 0 16,-6 6 10-16,4-6 2 0,-1 3 1 0,-5 0 0 15,-7 0-7-15,-2 0-2 0,-9 3 0 0,-4 0 0 16,-2-1-5-16,-6 4-2 0,-1-1 0 0,-5 0 0 16,0 3-1-16,-9 0 0 0,-1 0 0 0,-2 3 0 15,-3 0 17-15,3 2 3 0,-3 0 1 0,-3 6 0 16,0 0-3-16,-3 4-1 0,0 1 0 0,0 5 0 16,-3 6 0-16,2 2 0 0,-2 3 0 0,3 7 0 0,3-2-13 0,-3 8-4 15,0 0 0-15,3 6 0 0,0 4-12 0,3 3 0 16,3 3 8-16,-1 3-8 0,1-3 0 0,0 2 0 15,3 1 0-15,-3 4 0 0,3 1 0 0,0 0 0 16,-1-3 0-16,1 3 0 0,3 5 0 0,-3 3 0 16,0 0 0-16,-6-1 0 0,2 1 0 0,-5 2 11 15,0 6-11-15,-3 0 10 0,0 2-10 0,-6-2 0 16,-3 5 0-16,-3 0 0 0,3 2 0 0,-3 1 15 16,-3-3-4-16,0-3-1 0,3-2 24 0,-3-3 5 15,3-3 1-15,3-7 0 0,0-4-24 0,3-9-5 0,-3-4-1 16,3-5 0-16,3-5-10 0,-3-2 0 0,0-6 0 15,-3-3 0-15,6-5 0 0,-3-5 0 0,0-3 0 0,0 0 0 16,-3-2 0-16,0-6 0 0,-3-2 0 0,-3-1 0 16,0 1 0-16,0-3 0 0,-3-3 0 0,-6 3 0 15,4-3 0-15,-7 1 0 0,-3-1 0 0,-3-2 0 16,-3-3 0-16,-5 0 0 0,-10 2-14 0,-3-2 5 31,-8-2-28-31,-7 2-6 0,-5 0-1 0,-7 0 0 16,-2 0 0-16,-10 0 0 0,-5 2 0 0,-6 4 0 0,3-1 26 0,-10 3 5 0,-5 2 1 0,0 1 0 15,3 2 29-15,-6 0 7 0,0 1 0 0,-1 2 1 16,1-1 11-16,0 4 3 0,3-1 0 0,-3 1 0 16,3 7-12-16,3-4-3 0,5 1 0 0,4 4 0 15,-3 5-12-15,12-3-4 0,5 0 0 0,7-3 0 16,2-2-8-16,7 0-12 0,5-6 2 0,13 6 1 16,5-8-29-16,9 0-6 0,4-3 0 0,14-2-1 15,9-1-154-15,9-4-30 0,6-4-7 0</inkml:trace>
  <inkml:trace contextRef="#ctx0" brushRef="#br0" timeOffset="8410.39">14766 12054 1094 0,'0'0'48'0,"0"0"11"15,0 0-47-15,-3 0-12 0,0-2 0 0,0 2 0 16,-3-3 95-16,3 3 17 0,-3-3 3 0,0 3 1 0,3 3-87 0,-3 0-17 15,0-1-3-15,-3 4-1 0,3-1 19 0,0 3 3 16,-3 0 1-16,0 5 0 0,-3-2-3 16,3 7-1-16,0 1 0 0,1 5 0 0,-1-3 23 0,-3 5 5 15,6 3 1-15,0 3 0 0,-3 2 3 0,3 3 1 16,0 8 0-16,3 3 0 0,0 10-9 0,0 3-2 16,3 11 0-16,0 2 0 0,3 8-17 0,-3 5-4 15,3 6-1-15,0 2 0 0,0 3 0 0,3 5 0 16,-3 8 0-16,-3-2 0 0,3-1-3 0,-3 6 0 15,3 0 0-15,-3 2 0 0,0 0 4 0,0 3 1 0,-3-2 0 16,3 2 0-16,0-3-4 0,0 1-1 0,-3-1 0 16,3-7 0-16,-3-4-1 0,3-4-1 0,0-6 0 0,-3-5 0 15,3-8-6-15,0-8-2 0,-3-5 0 0,3-5 0 16,0-9-14-16,0-10-8 0,0 0 8 0,-3-8-13 31,3-8-31-31,-3-2-7 0,-3-9-1 0,0-4 0 16,-3-4-123-16,-3-10-25 0,0-10-4 0,0-6-804 0</inkml:trace>
  <inkml:trace contextRef="#ctx0" brushRef="#br0" timeOffset="9111.59">14370 12914 2487 0,'0'0'55'0,"0"0"11"0,0 0 2 0,0 0 2 0,9-2-56 0,3-1-14 15,5-2 0-15,4-1 0 16,3 1-25-16,6-3-8 0,9-5-2 0,2-3 0 0,10-2 15 0,2-4 2 16,10-4 1-16,5 0 0 0,13 2 3 0,-1-5 1 15,0-3 0-15,10 0 0 0,2 0 13 0,6 1 0 16,-3-1 0-16,1 0 0 0,2 0 0 0,-3 3 0 15,0 3 0-15,1-1 0 0,-7 1 0 0,0-1 0 16,4 4 0-16,-7 1 0 0,-6 1 0 0,-5 3 13 16,-7 5-4-16,-2-1-1 0,-4 1 2 0,-5 0 0 15,2 5 0-15,-8 0 0 0,-7 3 6 0,-5-1 0 0,3 4 1 0,-6-1 0 16,-4 3 10-16,-2 3 1 0,-3-1 1 0,3 1 0 16,-1 2-17-16,-5 3-3 0,-3 0-1 0,0 3 0 15,3-1 16-15,-6 6 4 0,-7 0 0 0,1 3 0 16,3 4 0-16,-3 1 0 0,0 5 0 0,-3 3 0 15,-3 0-14-15,0 10-2 0,6 8-1 0,-6 3 0 16,-6 6 3-16,3 4 1 0,6 1 0 0,-3 4 0 16,-3 12-15-16,0 2 0 0,-3 5 8 0,3 3-8 15,0 5 0-15,-1 1 9 0,-2 1-9 0,0 1 8 16,6 0-8-16,-3 0 8 0,-3 0-8 0,0 0 8 16,6 0-8-16,0 2 0 0,-6 1 0 0,3-1-11 15,0-2 35-15,0 3 6 0,3 2 2 0,-3-5 0 0,-3 0-16 16,6-6-4-16,0-2 0 0,0-5 0 0,-3-6 2 0,3-7 0 15,-3-6 0-15,6-8 0 0,-3-5-22 16,0-5-5-16,-3-3-1 0,3-6 0 16,3 1-6-16,-6-8 0 0,-3 0-1 0,-3-6 0 0,3-2 21 0,-6-3 10 15,-6 0-1-15,-6-5 0 0,-3 0-9 0,-9-8 0 16,1 0 0-16,-13-5 0 16,-9-3-27-16,-2-3-7 0,-1-8-2 0,-11-2 0 15,-10-3-3-15,-2-2-1 0,-6-6 0 0,-7 8 0 16,1-3 10-16,-6 4 2 0,-10 1 0 0,-2 6 0 0,3 3 28 0,-6 5-9 15,6 3 9-15,-6 2 0 0,6 6 0 0,-4 5 0 16,1-1 12-16,9 9-4 0,3 0-8 0,-1 2 9 16,4 1-9-16,6 2 10 0,11 3-10 0,7-3-12 0,8-3 2 0,10 1 1 31,8-1-102-31,9-2-20 0,7-3-4 0,11-2-874 0</inkml:trace>
  <inkml:trace contextRef="#ctx0" brushRef="#br0" timeOffset="9596.69">19162 12285 1324 0,'0'0'118'0,"0"0"-94"16,0 0-24-16,-3-3 0 0,3 3 148 0,-6-3 26 15,6 3 5-15,0 0 1 16,0 0-214-16,0 0-42 0,0 0-9 0,0 0-2 0,0 0 55 0,0 8 12 15,3 0 1-15,-3 3 1 0,0 5 30 0,-3 0 7 16,3 5 1-16,-3 3 0 0,0 2 55 0,0 8 11 16,-3 6 2-16,3 8 1 0,-3 13-5 0,0 5 0 15,0 5-1-15,0 11 0 0,-3 8-22 0,1 8-4 0,-4 5-1 16,3 8 0-16,0 8-29 0,3 8-7 0,-6 3 0 0,0 2-1 16,-3 6 5-16,6 2 0 0,0 0 1 0,0 1 0 15,3-6 6-15,0-1 1 0,0-1 0 0,1-9 0 16,2-5-4-16,0-8 0 0,0-2 0 0,0-11 0 15,6-8-19-15,-3-8-9 0,0-6 8 0,3-7-8 32,0-8-22-32,0-5-10 0,2-9-1 0,-2-7-1 0,0-8-84 15,0-9-17-15,3-9-3 0,-3-14-594 0,0-14-120 0</inkml:trace>
  <inkml:trace contextRef="#ctx0" brushRef="#br0" timeOffset="10196.71">19263 12515 2566 0,'0'0'114'0,"0"0"23"0,9-3-109 0,3 1-28 16,3-4 0-16,3-2 0 0,6 0-12 0,8-2-7 15,10-1-1-15,9-2-1 16,5-3-12-16,7-2-3 0,2-4 0 0,13 1 0 15,8-5 4-15,9-1 0 0,6-4 0 0,6-4 0 16,10-2-4-16,2 0-1 0,0-3 0 0,3 6 0 0,6 5 26 0,-6 0 11 16,-9 2-8-16,-3 6 8 0,-3 3 21 0,-12 2 10 15,-8 3 1-15,-10 5 1 0,-11 2 3 0,-4 6 1 16,-2 0 0-16,-10 3 0 0,-5 2-15 0,-9 3-3 0,-4 3-1 0,-2-1 0 16,-6 4 8-16,-3 1 2 0,-3 4 0 0,-4 5 0 15,-2 0 0-15,0 5 0 0,-6 5 0 0,0 6 0 16,-3-1 0-16,0 6 0 0,0 3 0 0,-3 2 0 15,0 1-20-15,-3 7-8 0,0 5 8 0,0 3-8 16,0 1 12-16,0-1-4 0,0 5 0 0,3 1 0 16,-3 7 0-16,3 0-8 0,3 3 12 0,-3-2-4 15,3 4-8-15,3 4 10 0,-3 7-10 0,3-2 10 16,0 5 23-16,0 2 5 0,0 6 1 0,-3 2 0 16,3 3-24-16,-3 1-5 0,0 4-1 0,-3 0 0 15,3-2 11-15,-3 0 3 0,3 2 0 0,-3-2 0 16,3-5 8-16,-3-4 1 0,6-1 1 0,-3-9 0 15,3-5-33-15,3-5 0 0,0-3 0 0,-1-6 0 0,1-4 0 0,0-9 0 16,3-5 0-16,-3-2 0 0,-3-3 0 0,0-5-11 16,-3-3 11-16,0-6-13 0,-3-2 13 0,-3-2 0 15,-3-9 0-15,0 1 0 0,-6-9-8 0,0 6 8 16,-6-11-13-16,-2-2 5 0,-10-6-1 0,-9 3 0 16,-5-8 0-16,-13-3 0 0,-8-5-12 0,-10-2-3 15,-5 7 0-15,-10-7 0 16,-11-4-5-16,-12 9-2 0,-6-3 0 0,-6 8 0 15,-9-8-13-15,-9 3-4 0,-9 5 0 0,-2 0 0 16,-4 5-94-16,-3 0-19 0,0 3-4 0,1 0-541 16,-4 6-108-16</inkml:trace>
  <inkml:trace contextRef="#ctx0" brushRef="#br0" timeOffset="11265.46">7458 13422 979 0,'0'0'87'0,"0"0"-70"0,-6-5-17 0,-6 2 0 15,-6 1 164-15,4-1 28 0,5 0 7 0,-3 3 1 16,-6 6-158-16,3-4-31 0,6 4-11 0,3-1 0 16,0 3 30-16,0 2-1 0,0-2 0 0,9 3 0 15,3 5-29-15,0 2 8 0,-6 6-8 0,6 3 0 16,9 2 23-16,-6 3 1 0,0 2 1 0,-3 3 0 15,0 0 13-15,3 3 2 0,-3-1 1 0,-3 4 0 16,-3 4-23-16,3-2-5 0,0 0-1 0,-3-2 0 16,-3-4-12-16,0 1 11 0,3-6-11 0,0 1 10 0,-3-6-10 15,0 0 0-15,-3-5 9 0,6-3-9 0,0-5 0 0,-3-3 9 16,-3-2-9-16,0-6 0 0,6-5-10 0,0-8-9 16,-6-3-1-16,0-7-1 15,6-6-141-15,0-10-28 0</inkml:trace>
  <inkml:trace contextRef="#ctx0" brushRef="#br0" timeOffset="11814.74">7411 13414 1843 0,'0'0'164'0,"0"0"-132"0,0 0-32 0,8 3 0 15,1-3 75-15,3 3 8 0,6-3 1 0,3 2 1 16,9-2-73-16,0-2-12 0,-1-1 0 0,13 0-12 15,15-5 12-15,-4 1-10 0,-2-1 10 0,5-6-10 16,10 1-5-16,2-3-1 0,4 0 0 0,-1 0 0 16,-2 1 3-16,5-1 0 0,0 0 0 0,4 0 0 15,-1 3 13-15,-2 0-9 0,-4 2 9 0,0 0-8 16,-2 1 8-16,2 2 0 0,-2 3 0 0,-4 2 0 16,1 3 0-16,-4 0 0 0,-2 3 0 0,-4 2 0 15,-2 0 0-15,-1 3 11 0,1 0-1 0,-3 0 0 16,-4 5 13-16,-2 0 2 0,0 1 1 0,-7-1 0 15,-2 3 6-15,-3 0 0 0,-3-1 1 0,-1 4 0 16,1 0-3-16,-6-1-1 0,-3 1 0 0,0-1 0 16,-1 1-8-16,-2-4-1 0,0 4-1 0,-3 2 0 15,-3-5 1-15,-3 5 1 0,0 0 0 0,0-2 0 0,-3 5 3 0,-3 0 1 16,0-1 0-16,-3 1 0 0,3 5 11 0,-6 0 1 16,0 0 1-16,0 3 0 0,-6 3-7 0,0-1-2 15,0 3 0-15,0-3 0 0,0 1-9 16,3 2-3-16,-6-5 0 0,0 2 0 0,0-2-5 0,0-6 0 15,0 1-1-15,1-6 0 0,-1-3-11 0,0-2 0 16,3-3 9-16,-3 1-9 0,0-6 0 0,-3-3 0 16,3 0 0-16,-3-5 0 0,3-2 0 0,-5-4 0 15,-1-2-11-15,-3 0 11 0,-3-2-11 0,-3-1 11 16,-8-2-12-16,-1-3 12 0,-3 0-23 0,-3 3 3 16,-2 0 0-16,-4-3 0 15,-2 0-13-15,-7 3-3 0,-2 0 0 0,-4-1 0 0,1 1 21 0,2 5 4 0,0-2 1 16,1 4 0-16,-7 1 10 0,4 5 0 0,-1 3 0 0,1 2 0 15,-1 3-18-15,4 3-5 0,2-1-1 0,1 1-1129 16</inkml:trace>
  <inkml:trace contextRef="#ctx0" brushRef="#br0" timeOffset="12897.4">7283 15856 1497 0,'11'-5'66'0,"-8"5"14"0,-3-8-64 0,3 0-16 0,-6-2 0 0,3-3 0 16,6-1 45-16,-3 1 6 0,-6 0 1 0,3 2 0 31,6 3-65-31,0 0-13 0,-6 3-2 0,0 5-1 0,0 0 29 0,9 0 0 0,3-3 0 0,-3 3 0 16,-9 0 19-16,12 3 9 0,9 2 3 0,0 1 0 15,-7-4 14-15,10 4 3 0,6-1 1 0,3-2 0 16,6-3-5-16,5 0-2 0,1-6 0 0,8 4 0 16,7-4-42-16,-1-2-12 0,-5 0-1 0,14-2 0 15,10-1 21-15,-4-2 5 0,1 0 1 0,2 0 0 16,0-1-14-16,4 1 0 0,5 3 0 0,-2-1 0 0,-1 0 27 0,0 3-1 16,4 0 0-16,-1 3 0 0,0 0-2 0,-2 2 0 15,-7 1 0-15,0 2 0 0,-2 2-5 0,-4 4-2 16,1-4 0-16,-7 3 0 0,-8 3-6 0,-1 0-2 15,-2 3 0-15,-7-3 0 0,-2 2-9 0,-3 4 10 16,-1-6-10-16,-2 2 10 0,-3-2-10 0,-6 0 0 16,-4-3 9-16,-5 1-9 0,0-4 0 0,-6 1 9 15,0 0-9-15,-3-3 0 0,-6 0 10 0,0 0-10 16,-6 0 8-16,0 0-8 0,0-6 0 0,-3 1 0 16,0-3 0-16,-6 0 0 15,0-2-28-15,-3 2-10 0,0-6-2 0,-3 1-966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8:33:23.4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11060 10824 1382 0,'0'0'123'0,"0"0"-99"0,0 0-24 0,0 0 0 15,0 11 156-15,0-1 27 0,0 4 5 0,0-1 0 16,-3 3-141-16,3 5-29 0,0 0-6 0,-3 5 0 16,3 1-12-16,0 7 0 0,3 1 0 0,-3 7 0 15,-3 8 0-15,3 8 0 0,0 6 0 0,0 5 8 16,-6 5 0-16,3 8 0 0,-3 5 0 0,0 3 0 15,-3 3 27-15,3 5 5 0,-6 7 0 0,0 1 1 16,-3 3 19-16,1 2 3 0,-1 5 1 0,0-2 0 16,0 3-8-16,3-1 0 0,-3 3-1 0,3-5 0 15,3-6-25-15,3-2-5 0,-3-3-1 0,6-5 0 0,0-5-7 16,3-6-1-16,0-2-1 0,3-9 0 0,0 1-15 0,0-5-10 16,-3-6 2-16,3-5 0 0,0-6 16 0,-3-2 3 15,0-3 1-15,0-5 0 0,0-2-26 0,-3-9-5 16,0-2-1-16,-3-3 0 15,0-5-85-15,0-6-18 0,4-4-3 0,-7-9-1 16,0-8-63-16,0-7-13 0,0-12-2 0,3-9-365 16,-3-12-73-16</inkml:trace>
  <inkml:trace contextRef="#ctx0" brushRef="#br0" timeOffset="861.78">11027 11229 1998 0,'0'0'44'0,"0"0"8"0,0-3 3 0,0-5 1 0,3 3-44 0,0-6-12 0,0 1 0 0,3-1 0 15,0-2 0-15,3-3-9 0,0 3 9 0,6-3-13 16,0 0 13-16,2 3-11 0,4 0 11 0,-3 0-10 16,3-1 10-16,3 4 0 0,5-4 8 0,1 4-8 15,3-1 16-15,-3 6 0 0,2-3-1 0,4 0 0 0,0 3 1 0,-3-3 0 16,2 3 0-16,1-3 0 0,0 0-3 0,3 0 0 16,2 3 0-16,1 2 0 0,0-2 1 0,-1-3 0 15,-2 5 0-15,3-2 0 0,-4-1 6 0,1 1 0 16,0-3 1-16,-4 3 0 0,4 0 5 0,0 2 1 15,-1 0 0-15,-2 1 0 0,-3 4 9 0,3-2 1 16,-7 0 1-16,1 0 0 0,-6 3-10 0,0 0-3 16,-3 2 0-16,-1-2 0 0,-5 2-14 0,3 3-3 15,-6-3-8-15,0 6 12 0,3-3 21 0,-6 5 4 16,-3 0 1-16,3 3 0 0,0 2-11 0,-3 6-3 16,-3 3 0-16,3 4 0 0,-3 1-12 0,-1 11-2 0,1 2-1 15,-3 5 0-15,0 3 3 0,3 5 1 0,0-3 0 0,-3 6 0 16,3 5-3-16,0 3-1 0,0 5 0 0,3 6 0 15,0-6 6-15,-3 5 1 0,3 3 0 0,0 3 0 16,0-3 0-16,3 0 0 0,-3 0 0 0,3 3 0 16,3-3-7-16,0 0-1 0,0-3 0 0,0-2 0 15,2-3-8-15,1 0 8 0,-3 0-8 0,0-3 8 16,3-2 0-16,-3 0 0 0,0-5 0 0,3-1 0 16,-3-2 0-16,-1-3 0 0,4 3 0 0,0-5 0 15,-3-4 4-15,0-4 0 0,3-3 0 0,-3-3 0 16,0 1-12-16,-3-4-9 0,3 1 9 0,-3-3-13 15,-1 3 13-15,1-6 8 0,0 1 0 0,-3-4-8 16,3 1 9-16,-3-5-9 0,0-1 0 0,0-2 9 16,-3-3-9-16,0 0 10 0,0 0-10 0,-3-5 10 15,3 3-10-15,-3-6 10 0,0 0-10 0,3 0 10 0,-3-2-10 0,0-3 0 16,-3-3 0-16,3 1 0 0,-3-1 0 0,3-5 0 16,-3 5 0-16,3-5 0 0,-6 0 0 0,0 0 0 15,0-3 0-15,-6 1 0 0,3-1 0 0,-6-2 0 16,1 0 0-16,-7-1 0 0,-6 1-12 0,-3 0 12 15,-6-3-10-15,-2 0 10 0,-7 0-22 0,-3 3 2 16,1 2 0-16,-4 0 0 0,-5 3-4 0,-4 0 0 16,-5 3 0-16,-4 2 0 0,-2 3 24 0,2 0 16 15,-5 5-2-15,-3 1-1 0,-4-1-2 0,-2 5-1 16,-1 1 0-16,1 2 0 0,-6-2 6 0,3 4 2 16,-1-1 0-16,4 1 0 0,-1-2-18 0,4 1 0 0,3 1-8 15,-1-1 8-15,4-1 0 0,5-3-9 0,7 1 9 16,8-6 0-16,4 0-17 0,8 1 1 0,6-7 1 15,10-4 0 1,5-6-125-16,9-4-26 0,9-15-5 0</inkml:trace>
  <inkml:trace contextRef="#ctx0" brushRef="#br0" timeOffset="1886.72">3717 6654 1270 0,'-9'0'56'0,"9"0"12"0,-3 3-54 0,-3 0-14 0,3-1 0 0,-3 6 0 16,6 3 67-16,-3 5 10 0,0 7 3 0,0 7 0 15,3 4-19-15,-3 8-3 0,3 6-1 0,-3 7 0 16,0 4-15-16,0 7-3 0,0 5-1 0,-3 9 0 16,0 2-19-16,3 5-4 0,-9 0-1 0,3 3 0 15,0-2-14-15,-3-6 8 0,4 0-8 0,-1-8 0 16,-3-3 0-16,0-7-21 0,0-9 3 0,6 1 1 15,-6-9 2-15,3-2 1 0,0-5 0 0,0-8 0 0,6-3 4 0,-3-11 1 16,3-2 0-16,0-3 0 16,9-5-131-16,-6-8-25 0</inkml:trace>
  <inkml:trace contextRef="#ctx0" brushRef="#br0" timeOffset="2456.53">3684 6604 2275 0,'0'-5'50'0,"-3"-3"10"0,3 2 3 0,0 4 1 0,6-3-52 0,3 2-12 0,0 0 0 0,3 1 0 16,8-1 0-16,1 0 0 0,3-2-9 0,6 2 9 15,12 1-12-15,2-4 3 0,7 1 1 0,2 3 0 31,7-4-15-31,2-2-2 0,1-2-1 0,2 2 0 16,1-5-4-16,2 5-1 0,1-6 0 0,-4 4 0 0,-5-3 15 0,-1-1 4 0,-5 1 0 0,-3 3 0 16,-4 2 20-16,-2 0 4 0,-7 0 0 0,-2 0 1 15,-3 0 7-15,-6 0 2 0,0 3 0 0,-7 2 0 16,1 3 25-16,-6 0 5 0,-3 3 0 0,0 2 1 16,-3 5-16-16,0 1-3 0,0 5-1 0,-3 5 0 0,-6 6-12 15,3-1-2-15,0 6-1 0,-3 2 0 0,0 6-6 16,-3 2-2-16,0 8 0 0,3 3 0 0,-3 6-10 0,3 1 0 15,0-1 0-15,0 4 0 0,0 1 0 0,0 4 0 16,0 4 0-16,-3-1 0 0,3 1 0 0,0-3 0 16,-3-1 0-16,3 1 0 0,-3-3 0 0,3 0 0 15,-3-2 0-15,3-3 0 0,-3-6 17 0,-3-2 2 16,3-2 0-16,0-4 0 0,-3 1 5 0,3-3 0 16,-3-3 1-16,-3-2 0 0,3 2 3 0,-3-5 1 15,-3-2 0-15,0-4 0 0,-3 1-8 0,-2-6-1 16,-1 4-1-16,-6-7 0 0,3 1-7 0,0-5 0 15,-3-1-1-15,-2-5 0 0,-4 1 4 0,0-6 1 16,-6-6 0-16,-2 1 0 0,-7-6-16 0,-3 1 0 16,-5-6-12-16,-4-3 12 0,-8 1-15 0,-4-4 4 0,-2 1 1 0,-9 0 0 15,-7 0-8-15,1 2-2 0,3 3 0 0,-7 3 0 16,-2 2 3-16,3 3 0 0,2 0 0 0,10 3 0 31,3 5-7-31,11-3-2 0,7 0 0 0,8 1 0 16,9-1-140-16,12-2-28 0</inkml:trace>
  <inkml:trace contextRef="#ctx0" brushRef="#br0" timeOffset="3224.25">19784 6387 1094 0,'0'0'97'0,"0"-5"-77"15,-3-3-20-15,0 0 0 0,0 5 217 0,3 3 40 16,0 0 8-16,0 0 2 0,0 11-229 0,0 2-38 15,0 0-23-15,0 8 3 0,0 9 8 0,0 1 2 16,0 4 0-16,0 7 0 0,-3 6 10 0,0 13 16 16,-3 7-4-16,-3 9-1 0,0 2 9 0,0 11 1 0,-2 3 1 0,-4 2 0 15,0 0-3-15,-3-5-1 0,0 3 0 0,0-6 0 16,-3 1-18-16,1-6 10 0,-1-8-10 0,0-5 8 16,3-3 0-16,0-5 0 0,0-3 0 0,-3-8 0 15,4-8-8-15,5-5 0 0,3-5 0 0,0-5 0 31,3-6-106-31,3-5-23 0,6-11-5 0,6-5-1 0</inkml:trace>
  <inkml:trace contextRef="#ctx0" brushRef="#br0" timeOffset="3730.1">19978 6064 2718 0,'0'0'60'0,"6"-5"12"0,2-6 2 0,1 3 2 0,12 1-60 0,3-1-16 15,9 2 0-15,5-4 0 16,10-1-66-16,6 1-16 0,5-1-3 0,10 0-1 16,2 3 18-16,4 0 4 0,-1 1 1 0,3 1 0 15,1 6 15-15,-1 3 2 0,-8 2 1 0,-1 0 0 16,-5 6 12-16,-4 0 2 0,-5-1 1 0,-4 3 0 0,-5 3 30 0,-3 0 0 15,-7 0 0-15,-5 0 0 0,-3 2 39 0,-3 1 1 16,-4 0 0-16,-5 2 0 0,0 0 20 0,-6 3 5 16,-3 2 1-16,-3 6 0 0,-3 5 2 0,0 5 0 0,-6 6 0 0,-3 5 0 15,-3 8-15-15,-6 7-2 0,1 9-1 0,-4 10 0 16,-3 9-30-16,0 4-5 0,-3 9-2 0,4-1 0 16,-4 1-13-16,3 4 0 0,3 1 0 0,0-3 0 15,0-2 0-15,1-9 0 0,2-2 0 0,0-2 0 16,0-6 0-16,0-6 0 0,0-10 0 0,3-5 0 15,1-5 17-15,2-4-2 0,-6-4-1 0,6-6 0 16,0-7 11-16,3-9 3 0,-3-2 0 0,3-6 0 16,0-7 1-16,3-3 1 0,0-3 0 0,-3-8 0 15,6-2-10-15,-5-3-3 0,2-6 0 0,-6-4 0 16,-3-6-17-16,0-8-16 0,-6-2 4 0,0-9 0 16,-6-4 12-16,-2-1 0 0,-7-2 0 0,-6-3-9 15,-8-6-7-15,-7 4-2 0,-8-1 0 0,-4 0 0 16,-2 9-28-16,-7 2-6 0,-5 8 0 0,3 5-1 15,-4 3-85-15,4 5-17 0,6 8-3 0</inkml:trace>
  <inkml:trace contextRef="#ctx0" brushRef="#br0" timeOffset="4844.93">11372 4040 1335 0,'0'0'29'0,"0"0"7"0,-3 0 0 0,-3-2 2 0,0-1-30 0,-2 0-8 0,2 3 0 0,0-2 0 15,-3 2 8-15,3-3 0 0,-3 0 0 0,0 3 0 16,0-2-8-16,-3 2 0 0,0 0 0 0,-3 2 0 15,0 1 11-15,0 0 1 0,-5 2 0 0,2 0 0 16,-3 0 33-16,0 6 7 0,0-3 2 0,-6 8 0 16,1 5 5-16,-4 3 1 0,-3 2 0 0,0 6 0 15,1 2-10-15,2 6-2 0,-3 5 0 0,3-3 0 16,7 3-20-16,5 3-5 0,9 2-1 0,3 1 0 16,9-1-14-16,6-2-8 0,9-1 8 0,5-2-8 15,10-8-13-15,3 0-7 0,3-2-2 0,2-9 0 16,7 1-26-16,3-6-6 0,8-11-1 15,1-4-781-15</inkml:trace>
  <inkml:trace contextRef="#ctx0" brushRef="#br0" timeOffset="5388.54">11905 3929 1792 0,'-6'-13'80'0,"6"13"16"0,-3-8-77 0,3 8-19 16,-3-5 0-16,3 5 0 0,0 0 20 0,0 0 0 15,-6 5 0-15,-3 3 0 0,3 5-20 0,-3 3 0 16,-2 8-13-16,-1 5 5 0,-3 8 8 0,-3 3-8 0,3 5 8 0,-6 5-8 16,0 3 8-16,3 0-10 0,1 0 10 15,-1 0-10-15,0-1 10 0,6 4 0 16,-3-3 0-16,6-5-8 0,0-6-12 0,3-8-3 0,-3 1 0 0,3-12 0 15,3-1 11-15,0-6 3 0,0-6 0 0,3-5 0 16,0-5 25-16,0 0 4 0,-2-5 2 0,-1-3 0 16,0-5-1-16,6-6 0 0,0-7 0 0,-1-3 0 15,1 0-21-15,3-8 0 0,-3 2 0 0,3-4 8 16,0-1-8-16,0 3 0 0,3-3 0 0,0 1 0 16,3 1 0-16,-3 7 0 0,-6 4 0 0,6 6 8 15,-3 3 39-15,3 4 8 0,-3 6 1 0,3 3 1 16,0 2-31-16,-3 3-6 0,-1 3-2 0,1 8 0 15,0-1-18-15,0 6 0 0,0 3 8 0,0-1-8 16,-3 6 0-16,6 2 0 0,-3-2 0 0,3 5 0 0,-3 0 0 16,3 1 0-16,0-1 0 0,3-3 0 0,0 3 0 0,3-2 0 15,-4-3 0-15,4-3 0 0,0-3 0 0,0-5 0 16,0 1 0-16,3-9 0 0,-3 0 0 0,0-5 0 16,2-5 9-16,1-3-9 0,0-5 31 15,3-6 0-15,0-2 0 0,-3-3 0 0,-3-2-17 0,2-1-3 16,1-2-1-16,0-2 0 0,0-4-10 0,-3-2 0 15,0-5 0-15,0 2 0 16,-3 0-57-16,-1 6-14 0,-2 0-2 0,-3 7-560 16,0 9-112-16</inkml:trace>
  <inkml:trace contextRef="#ctx0" brushRef="#br0" timeOffset="5911.99">12343 4056 1785 0,'-3'-11'159'0,"-3"-2"-127"0,3 3-32 0,0 4 0 15,0-2 179-15,3 8 29 0,0 0 7 0,0 0 1 16,0 0-180-16,3 8-36 0,0 3 0 0,0 7-15 31,-3 6-20-31,3 8-4 0,-3 5-1 0,0 3 0 16,3 5-8-16,-6 0-1 0,3 2-1 0,-3 1 0 0,0 2 3 0,-3 3 1 0,3 0 0 0,-3-3 0 15,0 1 6-15,-3-6 0 0,3-3 1 0,0-8 0 16,-3-2 24-16,3-8 5 0,3-3 1 0,0-5 0 16,-3-3 49-16,3-2 9 0,-3-6 3 0,6-5 0 0,0 0 8 15,0 0 1-15,0-8 1 0,0-5 0 0,6-6-50 16,3-7-12-16,0-3 0 0,0-6 0 16,0-2-20-16,3-5-8 0,0-3 0 0,-3-3-1 15,3-2 11-15,-3-3 2 0,3-5 1 0,-4 0 0 0,1-3-1 0,0 5 0 16,-3 3 0-16,0 9 0 0,0 4 29 0,0 5 6 15,-6 6 1-15,3 8 0 0,0 3 29 0,-3 4 7 16,0 4 0-16,0 5 1 0,0 5-29 0,0 0-5 16,0 13-2-16,-3 3 0 0,3 7-21 0,0 9 0 15,0 5 0-15,0 8 0 0,0 0 0 0,3 5-8 16,0-5 8-16,3 3 0 0,3-3 0 0,0-3 0 16,3-2 0-16,0-3-8 0,3 0-3 0,2-5 0 15,-2-6 0-15,3-4 0 0,-3-4 11 0,6-5-8 0,-6-5 8 16,3-5-8-16,0 0 21 0,-1-9 5 0,1-2 1 0,0-5 0 15,0-5 9-15,0-4 1 0,0-1 1 0,-3-7 0 16,-1-1-18-16,-2-4-4 0,0-2-8 0,0-8 12 16,-3-2-12-16,0-4 0 0,0-7 0 0,-3 5 0 31,3-2-141-31,0 7-22 0,-3 6-4 0,0 5-789 0</inkml:trace>
  <inkml:trace contextRef="#ctx0" brushRef="#br0" timeOffset="7421.3">13649 3815 1324 0,'-12'-5'118'0,"10"5"-94"15,-4-5-24-15,0 5 0 0,-6 5 23 0,3-5 0 0,-3 8 0 0,0 0 0 16,0 5-13-16,-3 3-2 0,0 5-8 0,-3 3 12 16,1 2-12-16,-4 9-13 0,0 7 2 0,0 6 1 15,0 5 10-15,-6 5 0 0,1 5 0 0,-4 4 0 16,-6 4 0-16,-8 14 8 0,-4 5-8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8:33:35.1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12536 10208 1364 0,'0'0'30'0,"0"0"6"0,0 0 2 0,-3 2 0 0,3-2-30 0,0 0-8 16,0 0 0-16,0 0 0 15,0 0-24-15,0 0-7 0,0 0-1 0,0 0 0 0,0 0 44 0,6 3 9 16,0 0 2-16,3-1 0 0,0-2 41 0,6 3 8 15,0-3 1-15,0 0 1 0,2-3-2 0,1 1 0 16,9-1 0-16,3 0 0 0,0-2-24 0,2 0-4 16,1-1-2-16,3 1 0 0,0-3-16 0,5 3-3 15,4-3-1-15,3 3 0 0,2-3-2 0,1 5-1 16,2-2 0-16,-2 2 0 0,-1 0 5 0,4 3 0 16,3-2 1-16,5 2 0 0,-2 0-1 0,-1 0-1 0,4 2 0 0,2-2 0 15,-2 0-4-15,2 0-1 0,7 0 0 0,-4 0 0 16,4 0-3-16,-1 0-1 0,0-2 0 0,1-3 0 15,2-1 2-15,1-2 1 0,-4 3 0 0,1 0 0 16,-7-3-8-16,0-3-1 0,-2 1-8 0,-3-1 12 16,-1 0-4-16,-2 4 0 0,-7-1-8 0,-5-3 12 15,-9 3-12-15,-4 3 9 0,-5-1-9 0,-6 1 8 16,-3 0-8-16,-6 0 0 0,-3 2 0 0,-9 3 8 16,0 0 0-16,-3-5-8 0,-3-3 12 0,0 2-4 15,0 1-8-15,-3 0 0 0,0-3 0 0,3 3 0 31,0-6-106-31,3-2-14 0,6-6-2 0</inkml:trace>
  <inkml:trace contextRef="#ctx0" brushRef="#br0" timeOffset="649.1">15489 6300 1324 0,'0'0'59'0,"0"0"12"0,0 0-57 0,0 0-14 0,0 0 0 0,0 0 0 15,-3 8 80-15,0 2 12 0,0 3 4 0,0 1 0 16,3-1-78-16,-3 8-18 0,0-2 0 0,3 4 0 16,-3 7 0-16,3 1 0 0,-3 4 0 0,0 4 0 15,0 4 18-15,-3 4 2 0,0 9 1 0,0 5 0 0,3 5 17 0,-3 3 3 16,3 5 1-16,-3 5 0 15,-3 6-7-15,1 2-2 0,-1 3 0 0,0 5 0 0,3 3-13 0,-3 3-4 16,-3-3 0-16,3 2 0 0,3-2-6 0,-3 3-2 16,0 2 0-16,0-5 0 0,-3-6 5 0,3 4 1 15,-2-1 0-15,-1 0 0 0,3-5 19 0,0 0 4 16,0-3 1-16,0-2 0 0,0 0-10 0,0-9-3 16,0-2 0-16,3-5 0 0,0-3-7 0,0-5-2 15,3-3 0-15,0-5 0 0,3-2-6 0,0-9-2 0,3-5 0 16,0-5 0-16,0 0-8 0,0-6 0 0,0-5 0 0,3-2 0 31,-3-3-37-31,0-6-3 0,0-2-1 0,-3-5-662 0,0-3-132 0</inkml:trace>
  <inkml:trace contextRef="#ctx0" brushRef="#br0" timeOffset="1467.64">15635 6263 1843 0,'-12'0'164'0,"0"-3"-132"15,-3 0-32-15,0 1 0 0,-3-4 72 0,-3 4 8 16,1 2 2-16,-4-3 0 15,0 3-90-15,0 3-19 0,-6-3-3 0,1 0-1 16,-4 2-22-16,-3 1-5 0,3 0-1 0,-5-1 0 0,2 4 29 0,-3-1 6 0,-5-2 0 0,-1-1 1 16,-9 6 31-16,4-5 7 0,-4-3 1 0,1 3 0 15,-1-3-2-15,-5 2 0 0,-4 1 0 0,1-3 0 16,-4 2 12-16,1-4 2 0,-4-1 1 0,4 1 0 16,-1-4-9-16,1 1-1 0,-1 0-1 0,4-1 0 15,-1-2 6-15,4 0 0 0,-1 1 1 0,4 1 0 16,-1 4 9-16,-2-4 2 0,-1 4 0 0,3-1 0 15,1 3-7-15,2 0-1 0,1 0 0 0,2 3 0 16,1-1-17-16,-1 4-11 0,0-4 12 0,1 4-12 16,5-1 0-16,0 3 0 0,4 0 0 0,2 0 0 15,3-3 0-15,7 0 0 0,-1 1 0 0,3-1 0 16,3 0 0-16,3 0 0 0,1 1 0 0,2-1 0 0,3 0 16 16,0 3-3-16,0-3-1 0,6 3 0 0,-3 3-12 15,3-3 9-15,3 5-9 0,3 0 8 0,0 6-8 16,0-1 0-16,3 6 0 0,3 3 0 0,3-1-8 15,0 3 8-15,-3 0 0 0,6 3 0 0,0 0 0 0,0 5 0 16,-3 5-9-16,3 3 9 0,0 3 0 0,0 5 0 16,-3 0 0-16,0 2 0 0,0 3 0 0,0 9 0 15,-3 4 8-15,-3 3-8 0,0 0 12 0,0 6-4 16,-6 2-8-16,0 2 12 0,-3 6-4 0,0 3 0 16,-3-1-8-16,0 4 12 0,-3 4 1 0,0 1 0 15,0-1 0-15,0 1 0 0,1 5-5 0,2 0 0 16,-3-1-8-16,3-1 12 0,3-1-12 0,3 0 9 0,-3-5-9 15,6 0 8-15,-3-3-8 0,6-2 10 0,0-6-10 0,-3-2 10 16,3-3-10-16,0-8 0 0,0-3 9 0,0-5-9 16,0-2 0-16,0-6 9 0,3-2-9 0,-3-9 0 15,3-5 0-15,0 1 0 0,0-6 0 0,-3-3 0 16,3-5-18-16,-3 0-1 0,-6-5 0 0,3-5 0 31,0-3-114-31,0-8-23 0,-6-3-5 0</inkml:trace>
  <inkml:trace contextRef="#ctx0" brushRef="#br0" timeOffset="2256.78">8839 6578 230 0,'-15'-3'20'0,"9"3"-20"16,0 0 0-16,1 0 0 0,-4 0 324 0,3 5 60 16,0-2 12-16,-3 5 2 0,6 0-313 0,-3 5-62 15,3 3-13-15,0 5-2 0,3 5-8 0,-3 6 0 16,3 8 0-16,0 8 0 0,3 7 10 0,0 9 1 15,0 7 0-15,-3 14 0 0,0 10-2 0,0 5 0 16,0 6 0-16,-6 8 0 0,0 5-1 0,-3 3-8 0,0 0 12 0,3-3-4 16,-6 0-8-16,3-6 0 15,-3-1 9-15,0-4-9 0,-2-2 13 0,-1-3-1 0,-3-5-1 0,-3 0 0 16,3-6 41-16,0-2 8 0,-6-5 1 0,4 0 1 16,2-6-20-16,0-7-4 0,-3-1-1 0,6-7 0 15,0-4-25-15,3-7-12 0,1-8 10 0,2-5-10 31,0-8-17-31,6-3-10 0,-3-5-1 0,3-9-611 0,3-7-121 0</inkml:trace>
  <inkml:trace contextRef="#ctx0" brushRef="#br0" timeOffset="3169.98">8774 6284 1825 0,'0'0'80'0,"0"0"18"0,6-3-78 0,3 3-20 16,3-2 0-16,5-1 0 0,4 0 0 0,6 1 0 15,0 2-8-15,9-3 8 0,8 3-8 0,4 0 8 16,2 0 0-16,7 0-9 0,0 0 1 0,2 0 0 15,10 3 0-15,-1-3 0 0,3 0 8 0,1 0-13 16,2 0 5-16,4 0 8 0,2-3 0 0,3 3 0 16,1-3 0-16,-4-2 0 0,-3 2 8 0,-2-2 4 0,2-3 0 0,-2 0 0 15,-1 0 6-15,-5 0 2 0,-7 0 0 0,1-2 0 16,-1 2 7-16,1-3 1 0,-4 3 1 0,-5 3 0 16,-1-3-1-16,-2 0 0 0,0 0 0 0,-7 3 0 15,-2 0-11-15,0-1-2 0,-1-2-1 0,1 6 0 16,-3-1-14-16,-4 1 0 0,1-1 8 0,0 3-8 15,-4 3 0-15,-2-1 0 0,-6-2 8 0,0 0-8 16,-3 5 0-16,-3-2 0 0,-4 2 0 0,-2 1 0 16,0-4 12-16,-3 4-4 0,-3-1-8 0,0 3 12 15,-6-8 5-15,0 0 1 0,0 5 0 0,0 3 0 16,0 0 10-16,0 3 3 0,-3-1 0 0,0 3 0 16,0 3-10-16,0 3-1 0,3 5-1 0,-3 2 0 15,-3 6-8-15,3 5-2 0,-3 0 0 0,0 5 0 16,0 1-9-16,0 4 0 0,0 1 9 0,1 5-9 0,-4 5 0 15,3 3 0-15,0 0 0 0,3 2 0 16,-3 1 12-16,0-1-3 0,0 1 0 0,3 2 0 0,0 5-9 0,0-5 0 16,3-2-10-16,-3-1 10 0,3 1 0 0,0-1 12 15,3 6-1-15,-3 0 0 0,3 0 5 0,0-3 2 16,-3 3 0-16,3 0 0 0,0 2 1 0,0 3 0 16,-3 0 0-16,0 0 0 0,-3 3 0 0,0 2 0 15,3 6 0-15,-3 0 0 0,-3-1-19 0,3 6 0 16,-6-2 0-16,3 2 0 0,0 2 0 0,0-2 0 15,0 0 0-15,-3-5 0 0,0-1 10 0,0-2-10 16,6-2 8-16,-3-6-8 0,1-5 11 0,-1-3-3 0,3-3-8 16,-3-4 12-16,6-1-12 0,-3-5 0 15,3-3 0-15,0-2 0 0,-3-6 0 0,0 0 12 0,3-5-1 16,-3 0-1-16,0-2-2 0,3-4 0 0,-3-1 0 0,0-4 0 16,3-2-8-16,-3-3 10 0,3-5-10 15,-3 0 10-15,0-3-10 0,3-2 0 0,-3-4 0 16,3-1 0-16,-3-1-16 0,3-5 4 0,0 0 0 0,0 0 1 15,0 0 11-15,-6 0-13 0,-6-3 5 0,3 1 8 16,3-1-9-16,-6-5 9 0,-3 3 0 0,-2-3 0 16,-4 3 0-16,0-3 0 0,-6-3 0 0,0 3 0 15,-5-2-13-15,-7 2 1 0,-3 0 0 0,-8 0 0 16,-7 3-15-16,-5-3-2 0,-1 2-1 0,-2 1 0 16,-10 5 10-16,-5-3 1 0,-4 1 1 0,1-1 0 15,-3 3 8-15,-4 0 2 0,-8-3 0 0,0 1 0 0,3-4 16 16,-1 4 4-16,-2-3 1 0,0 5 0 0,3-3 9 0,5 3 2 15,1 3 0-15,3 2 0 0,3 3-13 16,2-3-3-16,10 6 0 0,5-1 0 0,7-2-21 0,5 3-5 16,9-3-1-16,7 0-759 15,2-3-152-15</inkml:trace>
  <inkml:trace contextRef="#ctx0" brushRef="#br0" timeOffset="3771.03">10158 7800 1209 0,'0'0'108'0,"0"0"-87"15,0 0-21-15,9 5 0 0,0-2 135 0,0 2 22 16,3 0 5-16,-1 1 1 0,4-4-128 0,6 1-26 16,3 0-9-16,6-1 0 0,0 1 36 0,5-3 1 0,7 0 0 0,0-3 0 15,-1 1-1-15,7-1 0 0,0-8 0 16,5 1 0-16,4-3-36 0,2-3 0 0,1-3-12 0,2 1 4 31,-2-3-124-31,-4-1-24 0,40-23-4 0,-22 14-2 0</inkml:trace>
  <inkml:trace contextRef="#ctx0" brushRef="#br0" timeOffset="4538.6">3240 8438 2131 0,'0'-19'94'0,"3"14"20"0,3-6-91 0,6 1-23 15,3 2 0-15,9-6 0 0,6-1 53 0,5-1 7 16,7 0 0-16,9 0 1 0,8 3-51 0,10 2-10 0,-1 1 0 0,9 2 0 15,7 0-9-15,2 5 9 0,9 0-10 0,4 1 10 32,-1 2-97-32,3 2-14 0,6-2-2 0,0 6-805 0</inkml:trace>
  <inkml:trace contextRef="#ctx0" brushRef="#br0" timeOffset="5366.4">14057 7855 1767 0,'15'-2'78'0,"-9"2"17"0,9-3-76 0,3 3-19 0,6-2 0 0,2-1 0 16,7 3 43-16,0 0 5 0,6-3 0 0,5 1 1 16,4 2-37-16,2-3-12 0,7 0 0 0,0 1 0 31,2-1-94-31,4-2-26 0,59-8-4 0,-21 2-617 0</inkml:trace>
  <inkml:trace contextRef="#ctx0" brushRef="#br0" timeOffset="6164.59">12295 14161 1627 0,'0'0'72'0,"0"0"15"0,0 0-70 0,9 5-17 0,-9-5 0 0,12 2 0 16,3-2 41-16,3 0 5 0,2 0 1 0,4 3 0 15,3 0 65-15,3-3 12 0,6 5 4 0,2-2 0 16,7-1-55-16,8-2-10 0,4 0-3 0,3 0 0 15,-1-2-41-15,10 2-9 0,-1-6-2 0,6-2 0 16,1 1-32 0,-1-1-8-16,1-6 0 0,2 1-690 0,0 0-138 0</inkml:trace>
  <inkml:trace contextRef="#ctx0" brushRef="#br0" timeOffset="7438.15">11697 11610 2163 0,'0'0'96'0,"0"0"20"0,0 0-93 0,0 0-23 0,-6 0 0 0,6 0 0 16,0 0 17-16,0 0-1 0,-6 0 0 0,6 0 0 15,0 0-27-15,0 0-5 0,0 0-2 0,0 8 0 16,3 2-2-16,0 4-1 0,-3 2 0 0,3 7 0 16,-3 4 21-16,0 7 0 0,3 6 0 0,-3 8 0 15,-3 2 28-15,3 13 9 0,0 3 3 0,0 9 0 16,-3 4 11-16,-3 3 2 0,0 5 1 0,0 3 0 16,3 5-10-16,-3 1-3 0,-3-4 0 0,3 1 0 0,3 5-1 15,0-6-1-15,-3 1 0 0,3-3 0 0,0-3-12 16,3-2-3-16,-3 2 0 0,3-7 0 0,0-4-12 0,3-2-2 15,0-2-1-15,0-6 0 0,-3 0 4 0,3-8 1 16,0-5 0-16,-3-8 0 0,3-5-14 0,0-6-16 16,0-2 3-16,3-11 1 15,0 0-98-15,0-10-19 0,0-6-4 0,3-10-626 16,3-11-125-16</inkml:trace>
  <inkml:trace contextRef="#ctx0" brushRef="#br0" timeOffset="8171.43">11819 11970 2361 0,'0'-3'210'0,"-3"-2"-168"0,0 0-34 0,3-6-8 15,3 0 25-15,6-2 3 0,3-5 1 0,6-1 0 16,5-2-96 0,7-6-19-16,3-2-4 0,3 0-1 0,2 3 16 15,7-1 3-15,11 4 1 0,-2-1 0 0,3 3-24 16,-1 5-5-16,-2 0 0 0,2 5-1 0,4 1 64 0,-1 2 13 0,4 2 2 0,-1 1 1 16,-2 2 59-16,-1-2 12 0,-5 5 2 0,3-2 1 15,-1-1 4-15,4 0 1 0,-1-2 0 0,1 0 0 0,-7 2-6 16,1-2-2-16,-4-1 0 0,-2 4 0 0,-6-1 12 0,5 3 2 15,-5-3 1-15,0 3 0 0,-4 0 4 0,-5 3 1 16,3 0 0-16,-6 2 0 0,-1 3-25 0,-5 0-5 16,0-3 0-16,-3 3-1 0,-3 3-12 0,0-3-3 15,-6 5 0-15,-1-2 0 0,1 2-11 0,-3 3-2 16,-3-3-1-16,3 5 0 0,-6 6 0 0,3 0 0 16,-3 2 0-16,-3 1 0 0,0 2 8 0,0 5 2 15,0-2 0-15,-3 8 0 0,-3 5 3 0,3 5 1 16,-3 6 0-16,3 5 0 0,0 2-6 0,-3 1-1 15,3 4 0-15,0 6 0 0,0 0-5 0,3 3-2 16,0 3 0-16,0-6 0 0,0-3-2 0,0 6 0 16,0 0 0-16,3-3 0 0,0-6 0 0,-3 1-8 15,3 0 12-15,-3-8-4 0,6 0-8 0,-6 0 8 0,3-1-8 16,0-1 8-16,-3-4 0 0,3-5-8 0,0-2 12 0,-3-3-4 16,3-3-8-16,0 3 12 0,0-5-12 0,0-3 12 15,-3 3-12-15,3-6 0 0,0-2 9 0,0-6-9 16,0 4 0-16,-3-7 9 0,0 1-9 0,0-5 0 15,0-1 8-15,0-2-8 0,-3-3 0 0,0-2 0 16,0-3 0-16,-3 0 0 0,-3-3 0 0,-3-2-9 16,-3-3-1-16,0-3 0 0,-5 0 0 0,-4-5 0 15,-3 1-6-15,-6-1 0 0,-5-6-1 0,-4 4 0 16,-3-3 3-16,1-1 1 0,-7-2 0 0,0 6 0 16,-2-1 13-16,-10 1 0 0,-2 2 0 0,-4 0-9 15,1 5 9-15,-4 1 0 0,-5 4 0 0,-3-2 0 0,-1 5 0 16,1 3 0-16,3 0 0 0,2-2 0 0,-5 2 0 15,2 2-13-15,-2-2 5 0,6 0 8 16,2 0-33-16,7 0 1 0,-1-5 0 0,4-1 0 16,5-2-108-16,4-2-20 0,2-6-5 0,9 0-957 15</inkml:trace>
  <inkml:trace contextRef="#ctx0" brushRef="#br0" timeOffset="9974.32">2618 5329 230 0,'0'-11'20'0,"-9"1"-20"16,6 2 0-16,0 0 0 0,-3 0 249 0,6 2 46 16,0 6 9-16,0 0 1 0,0 0-201 0,0 0-40 15,0 0-8-15,3 11-1 0,0 8-37 0,0 2-7 0,-3 3-2 16,3 2 0-16,0 6-9 0,3 5 12 16,-6 5-12-16,0 3 12 0,0 8 8 0,3 3 1 15,-3 7 1-15,0 9 0 0,-3 4 6 0,-6 6 2 16,3 6 0-16,0 4 0 0,-3 9-7 0,4-1-2 0,-1 3 0 15,0 3 0-15,-3 5-2 0,3-5-1 0,0 0 0 0,3-5 0 16,-3-1-4-16,3-5-1 0,0-2 0 0,-3-8 0 16,0-3 6-16,3-6 1 0,0 1 0 0,-3-5 0 15,0-6-8-15,3-5-2 0,-3-1 0 0,0-7 0 16,0-2 0-16,0-6 0 0,0-3 0 0,0-2 0 16,6-1-46-1,-6-2-10-15,6-10-2 0,-2-3-836 0</inkml:trace>
  <inkml:trace contextRef="#ctx0" brushRef="#br0" timeOffset="10721.8">2571 5506 1440 0,'-3'-13'128'0,"-3"-3"-103"16,6-3-25-16,6 1 0 0,0 5 96 0,3-6 15 16,8 3 2-16,7 0 1 0,6 0-97 0,3 3-17 15,5 0 0-15,7 0-13 0,-3 0 5 0,5 2 8 16,4-2-13-16,11 5 5 0,7 0 8 0,-1 0 0 16,4 0 0-16,-1 0-8 0,7 0-14 0,-1 0-2 15,6 0-1-15,-2-2 0 0,-1 4 16 0,-2-2 9 0,5 0-10 16,0 1 10-16,1 1 0 0,-4-2 0 0,-3 0 0 0,1 0 0 15,-4-2 0-15,3 2 0 0,-5 3 0 0,-4-3 0 16,-2 2 13-16,-1-2 3 0,-2 1 0 0,-4 1 0 16,-5-2 19-16,-3 6 4 0,-1-1 1 0,-8 3 0 15,0 0-5-15,-7 0-1 0,1 5 0 0,-6 1 0 16,-6-1-13-16,-1 0-2 0,1 0-1 0,-3 3 0 16,-6 3-6-16,0 2 0 0,0 0-1 0,-3 6 0 15,-1 2-3-15,-5 6 0 0,-3 2 0 0,0 2 0 16,-3 6 4-16,0 8 1 0,-6 3 0 0,0 5 0 15,1 3-4-15,-1 4-1 0,-3 1 0 0,0 3 0 16,0 2-8-16,3 3 0 0,0 0 0 0,0 2 0 16,-3-2 0-16,3 5 0 0,0 0 0 0,0 3 0 15,0 2 9-15,-3 0-9 0,6-2 10 0,-3 2-10 16,0 4 23-16,0 1-2 0,0-4 0 0,0-1 0 0,1-5-2 0,-1 0-1 16,3 0 0-16,0-2 0 0,-3-6-10 0,3-3-8 15,0-7 12-15,0-1-12 0,3-4 14 0,-3-1-4 16,0 0-1-16,0-5 0 0,0-5 6 0,0 0 1 15,0-3 0-15,0-3 0 0,-3-5 4 0,0-2 2 16,0-4 0-16,0-1 0 0,-3-4-7 0,-3 1-2 16,3-4 0-16,-3-1 0 0,4-1-1 0,-7 3-1 15,0-6 0-15,0 1 0 0,-3 0 5 0,-3-1 2 16,0 1 0-16,-2-1 0 0,2-2-6 0,-6 0-2 16,-3 3 0-16,-3-1 0 0,-2-2-10 0,-4 3 10 15,-3-3-10-15,-5 2 10 0,-4-2-10 0,0-2 0 16,-5-1 0-16,-1-2 0 0,-2-3 0 0,-4-3 0 0,-5 0 0 0,-4-2 0 15,1-3 0-15,0 0 0 0,-1 0 0 0,-2 0 0 16,-10 0 0-16,4 0 0 0,-3-5 0 16,2 5 8-16,-2-2-8 0,-84-4 0 0,87 6 0 15,0 3 0-15,8 2 0 0,-2 1 0 0,2 4 0 16,1 1 0-16,2 5 0 0,10 3-14 0,2 2 5 16,7 3-124-1,-1 5-25-15,3 5-5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8:33:51.7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3178 15777 2016 0,'0'0'179'0,"0"0"-143"15,0 0-36-15,-3 3 0 0,-6-1 62 0,9-2 6 16,0 0 0-16,0 0 1 16,0 0-93-16,9 6-20 0,0-1-3 0,3 0-1 0,6-2 31 0,-1 2 5 15,4-5 2-15,3-2 0 0,6-1 10 0,0 0 0 0,5-5 0 16,1 3 0-16,0 0 0 0,5-3 12 0,10 0 0 0,0-3-1 15,-1-2 2-15,4 0 1 0,2 5 0 0,1 0 0 16,5 0 17-16,1 0 3 0,5-2 1 0,1 2 0 16,-7 2-12-16,7 1-3 0,-4 0 0 0,4 2 0 15,2 0 16-15,1 3 4 0,-4 0 0 0,4 0 0 16,-4 0-12-16,3 0-3 0,1 3 0 0,2-3 0 16,-2-3-1-16,-4 3 0 0,4 0 0 0,-4 0 0 15,7 0-1-15,-4 0-1 0,3-2 0 0,-8 2 0 16,-1 0-22-16,-2 0 0 0,2 0 0 0,1 0 0 15,-7 0 0-15,1 0 0 0,-4 0 0 0,-2 2 0 16,-3 1 0-16,-1 0 8 0,-5-1-8 0,2 4 0 16,1-6 0-16,-6 2 8 0,2 1-8 0,-5 0 0 15,0 2 0-15,-3-5 8 0,-1-3-8 0,-5 3 0 16,3 0 0-16,-3 0 0 0,-4 0 0 0,1 0 0 0,-6 0 0 16,0 3 0-16,-3-3 0 0,-1 3 0 15,-2-1 0-15,0 1 0 0,0-1-10 0,-3 4 10 16,-6-1-46-16,0 0-2 0,3 3-1 0,-3 3-734 15,3-3-146-15</inkml:trace>
  <inkml:trace contextRef="#ctx0" brushRef="#br0" timeOffset="701.76">8434 15579 1209 0,'9'5'108'0,"-6"-2"-87"16,6-1-21-16,0-2 0 0,0 3 117 0,3 0 19 16,3 2 4-16,0-3 1 0,3 1-97 0,3 2-20 15,5 1-4-15,1-4-1 0,3 1 29 0,3 2 7 16,2-2 1-16,4-3 0 0,0 5 10 0,5 1 2 16,4-4 1-16,6-2 0 0,5 5 1 0,4-2 0 15,-4 0 0-15,7-3 0 0,2 2-36 0,4-2-7 16,2 0-2-16,3 3 0 0,-2-3-1 0,2-3-1 0,6 3 0 15,4 0 0-15,-1-5-1 0,3 2 0 0,-2-2 0 0,8 0 0 16,0-3-22-16,3 0 0 0,1-3 0 0,-1 1 0 16,6-1 0-16,0-2 0 0,-3 0 0 0,1 0 0 15,2-1 0-15,-3 4 0 0,-3 2 0 0,1-3 0 16,-4 3 0-16,0 0 0 0,-6 6 0 0,1-1 0 16,-7 0 0-16,-3 3 0 0,-5 3 0 0,-1 0 0 15,-2 2 0-15,-4 0 8 0,-5 1-8 0,-4 2 8 16,-5-3-8-16,-4 5 0 0,-2-2-8 0,0 0 8 15,-7 3 0-15,4-3 0 0,-3 0 0 0,-1-3 8 16,-5-2-20-16,-3 2-4 0,-4-5-1 0,-2 0 0 16,-3 0-15-16,-3-3-2 0,-6-2-1 0,0 2 0 15,-3-2-28 1,-4 0-5-16,1-3-2 0,-3 3 0 0,0-3-90 0,0 2-19 0,-3-2-3 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8:34:04.2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3365 9125 1504 0,'-20'0'67'0,"11"0"13"0,-3 0-64 0,0 0-16 0,-3 0 0 0,0 0 0 16,-3-2 0-16,3 2 10 0,0 0-10 0,1 0 8 15,-1-3-8-15,3 3 8 0,-3 3-8 0,3-1 8 0,0-2 8 0,6 3 2 16,-3 0 0-16,0-1 0 0,3 1 2 16,-6 2 0-16,3 1 0 0,3 2 0 0,-2 0 1 0,2 5 1 15,0 0 0-15,3 6 0 0,-3 2-3 0,0 0-1 16,-3 8 0-16,6 3 0 0,-3 2-8 0,3 6-2 15,-3 5 0-15,3 5 0 0,6 3 0 0,0 3-8 16,-9 2 12-16,6 5-4 0,0 3 5 0,0 8 1 16,0 1 0-16,0-1 0 0,0 5-3 0,0 3-1 15,0 3 0-15,0 2 0 0,-3 3 3 0,3 3 1 16,0-3 0-16,0 5 0 0,-6 0-2 0,6 3-1 16,0 0 0-16,0 2 0 0,-6 6-1 0,3-3 0 15,3 1 0-15,0 1 0 0,0 1 0 0,0 0 0 16,-3-3 0-16,6 3 0 0,0 0-1 0,3-3 0 15,-6-2 0-15,0-3 0 0,0-1-1 0,0 1-8 0,0-2 12 0,0-1-4 16,0 0-8-16,0 0 0 0,6 1 9 0,-6-1-9 16,-3-3 0-16,0-2 9 0,6 0-9 0,-3-5 0 15,-3 0 11-15,3-1-11 0,0-4 10 0,0 2-10 16,0 0 11-16,0-6-11 0,-6 1 12 0,6-3-12 16,6 3 17-16,-6-3-3 0,0-2-1 0,-6-1 0 15,0 0-13-15,3-2 0 0,3 3 0 0,-3-4 0 16,0 7 0-16,3-7 0 0,-3 4 0 0,3-3-10 15,-3-1 10-15,0-2 0 0,3 1 0 0,-3 1 0 16,0-1 0-16,3-7 9 0,-3 1-9 0,3 0 0 16,-3-3 14-16,3 1-4 0,0-4-1 0,-3 3 0 15,3-5 3-15,0-2 0 0,0 1 0 0,0-1 0 16,-6-4-12-16,6 4 12 0,0-4-12 0,0 3 12 0,0-2-4 16,-5 2-8-16,5-2 12 0,-3-3-4 0,0 3-8 15,3-1 0-15,-3-4 0 0,3 2 0 16,-6 5 0-16,6-5 0 0,-3-3 8 0,3 3-8 0,-3 0 17 0,3-3 2 15,-3-5 0-15,0 1 0 0,3-4-19 0,0 6-11 16,0-6 2-16,0-2 0 0,0 5 9 0,0-3 11 16,0-2-3-16,0 2 0 0,-3-2-8 0,3-5-11 15,3 4 3-15,-3-4 0 0,-3-1 8 0,6 1 11 16,-3-4-3-16,6 4 0 0,-6-6-8 0,3-2-11 16,0 2 3-16,0-3 0 0,0 3 8 0,0-5 0 15,-3 0 0-15,3-3-8 0,0 1 8 0,2-1 0 0,-5-3-9 16,3-2 9-16,-3 3 0 0,3-3 0 0,0 0 0 15,3-3 0-15,-3 3-11 0,3-3 11 0,0 1-8 0,0-4 8 16,3 4-14-16,0-1 2 0,3-5 1 0,0 5 0 16,3-2 2-16,0-3 0 0,0 0 0 0,2 5 0 15,1 0 9-15,3-2 0 0,-3 2 0 0,3-2 0 16,0 2 0-16,2-5-8 0,-2 6 8 0,3-4 0 16,0 1 0-16,3 0 0 0,-1-3 0 0,4 0-8 15,-3 0 8-15,6 0 0 0,-1 0-9 0,7-3 9 16,0 0 0-16,0 1-9 0,2-4 9 0,-2 6 0 15,0-5-9-15,-1 2 9 0,1-2 0 0,3 5-9 16,5-5 9-16,-2 2 0 0,-3-2 0 0,2 5 0 16,1-8 0-16,0 3 0 0,-1-1 0 0,-2-2-8 15,0 3 8-15,2 2 0 0,-2-2 0 0,0 5 0 16,-1 0 0-16,4 0 0 0,0 0 0 0,-7 5 8 0,1-5-8 16,0 3 0-16,-4 2 0 0,1-5 0 0,0 0 0 0,-3 0 9 15,-1 0-9-15,4 0 10 0,-3 0-10 0,-1-5 0 16,1 2 0-16,-3-2 0 0,-3 0 8 0,0 2-8 15,-4-7 0-15,-2 4 8 0,0-2-8 0,0 6 0 16,-3-9 9-16,-3 9-9 0,-1-9 9 0,-2 8-9 16,-3-2 12-16,3 0-12 0,-3 5 19 0,0-6-3 15,0 4-1-15,-3-3 0 0,0 5 1 0,-3-6 1 16,3-2 0-16,0 3 0 0,0-3-17 0,-3-3 0 16,0 1 0-16,0-3 0 0,0-3 0 0,0 0 0 15,0-3 0-15,-3 1 0 0,3 2 0 0,0-8 0 16,-3-2 0-16,0 5 0 0,3-3 0 0,-3 3 10 15,3-6-10-15,0 1 8 0,-3-1-8 0,5-2 0 0,-2 0 0 16,0 3 0-16,0-6 0 0,0 0 0 0,3 0-9 0,-3-2 9 16,6-3 0-16,-6-3 0 0,3-5 0 0,0-2 0 15,3-1 0-15,0-8 0 0,-3 9 12 0,3-4-3 16,3 9-9-16,0-5-14 0,-6-1 3 0,3 3 1 16,2-3 10-16,1 3 0 0,-3-2 0 0,3 2 0 15,-6-6 0-15,3 6 0 0,0-2 0 0,0-3 0 16,-3-3 0-16,0 0 0 0,0-5 0 0,0-1 0 15,0 4 0-15,-3-9 0 0,0 1 0 0,0-3 8 16,0-6-8-16,0 1 11 0,0-1-11 0,-3-68 12 16,0 71 0-16,0-2-12 0,0 5 12 15,-3 0-4-15,3 2-8 0,-3 1 12 0,0 4-4 16,-3-2 6-16,0 3 1 0,3-3 0 0,0 3 0 0,-3-3 1 16,3 3 0-16,3-3 0 0,-3-2 0 15,3-3-8-15,-3-6-8 0,0-2 11 0,3-3-11 16,3-2 8-16,0 0-8 0,0-1 0 0,0 1 0 0,3 2 0 0,0 0 0 15,-3 9 0-15,0-1 0 0,0 3 0 0,0 5 0 16,0-3 0-16,-3 9 0 0,0-1 8 0,0 3-8 16,0-2 0-16,0 2 0 0,-3-5 9 0,0-1-9 15,0-1 0-15,0-1 9 0,-3-5-9 0,0-9 0 16,0-4 0-16,3-3 0 0,-3-5 0 0,6-1 0 16,0-2 8-16,0 3-8 0,6 3 0 0,-3 7 0 15,3 3 0-15,-3 5 8 0,3 8-8 0,-3 0 12 16,0 6-12-16,-3-1 12 0,0 3-12 0,0 0 12 15,0 0-12-15,0 3 12 0,-3-3-12 0,-3-2 8 0,0-6-8 16,0-3 8-16,0-5-8 0,-3-2 0 0,0-11 0 0,-3-3 0 16,3-5 0-16,-3 0 0 0,-3 3 0 0,4 5-11 15,2 8 11-15,0 5 0 0,0 6 0 0,-3 2 0 16,0 8 17-16,0 3-1 0,0 2 0 0,0 3 0 16,-3 5-3-16,6 3-1 0,-3 0 0 0,1 0 0 15,-4 0-4-15,0 0-8 0,3 0 11 0,0-3-11 16,-3 1 8-16,3-4-8 0,-3-2 0 0,3-2 0 15,0-1 0-15,1-2 0 0,-1-6-8 0,0 3 8 16,3 0-11-16,0 3 11 0,0 3-12 0,-3 4 12 16,3 4 0-16,-3-1 0 0,0 3 0 0,3 5 0 15,-2 3 0-15,-1 5 0 0,0 0 0 0,-3 3 9 16,0 0 3-16,-3 3 0 0,3 4 0 0,3 1 0 16,-3 8 0-16,3-1 0 0,-2 4 0 0,2-1 0 0,-3 1-12 15,0-1 8-15,0 6-8 0,0-3 8 0,0 2-8 0,0 3 0 16,1-2 0-16,-1 2 0 0,-3 1 0 0,0 2 0 15,0-3 0-15,-3 0 0 0,0 1 0 0,-2 1 0 16,-4-1 0-16,0 2 0 0,-3-3 0 0,-3 3 0 16,1-3 0-16,-1 0 0 0,0-2 0 0,-2 2 0 15,-1-2 0-15,-3 0 0 0,0-3 8 0,-5 0-8 16,-4 2 0-16,-2-2 8 0,-1 0-8 0,-3 3 10 16,1 2-10-16,-1 1 10 0,-5 2-2 0,-1-1 0 15,-5 1 0-15,-4 6 0 0,4-1-8 0,-1 3 0 16,4 0 9-16,-1 2-9 0,-5 3 0 0,-1-2 0 15,7 2 0-15,2-2 0 0,4-1 0 0,5 3 0 16,6 0 0-16,1-2-12 16,5 2-82-16,0-2-17 0,10 2-3 0,-4 3-715 0,6-1-143 0</inkml:trace>
  <inkml:trace contextRef="#ctx0" brushRef="#br0" timeOffset="5357.08">6178 10335 1324 0,'18'5'59'0,"-12"0"12"0,3-2-57 0,-3 2-14 15,3 0 0-15,0 1 0 0,3 2 15 0,0-3 0 16,-1 3 0-16,1 2 0 0,3 1-15 0,0 0 0 0,-3 2 0 0,3 0 0 15,0 3 0-15,3 0 0 0,-6 2 0 0,2 1 0 16,1-1 0-16,3 1 0 0,-3 2 0 0,0 0 0 16,0 0 0-16,0 3 0 0,0 3 9 0,0-1-9 15,2 1 27-15,1 2 0 0,0 2 0 0,0 4 0 16,3 2 1-16,6 0 1 0,-1 3 0 0,4-1 0 16,3 6-4-16,0-2-1 0,2 2 0 0,-2 5 0 15,0 3-3-15,6 0-1 0,2 5 0 0,-2-2 0 16,0-1-1-16,2 6-1 0,7 0 0 0,0 5 0 15,2 0-18-15,-2 3 8 0,-7-3-8 0,1 0 0 16,6 0 8-16,-7 6-8 0,-5-6 0 0,3 3 0 16,5-3 9-16,-2 0-9 0,-9-5 0 0,3 2 9 15,-4 1-9-15,4-1 12 0,3 1-12 0,-7-1 12 16,-5 1-4-16,3-3 0 0,6 2 0 0,-4 1 0 16,-2 2-8-16,0 0 8 0,6 0-8 0,-1-2 8 0,4-4-8 0,-3 7 0 15,-6-4 0-15,2 1 0 0,4-4 0 0,-3-1 0 16,-6-4 0-16,2 3 0 0,4-2 8 0,0 0-8 15,-3-1 8-15,2 1-8 0,7-3 12 0,0 2-4 16,-1-2 0-16,4-3 0 0,0 1 2 0,-3 2 0 16,-1-1 0-16,4 1 0 0,-3 3 4 0,-1-3 1 15,1 2 0-15,3-2 0 0,-1 0-15 0,1 3 0 16,0 2-12-16,-4 3 12 0,-2-3-19 0,-3 0 3 16,3 1 1-16,-7-1 0 15,-2 0-38-15,0 0-8 0,0 3-2 0,-4 0 0 16,1-3-21-16,-3 0-5 0,3-5-1 0,-3-3 0 15,3 1 23-15,2-4 5 0,1 1 1 0,-3-6 0 16,3 3-1-16,0-2 0 0,-1-6 0 0,1 0 0 0</inkml:trace>
  <inkml:trace contextRef="#ctx0" brushRef="#br0" timeOffset="7955.01">17516 9536 1324 0,'-3'-11'118'0,"0"3"-94"16,0 0-24-16,0 0 0 0,-6 3 86 0,3 0 13 15,3-3 2-15,0 5 1 0,-3-2-59 0,3 2-12 16,3 3-3-16,0 0 0 0,-6 3-12 0,-3 2-2 15,0 0-1-15,1 6 0 0,2 7-13 0,-6 1 0 16,-6 2 0-16,3 6 0 0,3-1-12 0,-3 3-3 16,-3 3 0-16,-3 2 0 0,4 3 15 0,-1 6 12 15,6-1-3-15,-6 6 0 0,-3 2 8 0,9 0 2 16,9 6 0-16,-6-1 0 0,0 3-3 0,3 6-1 0,9 5 0 0,0 0 0 16,0 2 14-16,0 0 3 0,-3 1 1 0,3 7 0 15,9 1-17-15,-3 2-3 0,-6 0-1 0,3 0 0 16,3 0-12-16,-3 2 9 0,-6 1-9 0,-3 0 8 15,3-1 8-15,0 4 0 0,0 2 1 0,-3 0 0 16,-6-3 9-16,3 0 2 0,6 1 0 0,-3-1 0 16,-6 5 4-16,0-2 2 0,9 0 0 0,0 3 0 15,0 5-6-15,-3-3-2 0,0-2 0 0,6 2 0 16,3 3-13-16,0-6-2 0,-6 1-1 0,6 0 0 16,3-1-10-16,3 1 0 0,-6 2 0 0,3 3 0 15,0-3 0-15,3 1 0 0,0 1 0 0,-6 1 0 16,-6 0 0-16,3-3 0 0,3 3 0 0,-4 3 0 15,-4-3 0-15,-4 2 0 0,3 4 0 0,0-1 0 0,-3 0-10 16,-3-3 10-16,3 4 0 0,0-6-9 0,6-1 9 16,-6-4-8-16,-3-6 8 0,3-5-8 0,9 3 8 0,-3-11 9 15,-3-2-1-15,3-4-8 0,3-4 0 0,-3-3 0 16,0 2 0-16,0-2 0 0,0 0 0 0,-3 0 0 16,6-3 0-16,-3-2-12 0,-3 2 12 0,3-5 0 15,3 5 0-15,-3 0-9 0,-3 0-11 0,0 1-3 16,3-1 0-16,-3-3 0 0,3-4 7 0,-6-1 0 15,-3 0 1-15,6-2 0 0,3-6 15 0,-6 3 0 16,-6 0-10-16,3-5 10 0,6-6 0 0,-6-2 0 16,4 0 10-16,-4-1-10 0,0-9 12 0,6 4-4 0,0-8 0 15,-3 6-8-15,0-8 16 0,3 5-4 0,9-5-1 16,-3-3 0-16,-3 3-11 0,6-2 8 0,3-1-8 0,6 3 8 16,2-3-8-16,1 0-14 0,-3 3 3 15,9-3 1-15,6 6 10 0,-4-6-12 0,1 0 12 0,0 6-12 16,6-6 12-16,-3 5 0 0,-1-2 0 0,4 3-8 15,0-6 8-15,6 8 0 0,5-2 0 0,-2-1-8 16,-3-4 8-16,2-1 0 0,1 0 0 0,0-5 0 16,-7-3 0-16,7 1 0 0,0-6 0 0,-1-6 0 15,4 4 0-15,0-9-16 0,2 3 4 0,-2-3 0 16,-3-2 12-16,-4 5 0 0,1-5 0 0,-3 0 0 16,-1 5-12-16,-2-5 2 0,0-1 1 0,0 4 0 15,-4-3 9-15,1-1-10 0,-3 1 10 0,3 0-10 16,-7 2 10-16,-2-5-8 0,0-2 8 0,0-1-8 15,-6 4 8-15,3-9 0 0,-6 3 0 0,-3-11 0 16,0 5 0-16,-4-10 0 0,-2-5 0 0,0-3 0 0,-3-13 0 0,-3 5 0 16,-3-5 0-16,1-1 0 0,-4 1 0 0,0-3 11 15,-3-7-3-15,0-1 0 0,0 0-8 0,-3-2 0 16,0-1 0-16,0-2 0 0,0-3 8 0,1-5 4 16,-1-5 0-16,0-6 0 0,3-7-1 0,3-9 0 15,0-2 0-15,-3-13 0 0,6-8-11 0,3-6 0 16,6-5 9-16,0-8-9 0,0-2 0 0,9-8 9 15,3-6-9-15,9-3 0 0,0-1 0 0,5 4 0 16,1 3-12-16,3 8 3 0,0 5-3 0,-4 11 0 16,1 5 0-16,-3 8 0 0,0 8 12 0,-4 5 0 15,-2 0 0-15,0 3 0 0,0 0 0 0,-3 2 0 0,3-10 0 0,-6 0 8 16,-1-2-19-16,1-4-3 0,3-4-1 0,-3 2 0 31,0 0-34-31,-6 2-7 0,0 6-2 0,-6 8 0 0,-3 10 43 0,-3 9 15 0,-9 7-9 0,-3 8 9 16,0 3 40-16,-6 8 12 0,0 3 4 0,1 2 0 15,2-3-17-15,-3 1-3 0,0-6-1 0,3 6 0 16,3-6-35-16,0 3 0 0,1-3 0 0,2-5 0 16,3-8-10-16,0 2-2 0,3 4-1 0,0-1 0 15,3 3 1-15,3-3 0 0,0-2 0 0,0 2 0 16,0 6-2-16,3 7 0 0,-3 6 0 0,3 2 0 16,-6 1 14-16,0 2 0 0,0 3 9 0,-3 2-9 15,-3 6 44-15,0 2 4 0,0 0 0 0,0 8 0 16,-3 3 4-16,-3 0 2 0,7 3 0 0,-4-1 0 15,0 9-15-15,0-3-3 0,3 5-1 0,-3 3 0 16,0-1-25-16,0 6-10 0,0 3 8 0,0 2-8 16,-5-2 0-16,2 5 0 0,0 3 0 0,-3 2 0 0,0 0 0 0,0 6 0 15,-6-3 0-15,4 5 0 0,-7 0 0 0,3 3 0 16,-6 3 0-16,0-1 0 0,-5 3 0 0,-1 3 8 16,-6 0-8-16,1-3 8 0,-4 6-8 0,0-1 0 15,4 1 0-15,2-4 0 16,0 1-31-16,7-5-5 0,-4-1 0 0,9-2-762 15,6-5-152-15</inkml:trace>
  <inkml:trace contextRef="#ctx0" brushRef="#br0" timeOffset="8549.24">17492 10877 633 0,'15'-3'56'0,"-9"1"-44"0,3-4-12 0,3-1 0 15,-3-1 431-15,9-3 84 0,5 3 17 0,7-3 3 16,6 1-446-16,0-1-89 0,2 1-17 0,1 2-4 16,3-5 21-16,-1 5 0 0,1 0 0 0,3 0 0 31,-1 0-48-31,1 3-6 0,3-3-1 0,-7 2 0 16,4-2-143-16,-6 3-29 0,26-6-5 0,-20 9-2 0</inkml:trace>
  <inkml:trace contextRef="#ctx0" brushRef="#br0" timeOffset="9499.74">14013 11335 2055 0,'0'0'91'0,"0"0"19"0,0 0-88 0,8 8-22 15,7-6 0-15,3 4 0 0,0-4 0 0,6 1 0 16,6 2 0-16,2-5 0 0,7 0 0 0,6 0-16 15,5-2 2-15,10-1 1 0,5 0 13 0,4-2 0 16,-1 0 0-16,7-6 10 16,2-5-33-16,3-2-6 0,7-1-2 15,-7-2 0-15</inkml:trace>
  <inkml:trace contextRef="#ctx0" brushRef="#br0" timeOffset="11123.96">17239 5138 1580 0,'15'-13'70'0,"-9"8"14"0,-3-3-67 0,3 2-17 0,6-1 0 0,3 1 0 16,3 1 0-16,2 0 8 0,1-1-8 0,0 1 0 16,6 0 0-16,0-6 0 0,-1 1 0 15,7-1 0-15,9-2 10 0,0 0-10 0,-4 2 8 0,4-2-8 16,3 0 0-16,-1-1 0 0,1 1 0 0,2 0 0 15,-2 0 17-15,6-1-1 0,-1 1-1 0,1 0 0 16,2 2-5-16,-2 1-1 0,-6 2 0 0,2-3 0 16,-5 3-9-16,0-2 0 0,-1-1 0 0,1 3 0 15,0 0 0-15,-1 0 16 0,-2 0 0 0,0 3-1 16,-6 0 5-16,2 2 2 0,-5-2 0 0,0 2 0 16,-6 1 2-16,2-4 0 0,-5 1 0 0,-3 2 0 0,0 3-10 15,-3 0-2-15,0-2 0 0,-3 2 0 0,-3 0-12 0,-1 0 11 16,-2 0-11-16,-6 0 10 0,0 0-10 0,0 0 10 15,0 0-10-15,0 0 10 0,0 0 2 0,0 0 1 16,0 0 0-16,-6 8 0 0,3 0 0 0,-2 2 0 16,-1-2 0-16,3 3 0 0,0 2-13 0,0 0 9 15,0 0-9-15,0 3 8 0,3 0-8 0,0 0 0 16,3 3 0-16,0 4 0 0,-3 1 0 0,3 5 0 16,3 3 0-16,-3 2 0 0,2 3 0 0,-2 0 0 15,3 6 0-15,-3-1 0 0,0 8 0 0,-3 9 0 16,0 7 0-16,-3 5 0 0,-6 3 0 0,-2 11-9 15,-4 10 9-15,0 8 0 0,-6 6-20 0,-3 7 2 16,-3 6 1-16,-2 0 0 16,-4 2-40-16,0 0-8 0,0 1-2 0,1-9-488 0,5-7-97 0</inkml:trace>
  <inkml:trace contextRef="#ctx0" brushRef="#br0" timeOffset="12958.33">17474 8954 1382 0,'-12'0'123'0,"3"0"-99"16,1 0-24-16,-1 0 0 0,-6 2 104 0,3 1 15 16,0-1 3-16,0 1 1 0,0 0-74 0,-3 5-14 15,0 0-3-15,0 2-1 0,4 1 1 0,-1 5 0 16,-6 2 0-16,0 3 0 0,6 8-13 0,0 3-3 15,0 8 0-15,-3 5 0 0,-3 2-7 0,7 9-1 16,5 5-8-16,0 5 12 0,-9 3 0 0,9 0-1 16,3-1 0-16,3 7 0 0,-3 1-11 0,0 1-17 0,0-3 4 15,6 0 1-15,-3-5 12 0,0 2 0 0,-3 1 0 16,0-1 0-16,6-2 36 0,-6-3 1 0,-3-5 0 0,0-3 0 16,0 0-15-16,3-2-3 0,-6 0-1 0,0-4 0 15,0-1 9-15,0-4 1 0,3-4 1 0,-3-4 0 16,1-4-9-16,-1-3-3 0,3-1 0 0,3-7 0 15,-3 0-8-15,0-6-1 0,3-2-8 0,3-2 12 16,0-4-12-16,0-2 8 0,-3-3-8 0,6 1 0 16,0-1 0-16,-3-5 0 0,0 0 0 0,0 0 0 15,6 5 0-15,0-2 0 0,3 2 0 0,-3-2 0 16,2-1 0-16,7 1 0 0,3 2 0 0,0-2 0 16,0 0 0-16,6-1 0 0,11-2 0 0,4 0 0 15,0 0 8-15,0 0-8 0,5 0 0 0,1 3 9 16,5-3-1-16,4 3-8 0,0-1 12 0,5 4-4 0,7-1 3 15,-4 0 0-15,-2 3 0 0,5 0 0 0,4 0-3 0,-1 3 0 16,4-1 0-16,-4 3 0 0,0-2 1 0,-2-3 0 16,2 2 0-16,4-4 0 0,2 2-9 0,1-3 10 15,-1 0-10-15,3-5 10 0,1-2-10 0,2-4 0 16,4 1 0-16,-1-3 8 0,0-5-8 0,-2 2 0 16,2-2 0-16,0 2 0 0,-2-2 0 0,-4 3 0 15,0-1 0-15,-2 3 0 0,-4 0 8 0,4 0-8 16,-4 0 8-16,-5 3-8 0,-1 0 0 0,-5 2 0 15,-7 0 0-15,4 1 0 0,2 2 0 0,-5 0 0 16,-4 0 0-16,1 0 0 0,-3 0 0 0,-4 0 0 0,-2 2 0 16,0 1 0-16,-4 0 0 0,4-1 0 0,3 1 0 0,-4 0 8 15,-2-1-8-15,0 1 0 0,-1 0 0 0,1-1 0 16,-3-2 8-16,-3 3-8 0,2-3 0 0,-2 0 8 16,0 0-8-16,-3 0 0 0,-1-3 0 15,4 3 0-15,0-2 0 0,-3-1 0 0,-4 0 8 0,1 1-8 16,0-4 8-16,-6 4-8 0,0-1 12 0,0 0-4 15,-4 1-8-15,1-1 12 0,-3 1-12 0,3 2 12 16,-6 0-4-16,0 0-8 0,3 0 12 0,0-3-4 16,-4 3-8-16,4-3 8 0,-3 1-8 0,0-4 8 15,3 1-8-15,0 0 0 0,0-1 0 0,3 1 0 16,0-3 8-16,-1 3-8 0,1-3 0 0,3 0 8 16,-3 0-8-16,6 3 0 0,-3 0 0 0,-1-1 0 15,1 4 0-15,6-1 0 0,-3-2 0 0,0 2 0 16,-1 3 0-16,1 0 0 0,-3-3 0 0,6 1 0 0,0 2 0 15,2-3 0-15,4-2 0 0,3 2 0 0,3-2 0 0,-1 0 0 16,7-1-9-16,0-2 9 0,-1 3 0 0,4 0 0 16,-3-3 0-16,5 0 0 0,1 0 0 0,2 0 0 15,-2 0 0-15,5 0 0 0,-5 3 0 0,0-3 0 16,-1 3 0-16,-8-6 0 0,9 0 0 0,-7 1 0 16,1-1 11-16,-3 1-11 0,-1-4 8 0,-2 1-8 15,0-3 0-15,-7 0 0 0,1-2 9 0,-3 2-9 16,-3-5 0-16,-4 0 9 0,-2 0 8 0,-3-1 2 15,0-1 0-15,0-4 0 0,-3-5-19 0,0 1-16 16,-3-4 4-16,2-4 0 0,-5-6 20 0,3 2 4 16,-3-4 0-16,-3 2 1 0,0-3-13 0,0-2 0 0,-3-3 0 15,6-3 0-15,-3-5 0 0,-3 1-10 0,0-1 2 0,0 2 0 16,-3 4 8-16,0 2 12 0,0 3-2 0,-3-1-1 16,3 6-9-16,-3-2 0 0,0-3 0 0,-3 5 0 15,6 2-8-15,0 6-4 0,-3 0-1 0,-3 5 0 16,6 3 21-16,0 6 4 0,-6 1 0 0,0 4 1 15,-3 2-13-15,3 3 0 0,-9-1 0 0,6 4 0 32,-11 2-18-32,5 0-6 0,-6 5-2 0,-6-2 0 15,-12 2 0-15,4 1 0 0,-10 2 0 0,-6 2 0 0,-5-2-2 16,-4 3 0-16,-5 0 0 0,-10-3 0 0,-8 2 18 0,-3-2 10 0,-7-2-12 0,-5-4 12 16,-6 6 11-16,-6-5 9 0,0 3 1 0,-12-4 1 15,-9 4 6-15,-6-4 0 0,0-2 1 0,-3 3 0 16,-6 0-1-16,-3-3 0 0,-8 0 0 0,-4 0 0 15,-6 0-20-15,-2 3-8 0,-1-3 0 0,0 2 9 0,-5-1-9 0,-4 1-11 16,-6 4 3-16,1 2 0 0,-7-3 8 16,4 3 16-16,-1 3-4 0,1 2-1 0,8 3-19 0,1 2-4 15,2 1-1-15,6 2 0 0,4 3 21 0,2 0 5 16,9 0 1-16,12 2 0 0,12-4-6 0,9 1 0 16,9-1-8-16,18-4 12 0,12 1-12 0,14-6-10 15,10 3 2-15,17-5 0 16,9-6-121-16,18 0-24 0,12-2-5 0,15-5-1 15</inkml:trace>
  <inkml:trace contextRef="#ctx0" brushRef="#br0" timeOffset="14671.87">17370 5001 1382 0,'-9'-8'61'0,"6"2"13"0,3-2-59 0,0 1-15 0,0-1 0 0,3 0 0 15,9 0 43-15,0-3 5 0,0 3 2 0,6-2 0 16,6-1-50-16,-1 0-20 0,10 1 0 0,0-1 1 16,6 1 19-16,2 2 0 0,10 0-8 0,-1-3 8 15,1 3 0-15,3 3 0 0,2-3 0 0,10 0 0 16,2 0 29-16,4 0 0 0,2 3 0 0,0-3 0 16,7 0 3-16,5-2 0 0,6 2 0 0,7-3 0 15,-4 0-4-15,9-2-1 0,9 3 0 0,3-4 0 16,3-2-10-16,3 3-1 0,6 3-1 0,0-4 0 15,3 1-7-15,3-3 0 0,-3 3-8 0,6 0 12 16,0-3-1-16,0 3-1 0,-3 0 0 0,3-1 0 16,0 1-10-16,0 3 12 0,-3-1-12 0,2-2 12 0,-5 2-12 15,6-2 0-15,3 0 9 0,-6-1-9 0,-9 4 0 0,6-3 8 16,-6 2-8-16,0 0 0 0,-6 1 0 0,-3-3 0 16,-2 2 0-16,-4 0 0 0,-9 1 0 0,-9-1 0 15,9 3 0-15,-11-2 8 0,-7 2-8 0,-3 0 0 16,-8 0 0-16,-1 3 8 0,-2-3-8 0,-7 0 9 15,-5 3-9-15,-4-1 10 0,-2 4 5 0,-9-1 1 16,-1 0 0-16,-2 3 0 0,-6-2 8 0,-4 2 1 16,1-3 1-16,-9 0 0 0,9 6-4 0,-9 0-1 15,-1-3 0-15,-2 2 0 0,-6 1-8 0,3 0-1 16,-6 2-1-16,-3 0 0 0,6 0 1 0,-6 3 0 16,-6 0 0-16,0 3 0 0,-3 2 8 0,0 3 1 15,-3 3 1-15,0-1 0 0,-3 6 4 0,-3 0 1 0,3 5 0 0,0 3 0 16,-3 2-27-16,6 6-9 0,-2 5 0 0,2 5 0 15,-3 3 9-15,-3 5 0 0,3 3 0 0,6 8 0 16,-6 7 0-16,0 1 0 0,0 5 0 0,3 0 0 16,0 8 0-16,-3-3 0 0,9 3 0 0,-6 3 0 15,3-3 0-15,3 0 0 0,-3-3 8 0,0 3-8 16,3-5 9-16,-6-3-9 0,6 0 12 0,0-3-12 16,0-2 12-16,-3 0-4 0,-3-6 0 0,6-5-8 15,-3 0 16-15,3-5-3 0,-3 3-1 0,-2-9 0 16,5 1 9-16,-3-6 2 0,-3-2 0 0,6-6 0 15,0 0-4-15,0-2-1 0,-3 0 0 0,0-3 0 16,0 3-9-16,0-1-1 0,3-4-8 0,-3-4 12 16,-3 1-4-16,6-3 0 0,-3 0-8 0,-3-5 12 15,3 0-4-15,-6-3-8 0,6 0 11 0,-3-5-11 0,-6 0 12 16,3-3-12-16,-3-2 12 0,-6-1-12 0,4 1 13 16,-4 0-4-16,-3-6-1 0,0 0 0 0,0-2-8 0,-6-3 8 15,4 3-8-15,-4-3 8 0,-3-3-8 0,6 0 0 16,-6 1 0-16,-2-1-11 0,-4-2 11 0,0-1 0 15,-8 1 0-15,2 0 0 0,-9-3 0 0,-5 3 0 16,2-3 0-16,-8 2 0 0,-7 1 0 0,-5 0-12 16,-7-1 2-16,-5 4 0 0,0 2 10 0,-6-3-13 15,-7 0 5-15,-2 1 8 0,0 2-12 0,-9-3 12 16,-3 3-10-16,-6 0 10 0,3 3 0 0,-4-1 0 0,-8-2 0 16,3 6 0-16,3-4 0 0,-3 4 13 0,-6-1-2 0,0 0-1 15,0 3 4-15,1 0 1 0,-1-3 0 0,-3 3 0 16,-6 3-7-16,6-3-8 0,3 3 11 0,-3-1-11 15,-6-2 0-15,0 3 0 0,3-6 0 0,0 5 0 16,0 1 0-16,0-6 0 0,-6 3 0 0,10 0-9 16,5-2 9-16,3-1 0 0,-3-3 0 0,5 1 0 15,10 2 0-15,6-2 9 0,3 2-9 0,6-2 10 16,11 0 9-16,1-1 1 0,3 4 1 0,11-4 0 16,10 4 2-16,-1-4 0 0,4 1 0 0,8-3 0 15,10 2-15-15,5-2-8 0,3 0 10 0,6 0-10 16,1 0 0-16,8 0 0 0,9-2 0 0,3 2 0 15,-3-3-13-15,3 1-3 0,6 2 0 0,0 0 0 16,0-6-6-16,3-2-2 0,3 0 0 0,0 0 0 0,3-2 14 16,3-3 10-16,-6-1-13 0,5-2 5 0,4-2 8 0,0-6-13 15,-3-2 5-15,6-9 8 0,3-2-14 0,3-10 5 16,-6-6 1-16,2-8 0 0,1-5-7 0,3-8-1 16,-3-11 0-16,0-5 0 0,-3-5 4 0,-1-6 1 15,7-7 0-15,-6-1 0 0,-3-2 11 0,-3-5 0 16,0 2 0-16,0 5 0 0,-3 1 0 0,-3 7-10 15,-3 1 10-15,2 7-10 0,1 3 10 0,-3 6 14 16,-6 4-3-16,0 9-1 0,6-1-10 0,-6 4 0 16,0-1 0-16,-2 8 0 0,2 3 0 0,0 8 0 15,-3 5 9-15,3 2-1 0,-3 4-8 0,6 4 0 16,0 1 0-16,3 2 8 0,-6 3-8 0,6 0 0 16,3 5-11-16,0 0 11 0,-3 6-17 0,3-1 2 15,-1 3 1-15,1-2 0 0,6 2-2 0,0 5 0 0,-6 1 0 16,6 2 0-16,3 2 3 0,0 1 0 0,-3 5 0 0,3 0 0 15,3 0 1-15,2 3 1 0,4-1 0 0,3 4 0 16,0-1 11-16,5 3-10 0,7 0 10 0,6 0-10 16,5 0 10-16,7-3 0 0,8 3 0 0,10-3 0 15,2 3 0-15,10-5 0 0,2 0 0 0,6-1-8 16,6 3 8-16,6-5 0 0,4 0-9 0,2 0 9 31,3-2-117-31,3-1-19 0,3-5-4 0</inkml:trace>
  <inkml:trace contextRef="#ctx0" brushRef="#br0" timeOffset="15491.15">17683 7099 1267 0,'17'-3'112'0,"-5"3"-89"0,3 0-23 0,9 0 0 16,3 0 66-16,6-3 9 0,5-2 1 0,13 0 1 16</inkml:trace>
  <inkml:trace contextRef="#ctx0" brushRef="#br0" timeOffset="15962.94">19909 10226 1555 0,'0'0'138'15,"-3"5"-110"-15,-3 1-28 0,6-6 0 16,3 10 74-16,3-2 10 0,0 0 1 0,3 3 1 0,6-3-86 16,3 0-23-16,3 0-1 0,5-3-1 15,1-2-3-15,6-3-1 0,0-3 0 0,2 0 0 16,1-2-2-16,6 0 0 0,2-3 0 0,1 0 0 15,9-5-6-15,-1-1-2 0,1-2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8:34:31.8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1341 8842 1692 0,'12'-2'75'0,"-3"-1"15"0,0 0-72 0,3 1-18 15,3-1 0-15,6-2 0 0,3 5 0 0,2-3 0 16,10-2 0-16,3 0 0 0,2-3 0 0,10 0 0 16,3 0 8-16,8 0-8 0,-2-3 0 0,5-2-11 0,7 0 2 15,2-3 0 1,6 3-26-16,4-6-5 0,-4 3 0 0,3-5-429 0,1 0-86 0</inkml:trace>
  <inkml:trace contextRef="#ctx0" brushRef="#br0" timeOffset="342.76">826 11811 2307 0,'0'0'51'0,"0"0"10"0,0 0 3 0,0 0 0 0,0 0-51 0,9-3-13 16,-3 1 0-16,12-1 0 15,3 0-60-15,6-2-14 0,5 2-3 0,7 1-1 16,0-1 35-16,11-2 7 0,7 2 2 0,9 1 0 0,5 2 23 0,0-3 11 15,4 3-10-15,11-3 10 0,0-2 0 0,10 0 0 0,2-3 0 16,6-3 0-16,9 1 0 0,-6-4 0 0,9 1 0 0,1-3-565 16,5-2-107-16</inkml:trace>
  <inkml:trace contextRef="#ctx0" brushRef="#br0" timeOffset="1291.66">12846 11597 2318 0,'-24'-8'103'0,"12"2"21"0,-3 4-100 0,-3-1-24 15,0-2 0-15,1 2 0 0,2-2-8 0,6 2-8 16,-3-2 0-16,6 2-1 15,6 3-31-15,0 0-7 0,6-2-1 0,3-4 0 0,3 1 35 0,3 2 6 16,2 1 2-16,4-1 0 0,3 3 31 0,6-2 6 16,3 2 2-16,2 0 0 0,10 0 15 0,6 0 3 0,8 0 1 0,7 0 0 15,2 0-12-15,3-3-2 16,10 0-1-16,5 1 0 0,9-4-19 0,1 1-11 16,5-6 12-16,0 4-12 0,9-4 0 0,0 0 0 0,-3 3 0 15,4 0 0-15,-1 1 0 0,0-1 0 0,0 0 0 16,-3 2 0-16,3 1 0 0,3 0 0 0,-2 2 0 15,-1 0 0-15,3 1 25 0,-3 2-1 0,0-5-1 0,0 2 0 16,-6 3-10-16,1 0-1 0,-7 0-1 0,3-3 0 16,-3 3-11-16,-3 0 0 0,1 3 0 0,-7 0 0 15,-9-3 0-15,1 0 0 0,2 0 0 0,-6 0 0 16,-5 2 0-16,-10-2 0 0,-5-2-11 0,-6 2 11 16,-1 0-8-16,-8 0 8 0,-3-3-8 0,-4 3 8 15,1-3-80-15,-6 1-10 0,-12-4-2 0,-7 4-588 16,-2-4-118-16</inkml:trace>
  <inkml:trace contextRef="#ctx0" brushRef="#br0" timeOffset="4796.25">5044 11692 1900 0,'0'0'169'0,"0"0"-135"0,0 0-34 0,9 0 0 16,-3 0 64-16,3 0 5 0,3 0 2 0,3 3 0 15,6-3-71-15,2 2-15 0,1 1-2 0,6 0-1 16,6 2 10-16,5 0 8 0,4 3-12 0,3-3 12 16,2 3 0-16,4-2 0 0,-4-4 0 0,4 4 0 15,6-4 9-15,-1 1-1 0,4 2 0 0,-1-2 0 16,1 2 0-16,-4-5-8 0,-2 0 12 0,2 3-4 0,-5-3-8 16,-1-3 0-16,1 6 0 0,0-6 0 15,-4 3-24-15,-2-3-11 0,-7-7-1 16,-2 5-1-16,-3-3-179 0,-3 0-36 0</inkml:trace>
  <inkml:trace contextRef="#ctx0" brushRef="#br0" timeOffset="5216.04">6693 11716 2296 0,'0'0'102'0,"0"0"21"0,0 0-99 0,0 0-24 0,6 0 0 0,6 2 0 16,3-2 0-16,0 0 0 0,6 0-14 0,2-2 5 16,1-1-13-16,6 3-2 0,3-5-1 0,0 0 0 15,2 2 15-15,4-2 10 0,3-1-12 0,2 4 12 0,1-4-9 16,3 1 9-16,8 0 0 0,-5-3-9 0,-4 3 9 15,1-3 0-15,3 2-9 0,2 1 9 16,4 0-39-16,-4-1-3 0,-5 1-1 16,2 0-564-16,4 0-113 0</inkml:trace>
  <inkml:trace contextRef="#ctx0" brushRef="#br0" timeOffset="5733.46">10101 11665 1612 0,'0'0'72'0,"0"0"14"0,6 3-69 0,0 0-17 16,3 2 0-16,0-2 0 0,0-1 151 0,3 1 26 15,6 2 6-15,0-2 1 0,0-3-124 0,8 3-24 16,4-3-4-16,6 0-2 0,2-3-2 0,7 0 0 15,6-2 0-15,-1 0 0 16,1-3-47-16,5 0-9 0,4-3-3 0,8 1 0 16,4-1-16-16,-1 1-3 0,-2-4-1 0,5 1 0 15,1 0-97-15,2 0-20 0,-3-1-4 0</inkml:trace>
  <inkml:trace contextRef="#ctx0" brushRef="#br0" timeOffset="8286.25">5157 13441 2350 0,'-6'-8'104'0,"6"8"22"0,0-3-101 0,0 3-25 16,-3-2 0-16,3 2 0 0,0 0 0 0,0 0 0 15,3-6-14-15,3 1 5 0,0 2-3 0,6-2 0 16,0 0 0-16,3 0 0 0,0 2 12 0,6-2-12 16,2-1 12-16,7 1-12 0,-3 0-8 0,3-1-3 15,0 1 0-15,2 2 0 0,1-2 23 0,0 0 0 16,-3 5-9-16,-1-3 9 0,1 1 0 0,-3 2 0 16,0 2 0-16,-4 1 0 0,-2-3 0 0,-3 5 0 0,0-2 0 15,-3 5 0-15,-3-3 20 0,-3 6 2 16,0-3 0-16,-6 5 0 0,-6 0-10 0,0 0-3 15,0 0 0-15,-3 3 0 0,-3 6 6 0,-3-1 1 0,0 0 0 0,-3 0 0 16,0 3-7-16,-6 2-1 0,-2-2 0 0,-4 3 0 16,0-1 4-16,-3 0 1 0,-5 4 0 15,-1-1 0-15,6 2 20 0,-6-1 4 0,4 1 1 0,-1-2 0 16,3 1 3-16,3-1 1 0,3 0 0 0,4-3 0 16,-1-2-11-16,3-3-3 0,6 0 0 0,0-5 0 15,3-3-17-15,3-5-11 0,0 3 12 0,6-6-12 16,0-5 0-16,0 0 0 0,9 0-15 0,3 0 5 15,3-2 0-15,0-4 0 0,3-2 0 0,3-2 0 16,5-1 21-16,4 1 4 0,-3-1 1 0,3 0 0 0,5 1 0 16,1-1 0-16,0 1 0 0,0 2 0 0,-4 0-8 0,1 0 0 15,3 0-8-15,-3 3 12 0,-4-3-12 0,1 2 0 16,0 1 0-16,0 0 0 0,-4 2-20 0,-2 1-3 16,-6-1-1-16,0 0 0 15,3 1-112-15,-6 2-24 0,-9 2-4 0,2 1-920 16</inkml:trace>
  <inkml:trace contextRef="#ctx0" brushRef="#br0" timeOffset="8811.02">6262 13745 1324 0,'0'0'59'0,"-6"5"12"0,0 1-57 0,-3-4-14 0,3 1 0 0,0 0 0 16,0-1 171-16,6-2 31 0,0 0 6 0,0 0 2 16,0 0-198-16,-3-5-40 0,3-3-8 0,0 0-2 15,0 0-2-15,6-5 0 0,3 0 0 0,-3-1 0 16,3-1 1-16,-3-1 0 0,3 3 0 0,-1-1 0 0,4-2 39 0,3 3 0 16,-6-3 14-16,3 6-4 0,3 2 14 0,0 0 2 15,-6 0 1-15,3 3 0 0,0 5 7 0,-3-3 2 16,2 3 0-16,-2 5 0 0,3 3 4 0,-3 3 2 15,0-1 0-15,0 4 0 0,-3-1-3 0,3 5-1 16,0-2 0-16,0 3 0 0,0-1-5 0,0 1-1 16,-3-1 0-16,6 1 0 0,-4-3 4 0,1 5 1 15,3-5 0-15,-3 0 0 0,6-3-11 0,-3 0-2 16,3-2-1-16,0-3 0 0,0 0-23 0,3-6 9 16,-1-2-9-16,7-5 0 0,-3-6 0 0,6-2-22 0,-3-5 3 15,5-4 1 1,-2-4-63-16,3-3-13 0,0-3-2 0,-3-5-1 15,2-3-106-15,-5 3-21 0</inkml:trace>
  <inkml:trace contextRef="#ctx0" brushRef="#br0" timeOffset="11766.04">7946 13279 1472 0,'0'0'65'0,"0"0"14"0,0 0-63 0,0 0-16 0,0 0 0 0,0 0 0 16,6 0 38-16,-6 0 5 0,0 0 1 0,0 0 0 16,12 3 12-16,-6 2 4 0,-6-5 0 0,3 11 0 15,0 5 3-15,3 2 1 0,0 6 0 0,-6 5 0 16,0 3-18-16,3 5-3 0,0 3-1 0,0-1 0 0,-6 9-15 15,3-3-3-15,3 0-1 0,3 0 0 0,-6 3-11 0,0-6-3 16,0 0 0-16,6 1 0 0,0-1-9 0,-3-5 0 16,-3-3 9-16,0-2-9 0,9-3 0 0,-6-5 8 15,-3-3-8-15,0-2 0 0,3-6 0 0,0 0-10 16,0-5 1-16,-3-8 0 16,-6 3-111-16,6-3-23 0,6-11-4 0</inkml:trace>
  <inkml:trace contextRef="#ctx0" brushRef="#br0" timeOffset="12100.36">7866 13245 1875 0,'-6'-11'83'0,"6"11"17"0,0 0-80 0,0-2-20 0,0 2 0 0,6-5 0 15,3-1 0-15,-3 1 0 0,0-3 0 0,3 3 0 16,6-1 0-16,-1 1 0 0,1 2 8 0,0-2-8 15,-3 3 28-15,9-1 0 0,0 0 1 0,3 3 0 16,-7 0-10-16,4 0-3 0,6 0 0 0,0 3 0 16,-3 2 0-16,2-2-1 0,-2 2 0 0,-3 0 0 15,3 1-3-15,-6 2 0 0,0 0 0 0,0 2 0 16,-7 1 16-16,1-1 4 0,-3 4 0 0,0-1 0 16,-6 0-21-16,-3 3-11 0,0-3 12 0,-3 6-12 15,-6-3 15-15,-3 5-4 0,-3 0-1 0,-2 0 0 16,-7 0 3-16,-3 3 1 0,3-3 0 0,-3 3 0 0,-5-3-2 15,-1 0 0-15,3 3 0 0,0-3 0 16,-2 0-12-16,2 1 11 0,-3-4-11 0,6-2 10 16,7-3-85-16,-4 0-17 0,-3-2-3 0,9-3-887 15</inkml:trace>
  <inkml:trace contextRef="#ctx0" brushRef="#br0" timeOffset="12832.97">9167 12689 864 0,'-12'-5'76'0,"3"5"-60"0,-3-3-16 0,0 3 0 16,-3 3 181-16,0 2 34 0,-6 3 6 0,4 3 2 16,-7 0-134-16,3 2-26 0,3 5-6 0,-3 3-1 15,0 3 3-15,1 5 0 0,-1 3 0 0,3 5 0 16,-3 8-12-16,6 3-3 0,0-1 0 0,3 6 0 16,3 3-12-16,1-3-2 0,5 0-1 0,0-3 0 15,6 3-11-15,0-3-2 0,2-2-1 0,4-3 0 16,3 0-15-16,6-3 11 0,-3-5-11 0,9-2 10 15,0-6-10-15,5 0 0 0,1-8-10 0,3 0 10 16,0-5-58-16,2-3-6 0,1-5 0 0,3-3-937 16</inkml:trace>
  <inkml:trace contextRef="#ctx0" brushRef="#br0" timeOffset="13181.77">9339 13229 1800 0,'0'0'80'0,"-3"-8"16"0,0 6-77 0,3 2-19 0,3-8 0 0,-3 8 0 16,6-6 0-16,0 1 0 0,6 0 0 0,3-1 0 15,-3 4 37-15,6 2 4 0,0 0 1 16,0 2 0-16,5 4-1 0,1-1 0 0,0 3 0 0,0 0 0 15,3 3-15-15,-7-1-3 0,1 1-1 0,0-1 0 16,0 4-9-16,-3-1-1 0,-6 0-1 0,3 0 0 16,-7 0-1-16,1 1 0 0,-3 2 0 0,-3-1 0 15,-3 1 0-15,-3-2 0 0,-3 4 0 0,-5 1 0 16,-1-1-2-16,-3 3 0 0,-6 0 0 0,3-2 0 16,-6-1-8-16,3 1 0 0,-2-3-12 0,-1 0 12 15,0-3-32-15,3 0 0 16,0-5 1-16,3 0 0 0,7-3-141 0,-1-5-29 15,-12-2-6-15,9-6-1 0</inkml:trace>
  <inkml:trace contextRef="#ctx0" brushRef="#br0" timeOffset="13399.38">9705 13078 2041 0,'0'0'90'0,"0"0"19"0,0 6-87 0,0 4-22 16,0 3 0-16,0 1 0 0,0 2 26 0,0 2 1 15,-3 3 0-15,0 0 0 0,1 3 7 0,-1 0 2 16,0 0 0-16,0 0 0 0,0 2-10 0,3 1-2 16,0-1 0-16,0-2 0 0,3 0-15 0,0-1-9 15,3-4 10-15,-1 2-10 0,4-2 0 0,3-1 0 16,0-5 0-16,3-5 0 0,0 0-20 0,6-5-3 0,3 0-1 0,5-9-662 31,-2 1-133-31</inkml:trace>
  <inkml:trace contextRef="#ctx0" brushRef="#br0" timeOffset="13942.16">9414 13213 2163 0,'6'-13'96'0,"-3"8"20"0,-3-1-93 0,6-1-23 16,3-1 0-16,5-3 0 0,1 0 13 0,3 1-1 15,0-1-1-15,3-2 0 0,0 2-11 0,-3 1 0 16,-1 7 0-16,-2 1-11 0,-3-1 11 0,0 3 0 16,-6 3 0-16,3 7 0 0,-6 1-10 0,0 5 10 15,-3 0-12-15,-3 5 12 0,0 2 0 0,-6 4 0 0,0-3 0 16,3 2 0-16,-3 1 0 0,0-1 0 0,3 1 0 0,0-4 0 16,0 1 0-16,4-3 8 0,2 1-8 0,2-4 0 15,4 1 0-15,0-4 0 0,3-7 0 0,3 0 0 16,3-2-17-16,0-4-3 0,3-7-1 0,3-3 0 31,-3 0-16-31,-1-5-3 0,1-3-1 0,0 3 0 0,-6-3 15 0,0 0 3 0,3-2 1 0,-3 4 0 16,-6-2 41-16,0 3 8 0,0 3 1 0,-6 2 1 15,-6 2 34-15,3 4 6 0,-9-1 2 0,3 3 0 16,-6 3-19-16,0 5-3 0,-3 0-1 0,-3 2 0 16,1 6-3-16,-1-3-1 0,0 6 0 0,0-3 0 15,0 2-1-15,3 1-1 0,3-3 0 0,7-1 0 16,-1-1-42-16,6-1-16 0,3 0 1 0,6-2 0 15,5-1-165-15,7-2-32 0</inkml:trace>
  <inkml:trace contextRef="#ctx0" brushRef="#br0" timeOffset="14292.47">10113 13018 2592 0,'-18'-6'115'0,"15"4"23"0,-3-1-110 0,6 3-28 16,0 0 0-16,0 0 0 0,0 0 12 0,0 0-2 16,0 0-1-16,6 3 0 0,3-3-9 0,3 2-12 15,-3 1 2-15,3 2 1 0,3 0 9 0,0-2 0 16,-3 2-9-16,3 3 9 0,0-2 0 0,-1-1 0 16,1 3 0-16,0 0 0 0,3 0 0 0,-3 0-9 0,-3 2 9 0,0 1 0 15,0-1-16-15,-3 4 4 0,-3-4 1 0,-4 6 0 16,-2-3 11-16,0 3-8 0,-2 3 8 0,-7-1-8 15,3 1 8-15,-3 2-8 0,-3 0 8 0,0 3-8 16,-6 0 8-16,3 0-8 0,0-1 8 0,0 1-8 16,-2 0 8-16,5-3 0 0,0 0 8 0,0-2-8 15,6-3 20-15,0-3-1 0,3-2 0 0,0-4 0 16,3 4-5-16,6-3-1 0,0-5 0 0,3-1 0 16,3-2-13-16,6 0 0 0,-4-5 8 0,10-3-8 15,3-3-13-15,9-4-6 0,-1-4-1 0,10-5-745 16,-3-2-150-16</inkml:trace>
  <inkml:trace contextRef="#ctx0" brushRef="#br0" timeOffset="14500.46">10798 12761 2473 0,'-9'-3'54'0,"-3"3"11"0,6 3 3 0,-3 0 2 0,0 2-56 0,0 3-14 16,6 0 0-16,0 2 0 0,-3 3 0 0,3 3 9 15,-3 3-9-15,3 2 8 0,0 3 5 0,3 0 1 16,-2 2 0-16,-1 3 0 0,3 3 0 0,0-3 0 16,0 0 0-16,3 0 0 0,-1 0-25 0,4 1-5 15,0-4 0-15,3 0-1 16,0 1-149-16,3-3-30 0,6 0-5 0,-3-6-2 0</inkml:trace>
  <inkml:trace contextRef="#ctx0" brushRef="#br0" timeOffset="14755.92">11078 13062 2066 0,'-3'-13'92'0,"0"8"18"0,0 0-88 0,0-3-22 0,3 2 0 0,0 1 0 15,0 5 55-15,0 0 6 0,6-5 2 0,3 2 0 16,0-2-45-16,-1 5-9 0,4 0-1 0,3 0-8 16,0 3 9-16,0 2-9 0,6 0 0 0,-3 3 9 15,3 3-9-15,-4-3 12 0,1 5-12 0,-3 0 12 16,0 0-12-16,0 6 0 0,0-1 0 0,-3 4 0 15,-3-1 0-15,-3 2 12 0,0-1-12 0,-6-1 12 16,-3 0 0-16,0 3 1 0,-3-3 0 0,-3 3 0 16,-3 0 5-16,0-3 1 0,-6-3 0 0,3 1 0 15,0-1-35-15,0-4-8 0,1-1 0 0,-1-3-1 16,-3 1-65-16,6-6-13 0,3-5-2 0,3-2-855 16</inkml:trace>
  <inkml:trace contextRef="#ctx0" brushRef="#br0" timeOffset="14931.04">11414 13010 345 0,'-9'10'15'0,"6"-5"4"0,-6 3-19 0,6 3 0 15,-3 2 0-15,0 6 0 0,-3 5 428 0,6-1 83 16,-3 4 16-16,3-1 3 0,0 1-378 0,3-3-76 16,0 2-16-16,3-2-2 0,3 0-27 0,3-1-6 15,0-1-1-15,6-4 0 16,0 1-40-16,6-3-8 0,-3-3-1 0,6-3-1 15,2-4-127-15,4-6-26 0</inkml:trace>
  <inkml:trace contextRef="#ctx0" brushRef="#br0" timeOffset="15135.31">11878 12390 2235 0,'0'0'99'0,"-3"3"21"0,-3 5-96 0,3 3-24 0,3-1 0 0,0 6 0 15,6 3 0-15,3 2 0 0,0 0 0 0,6 8 0 16,0 0-11-16,3 8 0 0,0 3 0 0,3 0 0 16,-1 2 11-16,4 0-8 0,-6 1 8 0,3 2-8 15,-3-3-11-15,0 5-1 0,-3-2-1 0,-7 6 0 16,-8-4-158-16,-6 4-31 0,1-4-6 0,-7 1-275 16,-12 0-54-16</inkml:trace>
  <inkml:trace contextRef="#ctx0" brushRef="#br0" timeOffset="16154.4">6178 16145 1209 0,'0'0'53'0,"0"0"12"0,0 0-52 0,-6 0-13 16,3 0 0-16,-3-3 0 0,6 3 124 0,-3-5 23 15,0 0 4-15,0-3 1 0,3 0-43 0,0-3-8 16,0 1-1-16,6-1-1 0,-3-5-33 0,3 0-6 16,3-2-2-16,0-1 0 0,3-2-42 0,3 0-16 15,-3-6 11-15,6 1-11 0,3 0-10 0,-1-1-8 16,-2-2-2-16,3 10 0 0,-3-2-2 0,3 8-1 16,-3 0 0-16,-1 8 0 0,-2 2 23 0,0 3-9 15,0 5 9-15,-3 6 0 0,-3 5 23 0,0 0 11 16,0 10 2-16,-3 0 1 0,0 1 11 0,3 2 1 15,0 0 1-15,0 3 0 0,-1-6-14 0,1 6-2 16,0-5-1-16,3-1 0 0,3 0-7 0,0-4-2 0,3-4 0 16,3-5 0-16,0 1-9 0,2-6-3 0,4-6 0 15,3-2 0-15,3-2-12 0,-7-4 0 0,4-2-12 16,0-2 12-16,3-9-8 0,-4-2 8 0,-2-3 0 0,3 0 0 31,3-5-41-31,-3-2-2 0,-7-1 0 0,-2-8-1117 0</inkml:trace>
  <inkml:trace contextRef="#ctx0" brushRef="#br0" timeOffset="19982.36">7762 15536 1382 0,'-15'0'123'0,"15"0"-99"0,0 0-24 0,0 0 0 0,-3 8 96 0,6 6 13 15,3 4 3-15,0 6 1 0,-3 5-71 0,6 3-14 16,-3 2-4-16,6 3 0 0,2 3 16 0,-2 0 4 15,-3-1 0-15,6 1 0 0,6-3-17 0,-3 3-3 16,0-3-1-16,0 0 0 0,2-6-11 0,4 1-3 16,3-8 0-16,3-3 0 0,-6-2-9 0,5-3 8 15,7-8-8-15,-3-1 8 0,-3-4-8 0,2-3 0 16,1-8 0-16,-3-2-11 0,3-6 11 0,-7-3 0 16,1-2-9-16,-3-3 9 0,-3 0 0 0,0-2 0 0,-6-3 8 15,-4 2-8-15,1-4 12 0,-6-4-2 0,-3 1-1 16,-3-1 0-16,-3-4 8 0,-3 7 2 0,0-2 0 0,-3 2 0 15,1 3-19-15,-4 5 0 0,0 3 0 0,0 2 0 32,3 6-25-32,-3 2-9 0,6 3-2 0,-3 3 0 15,3 3-112-15,6 2-22 0,0 0-5 0,0 0-1 0</inkml:trace>
  <inkml:trace contextRef="#ctx0" brushRef="#br0" timeOffset="20283.89">9226 15428 1324 0,'-6'-8'59'0,"6"8"12"0,-6-5-57 0,6 2-14 16,-3-2 0-16,0-1 0 0,-3 1 140 0,6 5 26 16,-3-5 5-16,0 2 1 0,-5 1-95 0,2 2-18 15,-3 2-4-15,0 3-1 0,-3 1-1 0,0 4 0 16,-3 1 0-16,0 2 0 0,-6 8-6 0,0 0-2 15,1 6 0-15,-7 2 0 0,3 8-6 0,3 3-2 16,0 2 0-16,3 3 0 0,-2 0-9 0,5 3-3 16,0-6 0-16,6 3 0 0,3 0-9 0,3 0-3 15,0-3 0-15,6 3 0 0,3-5-13 0,3 0 0 16,6-1 0-16,3-7 0 0,5 2-11 0,4-4-1 16,6-4-1-16,6-5 0 15,-1-8-102-15,7 1-20 0,0-1-4 0,5-13-580 0,1-3-116 16</inkml:trace>
  <inkml:trace contextRef="#ctx0" brushRef="#br0" timeOffset="20773.68">10155 16031 1900 0,'0'0'84'0,"0"0"18"0,0 0-82 0,0 0-20 0,0 0 0 0,0 0 0 16,0 0 116-16,-6 3 20 0,0 2 3 0,0-2 1 16,0 2-60-16,-3 8-12 0,3 0-3 0,-3 1 0 15,-3-1-35-15,-3 5-7 0,-2-4-2 0,-1 9 0 16,0-1-21-16,0-1-16 0,0 3 2 0,0-3 1 31,3 0-119-31,-2-3-23 0,2 1-5 0</inkml:trace>
  <inkml:trace contextRef="#ctx0" brushRef="#br0" timeOffset="21082.27">10801 15092 2707 0,'0'0'240'0,"0"0"-192"16,0 0-38-16,0 0-10 0,3 10 0 0,3 4 0 16,3 2 0-16,6 2-11 15,2 3-17-15,4 3-3 0,3 0-1 0,0 0 0 0,0 7 20 0,0 1 3 16,2 3 1-16,-2 2 0 0,0 2 8 0,0 1 0 16,-3 2 0-16,2 1-8 0,-2 4 8 0,-3 1 0 15,3 0-9-15,-6-1 9 0,-3 3 0 0,-3-2 0 16,-3 0 0-16,-3-3 0 0,-6 8-10 0,-6-3 10 0,-6 0 0 15,-6 3-9-15,-6 3-5 0,-9-1-1 0,-5-2 0 0,-10 0-721 16,-8 5-145-16</inkml:trace>
  <inkml:trace contextRef="#ctx0" brushRef="#br0" timeOffset="21802.3">9521 15669 864 0,'0'0'76'0,"0"0"-60"16,0 0-16-16,0 0 0 0,0 0 21 0,-6 5 2 16,-3-2 0-16,0 2 0 0,3-2 11 0,0 2 2 15,-3 0 1-15,3-2 0 0,0 2-15 0,-3 0-3 16,6 1-1-16,3-6-516 0</inkml:trace>
  <inkml:trace contextRef="#ctx0" brushRef="#br0" timeOffset="21895.26">9500 15661 288 0,'0'0'25'0,"6"-3"-25"0,-3-2 0 0,-3 5 0 16,6-6 43-16,-6 6 3 0</inkml:trace>
  <inkml:trace contextRef="#ctx0" brushRef="#br0" timeOffset="21949.17">9494 15616 288 0,'0'0'25'0,"0"0"-25"0,0 0 0 0,0 0 0 16,0 0 102-16</inkml:trace>
  <inkml:trace contextRef="#ctx0" brushRef="#br0" timeOffset="23207.48">4821 13166 1371 0,'-6'5'30'0,"3"3"6"0,-3 2 2 0,0 4 1 0,0 4-31 0,0 9-8 0,0 4 0 0,3 4 0 16,-3 5 54-16,3 5 10 0,3 10 1 0,-3 1 1 15,3 4 5-15,-3 4 1 0,3-1 0 0,0 4 0 16,0 4-23-16,0-2-4 0,3 2-1 0,-3-5 0 16,3-2-36-16,-3-3-8 0,3-3 0 0,-3-2 0 15,3-6 0-15,-3-3 14 0,3-2-4 0,-3-5-1 16,0-5-9-16,0-4 0 0,-3-2-10 0,3-5 10 15,3-3-44 1,-3-2-2-16,-3-3-1 0,3-6-529 0,0 1-105 0</inkml:trace>
  <inkml:trace contextRef="#ctx0" brushRef="#br0" timeOffset="23735.57">4940 13102 2016 0,'-3'-5'179'0,"0"-3"-143"16,-3 3-36-16,9-1 0 0,3 1 56 0,3 2 5 0,6-5 1 0,3 3 0 15,8 0-62-15,1 0 0 0,6-1-9 0,0-2 0 16,2 6 17-16,4-4 4 0,0 1 1 0,5 3 0 16,4-4-13-16,0 4 0 0,2-1 0 0,-2 0 0 15,0-2 0-15,-4 2 0 0,4 1 0 0,-3 2 0 16,2-6 0-16,-2 4 0 0,2 2 0 0,-5-3 0 15,3 0 0-15,-7 3 0 0,-2-2-9 0,-3-1 9 16,-3 1 0-16,-4 2 12 0,-5 0-1 0,-3 0 0 16,-3 0-3-16,-3 0-8 0,-3 5 12 0,-6 0-4 15,0 3 40-15,3 3 7 0,-6 2 1 0,-3 3 1 16,-3 2-17-16,3 6-3 0,-3 3-1 0,3 2 0 16,-6 5-21-16,6 0-5 0,-3 3-1 0,0 3 0 15,0 5 3-15,3 0 0 0,0 8 0 0,0 0 0 16,3 5-12-16,0 0-17 0,0 1 4 0,3 1 1 15,0 1 12-15,3 0 16 0,-3 3-3 0,3-4-1 0,0-1-12 16,3-6 0-16,0 0 0 0,0-3 0 0,-3-3 0 0,6-2 0 16,-3-2 0-16,0-1 0 0,-1-5 0 0,-2 0 0 15,3-2 0-15,0-4 0 0,-3-4 0 0,-3-1 0 16,0-5 0-16,0 1 0 0,-6-7 0 0,-3 1 11 16,0-2 0-16,-6-1 0 0,-3-3 0 0,-5 1 0 15,-4-3 0-15,-6 0 0 0,-9 0-11 0,-5-3 12 16,-13-2-12-16,1-1 12 0,-4 1-23 0,1 0-4 15,-7-1-1-15,-2 1 0 0,-10 0 8 0,4-1 8 16,-1 1-13-16,7-1 5 0,5-2 8 0,1 0 0 16,5 0 0-16,7-2 0 15,8-1-152-15,6-2-28 0,-26-6-5 0,32-2-2 0</inkml:trace>
  <inkml:trace contextRef="#ctx0" brushRef="#br0" timeOffset="25281.87">725 11631 1785 0,'0'-10'159'0,"0"-4"-127"0,9 1-32 0,-6-3 0 31,3 6-41-31,0-4-15 0,9 4-2 0,0-3-1 0,0 2 49 0,5 3 10 0,-5-3 0 0,12 4 0 16,-3-1 14-16,3 0 0 0,2 2 0 0,1 1 0 16,6 0 20-16,6 2 4 0,2 0 1 0,7 1 0 15,5 2-16-15,10 2-3 0,5 1-1 0,-2 2 0 16,5 1-7-16,10-1-2 0,8 3 0 0,3 0 0 15,0 0 0-15,4 2 0 0,8-2 0 0,-3 3 0 16,0-3 7-16,6 0 2 0,-6 0 0 0,1 0 0 16,-7-3 1-16,0 0 1 0,3-2 0 0,-8-3 0 0,-4 0-3 15,-3-3-1-15,-5 1 0 0,-7-1 0 0,-6-5 0 0,1 3 0 16,-7-3 0-16,-5 0 0 0,-4 0 9 0,-5 0 2 16,-9 3 0-16,-3-1 0 0,-7 1 3 0,-2 0 1 15,-3 0 0-15,-6-3 0 0,-3 5-7 0,0 0-1 16,-7-2 0-16,1 2 0 0,-3-2-2 0,-3 2-1 15,-3 3 0-15,0-5 0 0,-3 0-9 0,-3 0-3 16,0-1 0-16,0 4 0 0,-2-4-9 0,2 1 8 16,0 0-8-16,0 2 8 0,-3-2-8 0,3 2 0 15,0-2 0-15,3 2 0 0,-3 1 0 0,6 2-16 16,0 0 4-16,0 0 1 16,0 0-43-16,0-6-9 0,6 1-1 0,0 0-1 15,0 2-45-15,3 0-9 0,3-2-1 0,-3 2-498 0,2 1-99 0</inkml:trace>
  <inkml:trace contextRef="#ctx0" brushRef="#br0" timeOffset="27606.56">12575 11771 115 0,'0'-16'0'0,"3"9"10"0,0-1-10 0,0 2 0 15,0-2 0-15,3 0 0 0,3 3 216 0,0-3 42 16,2 6 8-16,4-6 2 0,3 5-195 0,3-2-38 15,0-3-8-15,6 2-2 0,-1-2 13 0,4 3 2 16,0-5 1-16,3 2 0 0,-1 2-5 0,7-2 0 0,3 1-1 0,3 1 0 16,-1-2-15-16,4 3-2 15,2 0-1-15,1-1 0 0,0 1-1 0,-1 0-1 0,7 2 0 0,2-2 0 16,7 0 5-16,-1 2 2 0,1-2 0 0,5 2 0 16,1 0-4-16,5 1-1 0,3-4 0 0,4 4 0 15,-1-1-8-15,3 0-1 0,7 1-8 0,-1-1 12 16,0 1 7-16,-3-1 1 0,1 0 0 0,2 1 0 15,0-1-20-15,-5 3 0 0,-1-3 0 0,0 1 0 16,4-1 0-16,-7 0 0 0,0 1 0 0,1-4 0 16,-7 4-9-16,-3-3-3 0,1-1 0 0,-1 4 0 15,1-4 31-15,-4 1 5 0,-5 0 2 0,-1 2 0 16,-2 0-6-16,-1-2-2 0,4 2 0 0,-4 1 0 0,-5-1-5 16,-4 3-1-16,-2-2 0 0,-4 2 0 0,1-3 4 0,-3 0 0 15,2 1 0-15,-5 2 0 0,-9-6 0 0,2 4 1 16,4 2 0-16,-9-3 0 0,-6 0-1 0,0 3 0 15,2-2 0-15,-5 2 0 0,-3 0-2 16,-3 0-1-16,3 0 0 0,0 0 0 0,-3 0-13 0,-1 0 8 16,-2 2-8-16,-3-2 0 0,3 3 0 0,0-3 8 15,-6 3-8-15,3-3 0 0,-3 0 0 0,-6 0 0 16,9 0 0-16,-9 0 0 0,0 0 0 0,0 0 0 16,0 0 8-16,0 0-8 0,0 0 0 0,0 0 11 15,0 0-11-15,0 0 10 0,-6-6-10 0,3 1 8 16,-6 2-8-16,6-2 8 0,0-3-8 0,-3 3 0 15,0-3 0-15,0-3 8 0,6 1-8 0,-3-1 0 0,0-2 0 0,0-3 0 16,0-2 8-16,0-4-8 0,0-1 8 16,3-1-8-16,-3-3 0 0,0-2 0 0,3 0 8 0,0-5-8 15,-6-3 0-15,3-6 0 0,3-2-12 0,0-5 12 16,3-5-16-16,-3-1 4 0,6 3 0 0,-3-2 1 16,3-1 11-16,-3 0 0 0,0-2-9 0,0 0 9 15,3 0 0-15,-3 2 0 0,3 3 0 0,-3 0 0 16,0 6 0-16,0-1 0 0,0-5 0 0,0 3 0 15,3 2 0-15,-3 1 0 0,6-4 0 0,-3 4 0 16,-3 4 0-16,6 4 0 0,0-1 0 0,-3 6 0 16,2 2 0-16,-2 0 0 0,3 6 0 0,-3-1 0 15,3 9 0-15,-3-1 0 0,-6 3 0 0,0 3 0 16,6 3 0-16,-3 2 0 0,-6 0-9 0,3 2 9 16,-3 1 0-16,3 5-8 0,0 0 8 0,-6 3 0 0,-6-1-11 0,3 4 11 15,0-1-10-15,-2 3 10 0,-4 0 0 0,0 0 0 16,0 0 0-16,3 0 0 0,-6 0 0 0,0 0 0 15,-3-3 0-15,1 0 0 0,-1 0 0 0,-6 1 0 16,-6-4 0-16,-2 1 0 0,2 2 0 0,-9-2 0 16,-3 2 0-16,-2 0 0 0,-4-2 0 0,1 0 0 15,-7-1 0-15,-2-2 0 0,-7 0 0 0,1 0 0 16,2 3 0-16,-5 0-9 0,-4-3-3 0,-2 2-1 16,-7 1 0-16,4 2 0 0,-3-2 4 0,-4 2 1 15,-8-2 0-15,0 0 0 0,-4 2-2 0,-2 0 0 16,-3 0 0-16,-3 1 0 0,-3-1 10 0,0-2 0 15,2-1-9-15,1 1 9 0,-3-3 0 0,6 3 0 0,0-3 0 16,2 0 0-16,7 2 0 0,6 1 8 0,5 0 0 0,4-1 0 16,0-2-8-16,5 5 10 15,1-2-10-15,2 2 10 0,4 1-10 0,5 2 0 0,4-6 0 0,2 1 0 16,4 2 0-16,-1-2 0 0,6-1 0 0,4 1 0 16,2 2 0-16,6-2 12 0,3 0-12 0,4-1 12 15,2 1-12-15,3 0 0 0,3-1 0 0,6 1 0 16,-3 0 0-16,3-1 0 0,1 1 0 0,2 2 8 15,0-2-8-15,0 2 0 0,-3 0 0 0,6 3 0 16,-3 0 0-16,-3 0 0 0,3 0 0 0,0 3 0 16,0-3 0-16,0 2 0 0,3 3 0 0,0-2 0 15,1-3 0-15,2 0 0 0,-3 5 0 0,3-2 0 16,0-1 0-16,0 4 0 0,0-1 0 0,3 3 0 16,0 2 0-16,3 1 0 0,0-1 0 0,-3 3 0 0,3 3 0 15,0-3 0-15,-3 3 0 0,3 0 0 0,-3 2 0 0,0 1 0 16,0 5 0-16,-3 2 0 0,0 6 0 0,-3-1 0 15,0 6 0-15,-3 0 0 0,0 6 0 16,0-4 0-16,-6-2 0 0,3 6 0 0,-3 1 0 16,0 4 0-16,-3 2 0 0,-2 3 0 0,-1 0 0 0,-3-3 0 15,3-2 0-15,0-1 0 0,-2 3 0 0,2 3 0 16,0-2 0-16,-3-1 0 0,6-5 0 0,-3 0 0 16,3-8 0-16,1-3 0 0,2-5 0 0,3-3 0 15,0-5 0-15,0 1 0 0,0-4 0 0,3-2 0 16,3-6 0-16,-3-2 0 0,0-3 8 0,3-2-8 15,3-6 12-15,0 1-4 0,-2-4-8 0,2-2 0 16,3 0 9-16,0 0-9 0,-3-5 8 0,3-3-8 0,3 3 8 0,0-6-8 31,-1 1-48-31,4 2-15 0,3-3-2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8:35:07.0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8208 4403 1335 0,'0'-16'59'0,"3"13"13"0,3-2-58 0,0 2-14 0,-6-2 0 0,0 5 0 16,9-3 32-16,-3 3 3 0,3 0 1 0,0 3 0 15,0 0-36-15,6 2 0 0,0 0 0 0,5 3-12 16,4-3 12-16,6 3 13 0,6 0-2 0,2 0-1 16,7-3-10-16,6 3-11 0,2-5 3 0,4 2 0 15,2 1 18-15,7-4 4 0,2 1 1 0,7 0 0 16,5-3 0-16,-3 2 0 0,7-4 0 0,-1 2 0 16,3-3-15-16,4 0 0 0,-1 1 0 0,3-4 0 15,4 4 34-15,2-1 4 0,0 0 1 0,3-2 0 16,0 2-5-16,4-2-1 0,2 5 0 0,0-2 0 15,0-1-9-15,6 0-3 0,0-2 0 0,3 2 0 0,-3 1-11 16,4-1-2-16,-1-2-8 0,0 2 12 0,0-2-12 16,0 5 0-16,0-3 8 0,-3 1-8 0,-6-1 0 15,0 0 8-15,4-2-8 0,-7 2 0 0,-3 3 0 16,3-2 0-16,0-1 0 0,-3 3 0 0,-5 0 10 0,-1-3-10 16,-3 1 10-16,1-1-10 0,-4 0 21 0,-3 1-1 15,-5 2-1-15,-1-3 0 0,3 0-5 0,-5 1-1 16,-4 2 0-16,-3 0 0 0,-2 0-4 0,-4 0-1 15,1-3 0-15,-7 3 0 0,-2 0-8 0,0 3 8 16,-10-3-8-16,-2 2 8 0,-4 1-8 0,-5 0-9 16,-3-3 9-16,-6 2-13 15,-3 1-25-15,-4 0-5 0,-5-3-1 0,0 2-548 16,-3 1-109-16</inkml:trace>
  <inkml:trace contextRef="#ctx0" brushRef="#br0" timeOffset="7420.69">16903 7869 633 0,'0'0'56'0,"-6"2"-44"0,0-2-12 0,6 0 0 16,0 0 204-16,0 0 38 0,0 0 8 0,0 0 2 15,9-2-212-15,3-1-40 0,-3 0-11 0,3 1-1 16,2 2 12-16,4-3 0 0,0 3 0 0,0-3-8 15,0 1 8-15,6 2 0 0,5 0 0 0,1-3 0 16,-3 3 25-16,6 0 1 0,2 0 0 0,7 0 0 16,-3 3 3-16,0-3 1 0,-1 0 0 0,7 0 0 15,5 0-13-15,-2 0-2 0,3 0-1 0,-1 0 0 0,10 2 2 16,-4 1 0-16,1-3 0 0,2 0 0 0,7 3 12 0,2-3 2 16,4 2 1-16,2 1 0 0,1-3-1 0,-1 0 0 15,6 0 0-15,4 0 0 0,5 0-30 0,-3 0 0 16,1 0 0-16,2-3 0 0,3 1 10 0,-2 2-10 15,-1 2 10-15,0-2-10 0,-2-2 12 0,2 2-4 16,3 2-8-16,-6-2 12 0,1 0 4 0,-1 0 0 16,3 3 0-16,1-3 0 0,-1 5 11 0,-3-2 2 15,1 0 1-15,-1-1 0 0,3 1 0 0,0 0 0 16,-2 2 0-16,-1-2 0 0,3-3-18 0,1 5-3 16,-4-3-1-16,3 1 0 0,-2-3-8 0,2 0 0 15,0-3 0-15,1 3 0 0,-4 0 0 0,-3 0 8 16,1-2-8-16,-1 2 0 0,-3-3 0 0,-5 3 0 15,-7 0 0-15,-5 0 0 0,-7 0 8 0,1 0-8 0,-4-2 0 16,-2 2 8-16,-6 0-8 0,-4-3 0 0,-2 3 9 0,-3-3-9 16,-4 3 8-16,-5 0-8 0,-3 0 8 0,-3 0-8 15,-3 0 12-15,0 0-3 0,-7 0 0 0,1 0 0 16,0 0-9-16,-3 0 10 0,0 0-10 0,0 0 10 31,0-2-29-31,-3 2-5 0,3-3-2 0,-3 0-690 0,0 1-139 0</inkml:trace>
  <inkml:trace contextRef="#ctx0" brushRef="#br0" timeOffset="8763.37">6169 8543 230 0,'-3'0'20'0,"0"0"-20"0,0 0 0 0,3 0 0 15,0 0 352-15,0 0 67 0,0 0 13 0,0 0 2 16,0 0-366-16,9 3-68 0,3 2-25 0,0 1 1 16,6-6 8-16,0 2 1 0,3 4 1 0,5-6 0 0,4 0 14 0,6 0-12 15,3-3 12-15,-1 3-12 0,1-5 12 0,3 2 15 16,5 0-3-16,4 1-1 15,5-1 24-15,1 0 5 0,0-2 0 0,2 2 1 0,1-2 11 0,5 0 3 16,1 0 0-16,-1 2 0 0,1-2-29 0,2 2-6 16,3 0 0-16,-2 1-1 0,-4 2 1 0,10-3 1 15,8 0 0-15,-2-2 0 0,-10 2-10 0,9-2-3 16,10 0 0-16,-1 0 0 0,0-1-8 0,1 1 12 16,2 0-12-16,3-1 12 0,0-1-12 0,4 1 0 15,-7 4 9-15,3-4-9 0,3 1 0 0,3 5 8 16,-8-3-8-16,5 1 0 0,-3-1 0 0,0 3 0 15,1 0 0-15,-7 0 8 0,0 3-8 0,4-1 0 16,-4 1 0-16,0 0 0 0,-2-1 0 0,-4 4 0 0,-3-1 0 16,4 0 0-16,-1 0 0 0,0-2 0 0,-5 2 0 15,-1 1 0-15,-3-4 9 0,4 1 1 0,5 0 0 16,-2-1 0-16,-4-2 5 0,0 0 1 0,1 0 0 0,2-2 0 16,3-1-4-16,-5-2-1 0,-1 2 0 0,-2-2 0 15,5 2-11-15,-6 0 8 0,4-2-8 0,-7 3 8 16,1-4-8-16,-7 4 0 0,-2-4 0 0,-1 1 8 15,1 2-8-15,-4 1 8 0,-2-4-8 0,-1 4 8 16,-8-1 0-16,3-2-8 0,-7 2 12 0,4 1-4 16,-4-4 8-16,4 4 2 0,-3-1 0 0,-1 3 0 15,-2-3 3-15,-3 3 1 0,-4 0 0 0,4 3 0 16,-6 0-4-16,0-3-1 0,-4 2 0 0,1 1 0 16,3 0-8-16,-3-1-1 0,-3 1-8 0,2-1 12 0,-5 1-12 15,3 0 0-15,-3 2 0 0,-3-2 0 0,-1-1 8 0,1 1-8 16,-3 0 0-16,0-1 0 0,-3 1 8 0,0 0-8 15,-3-1 0-15,-1 1 0 0,-2 0 8 16,0-3-8-16,0 0 0 0,0 2 9 0,-3-2-9 0,-6 0 0 16,0 0 0-16,0 0 0 0,6 0 0 0,-6 0 0 15,6 0-14-15,-6 0 5 16,6-2-70-16,3-1-13 0,-6 0-4 0</inkml:trace>
  <inkml:trace contextRef="#ctx0" brushRef="#br0" timeOffset="19069.91">4967 8771 403 0,'6'-3'36'0,"-6"3"-36"16,0 0 0-16,0 0 0 0,0 0 157 0,0 0 25 15,-6-2 5-15,0-4 1 0,0 6-84 0,6 0-16 16,-6-2-3-16,0-1-1 0,-3 0-16 0,3 1-3 15,-3-1-1-15,3 0 0 0,-3 3-16 0,6-2-4 16,-6 2-1-16,3 0 0 0,-3-3-12 0,1 3-3 16,-1-2 0-16,0 2 0 0,-3-3 4 0,3 3 1 15,-3 0 0-15,3-3 0 0,-3 1-5 0,3-1-2 16,-3 3 0-16,3-3 0 0,-3 3-2 0,3-2-1 16,-2 2 0-16,2 0 0 0,-3-3-7 0,0 0 0 15,3 3-1-15,-3-2 0 0,0 2-2 0,0 2 0 16,3-2 0-16,-3 3 0 0,3 0-3 0,1-1-1 0,-1 4 0 15,-3-1 0-15,6-5-9 0,-3 5 8 16,0 0-8-16,3 1 8 0,0-1-8 0,0 3 0 0,0 3 0 0,0-3 8 16,0 2-8-16,0-2 0 0,0 3 0 0,0-1 0 15,0 1 0-15,0-1 0 0,0 4 0 0,3-4 0 16,-3 1 0-16,1 2 0 0,-1 0 0 0,3 0 0 16,0-2 0-16,-3 5 0 0,0-3 0 0,0 3 0 15,3 0 0-15,0 2 0 0,-3 1 0 0,3-1 0 16,0 4 0-16,0-1 8 0,3 0-8 0,-3 5 0 15,0 1 12-15,3-1-4 0,-3 3 0 0,0-2 0 16,0 2-8-16,3 3 0 0,3 0 0 0,-3 2 0 16,3 0 0-16,-3 3 0 0,3 6 0 0,3-1 0 15,-3-2 0-15,3 2 0 0,-3-2 0 0,6 2 0 0,-3 0 0 16,0 6 0-16,-3 0 0 0,0-1 8 0,0 6-8 16,3-5 10-16,-6 2-10 0,3 0 10 15,-3 3 0-15,0 0 0 0,0 0 0 0,-3 3 0 0,0-1 6 0,3 1 0 16,0-1 1-16,-3 4 0 0,0-7-17 15,0 4 0-15,0-3 0 0,0 3-9 0,3-1 9 0,-6 1 8 16,3-1-8-16,-3-2 11 0,3 3 0 0,0-1 0 16,-9 1 0-16,3 5 0 0,0-3 3 0,-3 0 1 15,3 0 0-15,-6-2 0 0,9-1-15 0,-3-2 8 16,1-2-8-16,-1-1 0 0,3 0 8 0,0-2-8 16,-3 2 0-16,3-5 9 0,0 3-9 0,-3-6 0 15,3 3 0-15,0-3 0 0,0 3 0 0,0 0 18 16,0 0-3-16,-3-2-1 0,3-1-5 0,0-2-1 0,-3-1 0 15,3-2 0-15,1 0 0 0,-1-2 0 0,-3-1 0 0,3-2 0 16,0 0-8-16,3-3 10 0,-3-3-10 0,0-2 10 16,3-3-10-16,0 0 0 0,3-2 0 0,0-3 8 15,0-3-8-15,0-2 0 0,0-4 0 0,3-1-11 16,0-1 11-16,-3-5-13 0,0 0 5 0,0 0 8 16,0 0-12-16,0 0 12 0,6 0-12 0,-6 0 12 15,6-3-9-15,3 1 9 0,-9 2 0 0,6-3 0 16,0 0-8-16,3-2 8 0,2 0 0 0,-2-3 0 15,0 0-11-15,3 0 11 0,6 3-10 0,-3-3 10 16,3 0-10-16,6-3 10 0,-1 1-10 0,4-1 10 16,3-2-9-16,6 0 9 0,-4-1-8 0,4-1 8 15,3-1 0-15,-3-3-8 0,2 3 8 0,-2 0 0 16,6-2-12-16,-1 2 4 0,1 0 0 0,3 0 0 0,-4-2-4 16,1 2 0-16,-3 0 0 0,-1 0 0 0,-2 0-8 0,0 0-1 15,0 3-1-15,-7-3 0 16,1 3-25-16,0-3-5 0,0 3 0 0,-4-6-640 15,1 4-128-15</inkml:trace>
  <inkml:trace contextRef="#ctx0" brushRef="#br0" timeOffset="20501.06">5342 9480 1382 0,'0'0'123'0,"0"0"-99"0,0 0-24 0,0 0 0 15,9-3 71-15,0 3 9 0,3-2 1 0,2 2 1 16,7-3-67-16,3 0-15 0,3-2 0 0,3 0 0 16,-1 2 0-16,4 1 0 15,3-1 8-15,6-2-8 0,2 2 0 0,1 3 8 0,2-5-8 0,4 5 0 16,0-3 0-16,-4 0 0 0,4 3 0 0,-3-2 0 15,-1-1 0-15,1 0 0 0,-1 3 0 0,1 0 0 16,3 0 0-16,-4 3 0 0,-2-3 0 0,-3-3 0 31,-1 3-28-31,-2 0-4 0,-3-2-1 0,-1 2-447 0,-5 2-88 0</inkml:trace>
  <inkml:trace contextRef="#ctx0" brushRef="#br0" timeOffset="20764.31">5547 10319 1152 0,'0'0'102'0,"0"0"-82"0,0 0-20 0,0 0-337 16,0 0-72-16</inkml:trace>
  <inkml:trace contextRef="#ctx0" brushRef="#br0" timeOffset="20926.66">5577 10284 172 0,'0'0'16'0,"0"0"-16"0,0 0 0 0,0 0 0 15,9 3 254-15,-3 0 48 0,3-1 10 0,-3 4 1 16,3-6-181-16,0 2-37 0,0 4-7 0,2-4-2 16,4 1-29-16,0-1-5 0,6 4-2 0,0-4 0 15,6 1-42-15,2 0-8 0,4-3 0 0,6 0 0 16,0 2 0-16,5-4 0 0,-2-1 0 0,5 3 0 16,-2-3 0-16,3 1 0 0,2-4 0 0,4-1 0 15,0-1-27-15,-4 0-12 16,1-3-2-16</inkml:trace>
  <inkml:trace contextRef="#ctx0" brushRef="#br0" timeOffset="21518.9">5666 11139 1324 0,'0'0'118'0,"6"3"-94"16,3 2-24-16,0 0 0 0,3-2 84 0,3 2 12 16,3 0 2-16,6 3 1 0,2-2-60 0,4-4-12 15,3 1-3-15,6 0 0 0,-1-3-16 0,7 0-8 16,-3-6 8-16,8 4-8 0,1-4 15 0,5 4-3 15,4-6 0-15,-1 2 0 0,-2-1-12 0,2 1-16 16,-2 1 3-16,0 0 1 0,2 2 12 0,1 0 0 16,-1 3 0-16,-2 0 10 15,-4 3-30-15,-2 0-5 0,-1-1-2 0,1 1 0 16,-3 2-97-16,-1 1-20 0,7-1-4 0</inkml:trace>
  <inkml:trace contextRef="#ctx0" brushRef="#br0" timeOffset="22055.86">5922 12012 2070 0,'0'0'92'0,"12"0"18"0,3 3-88 0,0-3-22 0,3 5 0 0,3-5 0 16,5 3-13-16,4-1-7 0,0 1-2 0,9-3 0 16,2 0 3-16,7 0 1 0,8-5 0 0,1 2 0 15,-3 3 18-15,8-5-10 0,1 2 10 0,5-2-8 16,6 0 8-16,1 2 0 0,-1-2 0 0,4-1 0 16,-4-2 0-16,9 0 0 0,7 0 0 0,-7 1 0 15,-3-4-38 1,4 0-6-16,8 1 0 0,0-1-761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8:35:40.6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9691 4834 230 0,'11'-3'20'0,"1"-2"-20"0,6-3 0 0,3 3 0 15,0-6 221-15,6 3 40 0,2 0 8 0,4-2 2 16,6 2-198-16,0 0-39 0,-1 3-8 0,1-3-2 15,3 5-16-15,-4 0-8 0,4-2 0 0,0 2 8 16,2 1-8-16,7-1 8 0,-3 3-8 0,5 0 8 16,1 3 0-16,2-1 0 0,-2-2 0 0,5 0 0 15,7 3 4-15,-1 2 1 0,4-2 0 0,2 0 0 16,-2-1-13-16,5 1 11 0,4-3-11 0,-1 3 10 0,6-1-2 16,-2 1-8-16,-4 0 12 0,3-3-4 0,7 0-8 0,-1 0 0 15,-3 0 0-15,4 2 8 0,-4-2 4 0,0 0 0 16,7 0 0-16,-4 0 0 0,-3 3 4 0,-2-1 2 15,5-4 0-15,-3 4 0 0,4 1 5 0,-1 0 1 16,-3-1 0-16,4 1 0 0,-4-3 0 0,3 5 0 16,1-2 0-16,-1 0 0 0,-3 2-11 0,4-2-1 15,2 2-1-15,-3-3 0 0,1 1-11 0,-4 0 0 16,-3-1 9-16,4 1-9 0,-1 0 9 0,-3-1-9 0,1 1 12 16,-7-3-12-16,4 0 12 0,-4 0-12 0,0 0 12 15,-8 0-12-15,-4 0 0 0,-2 0 0 0,-1-3-12 0,-2 1 3 16,-6-1 9-16,-1 0 9 0,-2-2-1 0,-4 2-8 15,-2 1 15-15,-3-3-4 0,-6 2-1 0,-1 0 0 16,-2 1 15-16,-6-4 3 0,0 4 1 0,-6-1 0 16,-1 0-1-16,1-2 0 0,-6 5 0 0,0-3 0 15,3 1-28-15,-6-1 0 0,0-2 0 0,-3 5 0 16,3-3 0-16,-3 3 0 0,3-2 0 0,-6 2 0 31,-3 0-31-31,0 0-9 0,3-3-1 0,-3 3-542 0,0 0-108 0</inkml:trace>
  <inkml:trace contextRef="#ctx0" brushRef="#br0" timeOffset="7530.05">18748 5204 1785 0,'0'0'159'0,"-3"-8"-127"0,-3 3-32 0,3 2 0 16,-3-2 0-16,6 5 0 0,-6-2 0 0,6 2 0 15,0 0 0-15,0 0-8 0,0 0 8 0,0 0 0 16,0 0 0-16,-3 5 0 0,0 0 12 0,1 3-3 15,2 0-20-15,0 0-4 0,0 3-1 0,0-1 0 16,0 9 16-16,-3-1 0 0,3 3 0 0,-6 0 0 16,3 9 0-16,-3 1 15 0,-3 9-3 0,0 8-1 15,-3 5 25-15,0 2 4 0,-3 3 2 0,0 6 0 16,-3 5-5-16,-2 5-1 0,2 0 0 0,0 5 0 0,3 1-22 16,0-1-5-16,-3 0-1 0,3-2 0 0,0 0-8 0,3-3 0 15,4 0 0-15,-1 3 0 0,0-6 8 0,3 1-8 16,-3-1 0-16,3-5 8 0,0 0-8 0,0-5 0 15,3-5 9-15,0 2-9 0,0 0 0 0,0-2 8 16,3-6-8-16,-3 0 0 0,0-2 9 0,-3-6-9 16,3 0 12-16,0-2-12 0,0-3 16 0,-3 3-4 15,3-6-1-15,-3-2 0 0,0 2 4 0,0-2 1 16,0 0 0-16,1-6 0 0,-1-2 0 0,0-3 0 16,0 1 0-16,0-4 0 0,3 1-7 0,-3-6-1 15,3 0 0-15,0-5 0 0,0 0-8 0,0-3-14 0,-3 1 3 16,6-6 1-1,0 0-147-15,0-8-30 0</inkml:trace>
  <inkml:trace contextRef="#ctx0" brushRef="#br0" timeOffset="8763.28">14042 6075 806 0,'0'0'72'0,"0"0"-58"16,0 0-14-16,0 0 0 0,0 0 44 0,0 0 5 16,-6-5 2-16,6 5 0 0,-3-3 9 0,3 3 1 0,-6-5 1 15,6 5 0-15,0 0-16 0,0 0-3 0,0 0-1 0,0 0 0 16,0 0-30-16,0 0-12 0,0 8 8 0,0 2-8 16,3 1 0-16,0 2 0 0,-3 3 8 0,0 0-8 15,3 5-9-15,-3-3-4 0,0 9-1 0</inkml:trace>
  <inkml:trace contextRef="#ctx0" brushRef="#br0" timeOffset="10322.25">13941 7136 1087 0,'0'0'48'0,"9"0"10"0,-3-3-46 0,6 1-12 15,3-1 0-15,0 0 0 0,3 1 0 0,5 2 0 16,1-3 0-16,0 0 8 0,6 1-8 0,-1-1 12 16,1 0-12-16,0 3 12 0,6 3-3 0,-1-3 0 15,4 3 0-15,0-3 0 0,5 5-1 0,1-2 0 0,0 2 0 16,2-2 0-16,-2 2 5 0,3 0 1 0,-1-2 0 0,7-1 0 16,-1 4 13-16,7-4 2 0,3-2 1 0,-1 0 0 15,1-2-30-15,5-4-13 0,0 4 1 0,4-4 0 16,5-1 12-16,-2-1 16 0,-4 0-3 15,1 0-1-15,2-3-12 0,-3 1-13 16,-2-1 2-16,-1 0 1 16,-2 3-18-16,-7-2-3 0,51-9-1 0,-29 6 0 0</inkml:trace>
  <inkml:trace contextRef="#ctx0" brushRef="#br0" timeOffset="12008.73">6113 7332 288 0,'-9'-3'25'0,"6"3"-25"0,0-3 0 0,3 3 0 16,-3-5 108-16,0 2 17 0,3-5 3 0,3 1 1 15,3-1-72-15,3-3-14 0,0 0-3 0,3-2-1 16,2-3-13-16,4 3-2 0,0-5-1 0,3 2 0 16,6 0 14-16,3-3 3 0,2 3 1 0,1 3 0 15,0 0-14-15,3 0-3 0,-1 2-1 0,1 1 0 16,0-1-15-16,-1 3-8 0,7 3 8 0,3-1-8 15,-1 4 0-15,1 2 0 0,3 0 0 0,-1 0 0 16,-5 0 0-16,3 2 0 0,5 1 0 0,-2 0 0 16,-4 2 8-16,7-2-8 0,3-1 8 0,2 1-8 15,4 2 0-15,-7-2 0 0,1 0 0 0,5-1-8 16,7-2 8-16,-1-2 0 0,-5-1 0 0,-1 3 0 16,7-5 0-16,-1 2 0 0,-2-2 0 0,-1-1 0 0,1 4-20 15,2-4-1-15</inkml:trace>
  <inkml:trace contextRef="#ctx0" brushRef="#br0" timeOffset="14804.9">17650 8535 1785 0,'0'0'159'0,"0"0"-127"0,-3 3-32 0,3 5 0 0,6 0 41 0,-6 5 3 16,-3 3 0-16,3 3 0 0,6 4-44 0,-3 4 0 16,-6 2 0-16,3 5 0 0,-3 3 0 0,3 0-9 15,3 6 9-15,-3-1-13 0,-6 3 13 0,6 5 8 16,3 1 0-16,0-4-8 0,3 1 56 0,-6 0 5 15,0-3 1-15,0 2 0 16,0-5-133-16,0 1-26 0,-3-4-6 0,3 4-753 0</inkml:trace>
  <inkml:trace contextRef="#ctx0" brushRef="#br0" timeOffset="18483.32">15513 10716 1036 0,'18'-3'92'0,"2"0"-73"16,4-2-19-16,3 0 0 0,6-1 136 0,0-1 23 16,8 1 5-16,7-2 0 15,5 3-177-15,4 0-36 0,-3-1-7 0,5 1-2 0,7 2 46 0,2-2 12 16,3 3 0-16,7-1 0 0,2 3 11 0,1-3 4 15,-1 1 1-15,9-1 0 0,6 0 5 0,1 3 2 0,-10-2 0 16,9-1 0-16,12 0 1 0,-2 1 1 0,-4-4 0 0,0 4 0 16,-3-3 16-16,3 2 3 0,4 0 1 15,-1 1 0-15,3-1-13 0,0 3-2 0,-3 0-1 0,-2 0 0 16,5-3 12-16,0 3 3 0,-3 0 0 0,6 0 0 16,0-2 2-16,3-1 1 0,-2 0 0 0,-1-2 0 15,0 0-36-15,3-3-11 0,-6 3 0 0,0-1 0 16,-6-2 0-16,4-2 0 0,-1 2 0 0,-3 0 0 15,-6 3 0-15,-3-3 0 0,-2-3 8 0,-7 6-8 16,-3-1 0-16,-5 1 0 0,-4 0 0 0,-11 2 0 16,-1 1-14-16,-8 2-6 0,-3 0-2 0,-7 0 0 15,1 0-22-15,-9 2-5 16,-4 1-1-16,-5 0 0 0,-3-1-90 0,-6-2-17 16,0 0-4-16</inkml:trace>
  <inkml:trace contextRef="#ctx0" brushRef="#br0" timeOffset="21994.66">11218 12438 345 0,'0'0'31'0,"0"0"-31"16,0 0 0-16,0 0 0 0,0 0 244 0,5 3 44 16,-5-3 8-16,12 2 1 0,0 1-242 0,3-3-55 15,0 0 0-15,-3-3 0 0,6-2 0 0,3 2 0 16,0 1 0-16,2-6 0 0,4 3 18 0,0-3 1 15,0 0 0-15,2-3 0 0,4 3 11 0,0 0 2 16,6-2 1-16,-1 2 0 0,7 0-4 0,0 0-1 16,2 0 0-16,-2 0 0 0,3 3-8 0,-1-1-1 15,1 1-1-15,2 0 0 0,4-1-2 0,3 4 0 16,-4-1 0-16,4 1 0 0,-1-1-1 0,1 0-1 0,-1 3 0 0,4 0 0 16,5-2 6-16,1 2 2 0,2-3 0 0,1 3 0 15,-1-3 1-15,1 1 0 0,5-4 0 0,0 1 0 16,-2 2-7-16,2-2 0 0,1 0-1 15,-1-3 0-15,4 0-3 0,-4 0-1 0,6 3 0 0,-5-3 0 16,-1-5 1-16,1 7 1 0,-4-2 0 0,3 3 0 16,-2-3-1-16,-4 0-1 0,-2 3 0 0,-4 2 0 15,1 1 8-15,-4-4 1 0,-2 4 1 0,-1-1 0 16,-5 3-11-16,0 0-2 0,-7 3-8 0,1-1 12 16,-6-2 6-16,-4 3 1 0,-2 0 0 0,0-3 0 15,-6 5 7-15,-1-2 2 0,4 2 0 0,-6 0 0 16,0-2-28-16,0-1 0 0,-4 1 8 0,-2 0-8 15,3-1 8-15,-3-2-8 0,-6 6 12 0,6-4-4 16,-6 1-8-16,0 0 0 0,0-3 0 0,-4 2-11 0,1-2 11 16,0 3 0-16,0-3 0 0,0 3 0 0,-3-3 0 15,0 2-10-15,-6-2 1 0,9 0 0 16,-9 0-15-16,6 0-4 0,-6 0 0 0,6-2 0 16,-6 2-80-16,6-3-17 0,-3-2-3 0,3-1-795 15</inkml:trace>
  <inkml:trace contextRef="#ctx0" brushRef="#br0" timeOffset="24215.83">7836 12933 1728 0,'6'2'153'0,"-6"-2"-122"16,0 0-31-16,0 0 0 0,9 0 9 0,-9 0-9 15,0 0 8-15,0 0-8 0,0 0-9 0,6 6-7 16,3-4-2-16,0 1 0 0,0 0 18 0,0-1 8 15,12-2-8-15,-7 3 12 0,-5 0 11 0,6-3 1 16,6 0 1-16,0 0 0 0,6 2 7 16,0-2 0-16,-4-2 1 0,7-1 0 0,6 3 1 0,-6-3 0 15,-4 1 0-15,1-1 0 0,6 0-13 0,0 1-2 16,-7-1-1-16,7 0 0 0,-3 3-6 0,6-2-2 16,-1-1 0-16,1 3 0 0,3-2-1 0,-1 2 0 15,1-3 0-15,0 0 0 0,0 3 6 0,-1 0 1 16,1-2 0-16,0 2 0 0,-1-3-4 0,4 3-1 15,0 0 0-15,2-3 0 0,4 3-11 0,-3-2 12 16,2 2-12-16,-2-3 12 0,-6 3-2 0,5-3 0 0,-2-2 0 0,3 5 0 16,-1-5-10-16,1 5 0 0,-3-3 0 0,-1 1 0 15,-2-1 0-15,0 0 0 0,-4 1 0 0,1-1 8 16,-6 0-8-16,0 1 0 0,-1 2 9 0,-2-3-9 16,-3 0 0-16,0 3 0 0,0-2 0 0,-4 2 0 15,-2-3 8-15,0 0 0 0,-3 3 0 0,3 0 0 16,-3 0-8-16,0-2 8 0,-6 2-8 0,2-3 8 15,-2 3-8-15,-3 0 0 0,3 0 0 0,-6 0 0 16,-3 0 0-16,0 0-8 0,0 0 8 0,0 0-8 16,0 0-12-16,0 0-3 0,0 0 0 0,0 0 0 15,0 0-96-15,0 0-19 0,0 0-4 0,0-5-728 16</inkml:trace>
  <inkml:trace contextRef="#ctx0" brushRef="#br0" timeOffset="27110.94">5616 13102 1267 0,'0'0'112'0,"0"0"-89"15,0 0-23-15,6 5 0 0,0-2 61 0,2-3 8 16,4 3 2-16,3-3 0 0,0 0-71 0,6 0-18 16,6 0-2-16,3-3 0 0,5 0 51 0,4 1 9 15,0-1 3-15,5 3 0 0,1 0 7 0,0-2 2 16,2-1 0-16,4 0 0 0,-1 1-36 0,7-4-6 15,0 4-2-15,-1-4 0 0,1-2 2 0,-4 3 0 16,4 2 0-16,2-2 0 0,1 0-2 0,-1 0 0 16,-5-1 0-16,5-2 0 0,-2 0-8 0,0 3 0 15,-7 0 0-15,7-3 8 0,-4 3-8 0,1-3-14 16,-1 2 3-16,-2-2 1 16,-9 1-107-16,2 1-22 0,-2-2-4 0</inkml:trace>
  <inkml:trace contextRef="#ctx0" brushRef="#br0" timeOffset="30267.56">9941 15259 1123 0,'9'0'24'16,"2"2"6"-16,1-2 1 0,6 0 1 0,0 0-32 0,0-2 0 0,0 2 0 0,3-3 0 0,2 3 12 0,1 0-4 15,0 0-8-15,3 0 12 0,3 0 15 0,-1 0 2 16,1 3 1-16,6-1 0 0,3 1-6 0,-1-3-2 16,7 0 0-16,0 2 0 0,-4 1-9 0,7 0-1 15,-1 2-1-15,1 0 0 0,6-2 17 0,-1 2 4 16,4 1 1-16,2-4 0 0,-2 1-1 0,-1 0-1 16,4 2 0-16,2-3 0 0,4 1-7 0,2 0-2 15,1-3 0-15,2 0 0 0,-2 5-3 0,5-5-1 16,1 3 0-16,2-1 0 0,3 1-18 0,-2 0 0 15,-4-1 8-15,4-2-8 0,-1 6 17 0,0-4 0 16,1 3 0-16,-4-2 0 0,-5 0-5 0,5 2 0 0,-3-2-1 16,4 2 0-16,-7 0-1 0,1 1 0 15,-7-1 0-15,1 0 0 0,-4-2-10 0,-2-1 10 0,-1 1-10 0,1 0 10 16,0-1-10-16,-7-2 0 0,1-2 0 0,-7-1 0 16,1-2-13-16,0-3-5 0,-4 0-1 0,-2 0 0 31,0-3-23-31,-4 3-5 0,1-5-1 0,-3 0-469 0,-3 0-95 0</inkml:trace>
  <inkml:trace contextRef="#ctx0" brushRef="#br0" timeOffset="31371.99">10042 15311 1209 0,'0'0'53'0,"-3"6"12"0,-3-4-52 0,3 4-13 15,-3-4 0-15,3 4 0 0,-3-4 38 0,3 9 5 16,-3-6 1-16,3 3 0 0,3-3-22 0,0 3-4 16,0 3-1-16,0-1 0 0,3 1 3 0,0 5 1 0,0-3 0 0,0 0 0 15,3 1-9-15,-3 1-1 0,3-1-1 0,3 2 0 16,-3-3 1-16,0 5 0 16,3-4 0-16,-3 1 0 0,3-1-11 0,-4 2-11 0,1-3 3 0</inkml:trace>
  <inkml:trace contextRef="#ctx0" brushRef="#br0" timeOffset="32860.6">12944 15806 1094 0,'0'13'97'0,"0"-7"-77"15,0-1-20-15,0 0 0 0,0 3 112 0,-3-2 18 16,0-4 4-16,3 9 1 0,-3-6-99 0,0 0-20 15,0 3-4-15,0 3-1 0,0-3 7 0,0 2 2 16,0 4 0-16,3-1 0 0,-3 0-7 0,0 0-1 16,0 6 0-16,0-1 0 0,0 4 1 0,3 4 0 15,0 3 0-15,-3 0 0 0,3 8-3 0,0-2-1 16,0 2 0-16,0 0 0 16,0 0-79-16,0 0-16 0,0-8-3 0</inkml:trace>
  <inkml:trace contextRef="#ctx0" brushRef="#br0" timeOffset="34114.12">11724 16542 2289 0,'6'8'50'0,"-6"5"10"0,-3-5 3 0,-3 2 2 0,0 1-52 16,3 0-13-16,-6 2 0 0,3-3 0 0,0 6-8 0,-3 0-5 0,0 5-1 0,3 3-656 16,-3 0-131-16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8:36:34.0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2163 6271 748 0,'-21'0'67'0,"21"0"-54"0,0 0-13 0,0 0 0 15,-6-3 132-15,-3 3 23 16,3 0 5-16,6 0 0 0,0 0-120 0,0 0-25 0,-6 0-5 0,6 0-1 16,-3 11 6-16,3-3 1 0,0 2 0 0,0 3 0 15,0 6 8-15,0 5 1 0,3 2 1 0,3 6 0 16,-6 5 14-16,0 5 2 0,6 3 1 0,-3 8 0 15,-3 8-5-15,0 5-1 0,0 8 0 0,0 3 0 16,0 8-3-16,-6 2-1 0,3 8 0 0,-3 0 0 16,6 6-9-16,-3 0-1 0,-9 2-1 0,6 0 0 15,-3 0-2-15,1 0 0 0,2 0 0 0,-9-2 0 16,6 0 1-16,3-6 0 0,-3 0 0 0,-3-2 0 16,3-1-1-16,-3-4-1 0,3-9 0 0,-3-5 0 15,3-3 1-15,0-2 0 0,1-5 0 0,2-9 0 16,0-4-20-16,0-6 0 0,0-6 0 0,3-7 0 15,0-3 0-15,0-5 0 0,3-3 0 0,0-5 0 16,-6-5-136-16,6-6-30 16</inkml:trace>
  <inkml:trace contextRef="#ctx0" brushRef="#br0" timeOffset="832.89">2011 6429 2426 0,'-18'-13'108'0,"15"8"21"0,-3-3-103 0,6 3-26 0,6-3 0 0,-3 2 0 31,6 1-16-31,3-3-9 0,9 3-2 0,6 0 0 16,2-1-18-16,7-2-4 0,9 0-1 0,5-2 0 15,1-1-13-15,9 3-2 0,2-2-1 0,1-1 0 16,8 3-27-16,3-2-6 0,1-1-1 0,2 3 0 16,-2 3 33-16,5-3 7 0,6-3 0 0,-2 3 1 0,-4-2 44 0,0-1 15 0,1-2-9 0,2 2 9 15,0 1 23-15,-2-1 9 0,-4 1 3 0,-2-6 0 16,2 0 22-16,0 0 5 0,4 3 1 0,-4-3 0 16,-5 0 3-16,-1 3 1 0,3-6 0 0,1 6 0 15,-7-3-14-15,1 3-2 0,2 2-1 0,-2-2 0 16,-1 0-7-16,-2 2-2 0,-1 3 0 0,-2 0 0 0,2 3-41 15,-5 0 0-15,-1 2 0 0,-5 1 0 0,2 2 0 16,1 0 8-16,-4 0-8 0,-2 2 8 0,0 4-8 0,-7-1 0 16,4 3 0-16,-6 0 0 0,-7 0 10 0,1 0-10 15,0-3 12-15,-4 5-12 0,-2 1 0 0,-3 0 0 16,-3-3 0-16,0 2 0 0,-4 3 13 0,-2 1-1 16,-3-1 0-16,0 0 0 0,-3 0 15 0,0 6 2 15,-6-3 1-15,3 2 0 0,-3 1-4 0,0 5-1 16,-6-1 0-16,0 4 0 0,-3 5-6 0,0 7-2 15,0 1 0-15,-3 10 0 0,0 6-3 0,0 7-1 16,0 1 0-16,3 7 0 0,-3 6-5 0,-3 2-8 16,3 6 11-16,0 0-11 0,0 2 11 0,-3 0-11 15,3 1 10-15,0 2-10 0,-3-3 16 0,4 3-2 16,2 0-1-16,-3-3 0 0,0-2-13 0,3-1 0 0,-3-2 0 16,3 0 0-16,3-2 0 0,0-3-18 0,-3-9 4 0,3 1 1 15,-3-3 21-15,6-2 4 0,0-1 0 0,-3-5 1 16,3 1-13-16,-3-4 0 0,0-2 0 0,0-3 0 15,0-2 0-15,3 0 0 0,-6-6 11 0,0 3-11 16,0-3 10-16,0 1-10 0,-3-6 8 0,0 0-8 16,-3-3 8-16,0-2-8 0,-3-3 8 0,0-5-8 15,0-3 0-15,-6-3 0 0,4-2 0 0,-7-2-11 16,-3-1-1-16,0-5-1 0,-6-3 0 0,1 0 0 16,-10-5-1-16,-3 0 0 0,3 0 0 0,-2-2 0 15,-7-4 1-15,1 1 0 0,-7 0 0 0,-3-3 0 16,-5 3 22-16,-7-3 5 0,-2 0 1 0,0 2 0 15,-7 1-15-15,-5 0 11 0,-9 0-11 0,2 2 10 0,-2 3-10 16,-3 0 0-16,-6 3 0 0,-1-1 0 16,1 6-12-16,0 3 12 0,-3-3-10 0,0 0 10 15,-1 5 0-15,-2 0 0 0,0 0 11 0,0 1-3 0,3 1 4 0,0 4 0 16,5-1 1-16,1 4 0 0,3-1-2 0,3 3-1 16,8-1 0-16,1 1 0 0,8-3-26 0,10 1-4 15,0-7-2-15,11 1-778 16,9-2-155-16</inkml:trace>
  <inkml:trace contextRef="#ctx0" brushRef="#br0" timeOffset="2543.88">3946 5977 1267 0,'0'0'112'0,"0"0"-89"0,0 11-23 0,0-4 0 16,-3 4 39-16,0 0 3 0,3-3 1 0,0 0 0 16,3 2-19-16,-3-10-4 0,0 0-1 0,6 3 0 15,3-3 1-15,0-3 0 0,-3-2 0 0,5-6 0 16,4-5-48-16,3-5-10 0,0-5-2 0,0-6 0 16,3 0 6-16,-3-5 1 0,2 3 0 0,-2-6 0 0,-3 3 33 0,0-5-8 15,-3-1 8-15,-3 1 0 0,3 2 11 0,-3 3 5 16,-3 3 2-16,3 5 0 0,-3 2 46 0,0 1 10 15,3 7 2-15,-1-2 0 0,1 3-12 0,0 4-1 16,0 1-1-16,0 3 0 0,3-1-30 0,0 3-7 16,0 0-1-16,3 6 0 0,0-4-9 0,2 6-3 15,-5 3 0-15,6 2 0 0,-6 3 5 0,6 3 1 16,-3 2 0-16,3 3 0 0,-3 2 5 0,0-2 1 16,2 5 0-16,1-2 0 0,3-1-7 0,0 1-1 15,0-3 0-15,3-3 0 0,2 0-4 0,1-2 0 0,0-3-1 16,3-3 0-16,2-5 3 0,4-5 1 0,-3 0 0 15,3-6 0-15,-1-5 9 0,1 0 3 0,0-2 0 16,0-4 0-16,-4-1-4 0,1-4-1 0,-3 3 0 16,0-2 0-16,-1-3-7 0,-5 0-2 0,0-3 0 0,0 0 0 15,-3-2-29-15,-7-1-5 0,-2-2-2 0,-6 6-708 16,-3 2-141-16</inkml:trace>
  <inkml:trace contextRef="#ctx0" brushRef="#br0" timeOffset="4083.53">6020 4225 921 0,'-3'-5'82'0,"1"0"-66"0,-1 2-16 0,3-2 0 16,0 5 90-16,0 0 14 0,0 0 4 15,0 0 0-15,0 0-66 0,0 0-13 0,5 8-2 0,-2 2-1 16,3 6-14-16,0 0-2 0,3 5-1 0,0 6 0 15,-3-1 1-15,3 6 0 0,0 0 0 0,0 5 0 16,0 5-10-16,3 3 8 0,-3 5-8 0,0-2 8 16,0 2-8-16,-3-2 0 0,0 0 0 0,2-1 0 15,-2-2 10-15,0-3-10 0,0-2 12 0,-3-3-12 16,0-5 18-16,0 0-3 0,0-3-1 0,-3-8 0 0,0-3-14 0,0-2 0 16,0-2 0-16,0-6 0 0,0-8 36 15,0 0 2-15,0 0 0 0,-3-6 0 0,0-4-12 16,0-9-2-16,0-2-1 0,-3-8 0 15,3-3-63-15,-3-5-12 16,3-3-2-16,-5-2-1 0,-4-6 9 0,0-2 2 0,0-5 0 16,0-1 0-16,-3-5 18 0,0 6 4 0,0-1 1 0,-3 6 0 0,3-1 52 0,1 7 10 15,-4-1 3-15,3 0 0 0,3 5 14 0,3 5 3 16,-3 4 1-16,3 2 0 0,3 2-14 0,3 3-4 16,0 6 0-16,3-1 0 0,0 3-29 0,3 1-7 15,0 1 0-15,3 4-8 0,3-1 0 0,3 6 0 16,3-3 0-16,3 3 0 0,-3-3-8 0,5 5 8 15,1-2-13-15,3 2 5 0,0 0-12 0,3 3-3 0,0 3 0 16,-4 2 0-16,4 1 23 0,-6 4 0 16,-3 1-9-16,-3-1 9 0,3 4 0 0,-7 2 0 0,-2 2 0 0,-6 1 0 15,-3 2-18-15,-3 3-3 0,-3 2-1 0,-2 3 0 32,-4 3-16-32,-6 0-3 0,0-1-1 0,-3 4 0 15,0-3-15-15,-6-1-3 0,4-2-1 0,-1 0 0 16,3-2 16-16,3-3 3 0,0-3 1 0</inkml:trace>
  <inkml:trace contextRef="#ctx0" brushRef="#br0" timeOffset="4367.12">6616 3606 1987 0,'-15'0'88'0,"9"3"18"0,0 5-85 0,-3 5-21 16,0 0 0-16,0 8 0 0,0 3 0 0,0 3 0 15,0 2 0-15,-2 3 0 0,2 2 0 0,3 3 0 16,-6 0 0-16,9 3 0 0,-3-1-10 0,3 6 0 16,0 6 0-16,3-4 0 15,3 1-13-15,-3-3-2 0,6-3-1 0,3-5 0 16,0 0-2-16,6-2 0 0,-1-6 0 0,7-3 0 15,0-5 0-15,6 1-1 0,3-6 0 0,5-3 0 16,-2-5-40-16,3-6-8 0,2-4-2 0</inkml:trace>
  <inkml:trace contextRef="#ctx0" brushRef="#br0" timeOffset="5241.27">6794 3720 1080 0,'0'0'48'0,"0"0"9"0,0 0-45 0,0 0-12 16,0-8 0-16,3 3 0 0,0 0 56 0,3-1 10 15,3 1 2-15,3-3 0 0,-3 3-37 0,3-1-7 16,3 1-2-16,3 2 0 0,0 1-12 0,-4-1-2 16,4 8-8-16,3 1 12 0,0 2 0 0,0 5 0 0,-3 3 0 15,0 0 0-15,-1 2 1 0,-2 6 0 16,-6 0 0-16,-3 0 0 0,0 5-5 0,-3 0-8 0,0 0 11 0,-9 0-11 16,-3 3 9-16,0 2-9 0,0-2 0 0,-3 0 9 15,-2-3-9-15,-4 3 8 0,3-6-8 16,0 0 8-16,-3-7-8 0,3 2 0 0,0-8-12 0,0 3 12 15,3-5-15-15,4-6 5 0,-1-2 1 0,3-6-669 16</inkml:trace>
  <inkml:trace contextRef="#ctx0" brushRef="#br0" timeOffset="5455.14">7071 3537 1555 0,'-15'-5'68'0,"15"5"16"15,0 0-68-15,0 0-16 0,0 0 0 0,0 8 0 0,-3-3 65 0,6 6 10 16,3 2 1-16,-3 3 1 0,-6 0-50 0,6 0-11 16,6 5-1-16,0 0-1 0,-3 3-14 0,3 0 8 15,3 0-8-15,3-1 0 0,6 4 0 0,-7-3 8 16,1-3-8-16,3 0 0 0,12-2-15 0,-6-1-5 16,-6-2-2-16,3-3 0 15,2-2-38-15,4-3-8 0,-3-3-2 0,0-5-426 16,-3 0-86-16</inkml:trace>
  <inkml:trace contextRef="#ctx0" brushRef="#br0" timeOffset="5659.77">7649 3119 2221 0,'0'0'98'0,"0"0"21"0,0 0-95 0,-3 11-24 0,0 5 0 0,3 2 0 31,6 4-39-31,-3 1-12 0,-6 4-2 0,3 5-1 0,12-1 54 0,-4 6 0 0,-2-2 0 0,0 4 0 31,3-1-21-31,3 1-7 0,0 1 0 0,0 0-1 16,-6 2-103-16,3-2-20 0</inkml:trace>
  <inkml:trace contextRef="#ctx0" brushRef="#br0" timeOffset="6092.5">7991 3405 2131 0,'-9'-18'94'0,"3"12"20"0,-3-2-91 0,3 3-23 16,6 5 0-16,0 0 0 0,-3-5 71 0,3 5 9 15,9-5 3-15,0-1 0 0,3 4-71 0,0-1-12 16,6 0 0-16,3 1-9 16,2-1-28-16,4 0-6 0,0 1-1 0,0 2 0 15,5 0-20-15,-2 0-4 0,-6 0 0 0,3 0-1 16,0 2 25-16,-4-2 4 0,1 0 2 0,-3 3 0 0,-3 0 27 0,-3-1 11 0,0 1-8 0,-3 0 8 16,-3 5 0-16,-6-3 0 15,-3-5 0-15,0 8 8 0,0 5 16 0,-6 3 3 0,-3 2 1 0,-3-2 0 16,-3 3-11-16,-6 2-1 0,0 3-1 0,-3 0 0 15,4-1-15-15,-4 4 0 0,-6-3 0 0,3 0 0 16,3-1 0-16,4 1 0 0,2-3 0 0,0 3 0 16,0-8 16-16,6 3-2 0,6-6-1 0,6 0 0 15,-6-2 8-15,6-4 2 0,3-1 0 0,6-1 0 16,-3-2-11-16,9-3-3 0,0-6 0 0,6-2 0 16,5-5-9-16,7-3 10 0,0-7-10 0,6-4 10 15,5-2-23-15,4-3-5 0,2-5-1 0,1-2-623 16,3-4-125-16</inkml:trace>
  <inkml:trace contextRef="#ctx0" brushRef="#br0" timeOffset="6369.13">8628 2577 2070 0,'0'0'45'0,"0"0"10"0,6 5 1 0,3 3 3 0,3 0-47 0,0 3-12 16,5 2 0-16,4 0 0 0,3 6 0 0,0-1 0 16,6 3 0-16,-1 6-11 0,4 2 11 0,0 3 0 15,9 5 0-15,-4-5 0 0,4 7 0 0,0 1 0 0,-4-3 0 0,-2 3 0 16,-3-3 0-16,-3 5 0 0,-7 3 0 0,-5 0 0 16,0 3-18-16,-9-9-2 0,-3 6 0 0,-6-8 0 15,-6 6 0-15,-3-4 0 0,-6-2 0 0,-6 3 0 16,-2-8 20-16,-10 5 0 0,-6 5-8 0,-5-7 8 15,-1 4-18-15,-3-2 0 0,1 0 0 0,-1-8-810 16</inkml:trace>
  <inkml:trace contextRef="#ctx0" brushRef="#br0" timeOffset="7528.04">8045 4162 748 0,'3'-8'33'0,"2"5"7"0,-2-2-32 0,6 0-8 0,6-3 0 0,0 3 0 16,-6-3 123-16,3 0 22 0,9 0 5 0,0 0 1 15,-4 0-81-15,4-3-16 0,3 1-3 0,3-4-1 16,0 4 11-16,0-3 3 0,-1-3 0 0,4 3 0 0,3-1-15 0,-3 4-2 16,-1-6-1-16,-2 3 0 15,3 2-2-15,-3-2 0 0,-1 0 0 0,-2 5 0 0,3-3-29 0,-6 0-7 16,3 4 0-16,-3-1-8 16,-1-3 13-16,-2 3-4 0,-3 0-1 0,0 0 0 0,0-2 8 0,0 2 2 15,-6 0 0-15,3 0 0 0,-6 2 12 0,0 1 2 16,-1-3 1-16,-2 3 0 0,-3 0-9 0,0-1-3 15,0-2 0-15,-3 3 0 0,-2 0-11 0,-4-3-2 16,3 0-8-16,-3-3 12 0,0 1-12 0,0-1 0 16,0-2 0-16,3 0 0 0,-3-6 0 0,3 1 0 15,0-1 8-15,0-5-8 0,0 1 0 0,0-4 0 16,0-5 0-16,3-2 0 0,-3 0 0 0,3-1 8 0,-3-4-8 16,3 1 0-16,1-1 14 0,-4 2-3 15,3 0-1-15,-6 5 0 0,0 0 3 0,0 6 1 0,0-1 0 0,0-2 0 16,-3 3-2-16,0 2 0 0,0 5 0 0,0-4 0 15,-3 1-12-15,6 9 8 0,-2-8-8 0,2 5 0 16,-3 0 0-16,3 3 0 0,-3 5 0 0,3-2 0 16,0 2 0-16,0 2 0 0,0 6 0 0,0-5 0 15,-3 2 0-15,0 3 0 0,4 3 0 0,-4 2 0 16,0-2 0-16,0 2 0 0,0 1-8 0,-3-6 8 16,3 7 0-16,-3 1 0 0,0-5 0 0,0 2 0 15,-2 3 0-15,-4-2 0 0,3 1 0 0,-6 1 0 16,-3-2 0-16,-2-1 0 0,8 3 0 0,-6 0 0 15,-3 0 0-15,3 0 0 0,1-3 0 0,5 3 0 16,0 0 17-16,-3 0-2 0,0-3-1 0,6 3 0 16,4 0-2-16,-1-3 0 0,-3 3 0 0,0 3 0 0,3-6-12 0,0 6 0 15,0-1 0-15,3 1 0 0,-3 2 0 0,7 0 0 16,-1 1 0-16,-3-1 0 0,0 3 0 0,3 0 0 16,9 2-10-16,-3 1 10 0,-3-1 0 0,3 3 0 15,3-2 0-15,0 2-8 0,6 3 8 0,-3 0 0 16,-6 2 0-16,6 1-8 0,3-1 8 0,0 3 0 15,-9-2 0-15,6 2 0 0,3 0 0 0,0 2 0 16,-3 1 0-16,3 3 0 0,0 2 0 0,3 5 0 16,-1 0 0-16,1 1 0 0,-6-1 0 0,6-2 0 15,3 2 0-15,0-2 0 0,-6-1 0 0,3 1 0 16,0-3 0-16,0 3 8 0,3 0-8 0,-3-9 0 16,0 1 8-16,0-3-8 0,2-2 8 0,-2-4-8 0,-3-4 8 15,0-1-8-15,3-4 8 0,0-4-8 0,-3-2 10 16,0-3-10-16,0-2 13 0,0 0-3 0,9-3-1 0,-6-8 0 15,-6 0-1-15,6-3 0 0,6-5 0 0,2-2 0 16,-5-6-20-16,6 0-4 0,3 0 0 0,6-5-1 31,0 0-50-31,5 3-9 0,1-1-3 0,0 4-654 0,9-4-131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7:34:54.2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3684 4289 1152 0,'0'0'102'0,"0"0"-82"0,0 0-20 0,0 0 0 16,0 0 0-16,0 0 0 0,9 0 0 0,-9 0 0 15,6 5 0-15,3-2 0 0,3-1 0 0,-3 1 0 16,2 2 0-16,-2 1 0 0,3-4 9 0,0 4-9 16,3 2 13-16,-3 0-4 0,0-3-1 0,3 3 0 15,0 0 2-15,0 0 0 0,2 0 0 0,1 0 0 16,0 2 16-16,3-2 3 0,-3 3 1 0,3-3 0 15,-1-1-30-15,7 4 0 0,-3-3 0 0,3 3 0 0,0-1 16 16,-1 1 0-16,1-3 0 0,0 5 0 0,3-2 0 0,-3 2 1 16,-1 0 0-16,4 0 0 0,0 0 11 0,0-2 3 15,-4 2 0-15,7 0 0 0,0 1-31 0,3-1-10 16,-1-2 0-16,1 2 0 0,0 3 10 0,0-3 0 16,-1-3 10-16,1 4-10 0,0-4 0 0,2 3 0 15,-2-2 0-15,0 2 0 0,-6 1 8 0,5-1-8 16,1 0 0-16,-3 3 0 0,-1-3 0 0,1 0 0 15,-3 3 0-15,0-3 0 0,2 3 8 0,-2-2-8 16,3-1 0-16,0 0 0 0,2-2 12 0,1 2-3 16,0 0-1-16,0 0 0 0,-1-5-8 0,4 3 0 15,-6-1-12-15,0 4 12 0,2-4 0 0,-2 1 0 0,0 2 0 16,-1 0 0-16,4 0 0 0,0 3 0 0,-3-2 8 16,2 1-8-16,1-1 0 0,-3 2 0 0,0-3 0 0,-1 3 0 15,1 2 0-15,-3-5 0 0,0 3 0 0,2 0 0 16,-2-3-9-16,3 1 9 0,0 1 0 0,-1-1 0 15,4-1-8-15,-3 0 8 0,-3 3 0 0,5-3 0 16,-2 0 0-16,0 3 0 0,-3 0 0 0,-1 3 0 16,1-3-8-16,0 2 8 0,0 3 0 0,2 0 0 15,-2 1 0-15,3-1 0 0,3-3 0 0,-4 1 0 16,4 2 0-16,0-2 0 0,2 2 0 0,-5-3 0 16,3 1-8-16,0-3 8 0,2 2 0 0,-2-2 0 15,3 0-12-15,-1-3 4 0,4 0 8 0,6 1-13 16,-1-1 13-16,-5 0-9 0,-3 0 9 0,2 0-8 15,1 1 8-15,-3-1-8 0,-7 3 8 0,4 0-8 0,3-3 8 0,-3 3-10 16,-4 0 10-16,1 0-10 0,-3 2 10 0,0 1 0 16,5-1 0-16,-5 3-8 0,-3-2 8 0,0-3 0 15,5 2 0-15,-2 1 0 0,0-3 0 0,3-1 0 16,-1 1 0-16,1 0-8 0,6 0 8 0,-3 0 0 16,-7-3 0-16,7 3 0 0,0 0 0 0,0 0 0 15,-4 0 0-15,-2 2 0 0,0 1 0 0,0 2 0 16,-1 0 0-16,-2 3 0 0,3 0 9 0,0 2-9 15,-4-2 12-15,4 2-12 0,3-2 24 0,-3 3-1 16,-1-3-1-16,4-1 0 0,3-2-33 0,0 1-6 16,-1 1-2-16,1-4 0 0,3 0 19 0,2-1-12 15,4 1 12-15,-3-1-10 0,-1-2 10 0,4 2 0 16,-3-2 0-16,-1 0 0 0,-2 3 0 0,0-1 0 0,-3 3 0 0,-1-2-8 16,-2 2 8-16,3 0 0 0,-4 0 0 0,1 1 0 15,-3-4 0-15,0 3 0 0,0-2 8 0,2-1-8 16,-2 1 0-16,3-1 0 0,-3 1 0 0,2-1-8 15,-2-4 8-15,3-1 0 0,0 0 0 0,-4 0 0 16,4 1 0-16,0-1 0 0,0-3 0 0,2 1 0 16,4 0 0-16,-3 2 0 0,-4-3 0 0,4 1 0 15,-3 0 0-15,0-4 8 0,-4 4-8 0,4-3 0 16,-3 3 0-16,0-1 0 0,-4 3 0 0,1-2 0 16,3 2 8-16,0-2-8 0,-6 2 10 0,2 0-10 15,1 0 8-15,3-2-8 0,-3 2 0 0,2-2 0 16,1 2 0-16,-3-5 0 0,3 3 0 0,-3-3 0 15,2-1 0-15,1 1 0 0,0 0 0 0,0 3 0 0,2 0 0 16,-2-1 0-16,0 1 0 0,0-1 0 0,2 1 8 16,-2 2-8-16,-3 0 0 0,-3 3 0 15,3 0 8-15,-4 0-8 0,1 0 0 0,0 0 0 0,-3 0 0 0,0 5 0 16,0-3 0-16,2 3 0 0,-2 1 0 0,3-4 0 16,6 1 0-16,-6-1 0 0,2-2 12 0,-2 0-3 15,0 2-1-15,6-2 0 0,-3-2-8 0,2 1-11 16,-5-1 3-16,3-1 0 0,0 0 8 0,-1 0 0 15,-2-2 8-15,0 2-8 0,0 0 16 0,3 3-2 16,-6-3 0-16,2 3 0 0,1 0 6 0,0 0 0 16,-3 3 1-16,3-4 0 0,-4 1-2 0,4 3-1 15,0-3 0-15,3 0 0 0,-3 0-18 0,2-1 0 16,1-1 0-16,0-1 0 0,0 0 0 0,0-2 0 0,-1-1-11 0,4 1 11 16,0-3-8-16,0 0 8 15,-4 2 0-15,1-2 0 0,3 3 0 0,-3-1 0 0,0-2 0 0,-1 3 0 16,1-1 0-16,-3 1 0 0,0 0 0 0,-3 2 0 15,2 0 0-15,-5 0 0 0,3 3 0 0,-3-3 0 16,0 3 0-16,0 0 0 0,3-3 0 0,-1 3 0 16,4 0 8-16,-3-3-8 0,6 3 0 0,-3-2 0 15,5 1 0-15,-2-1 0 0,0 1 0 0,0 1 0 16,0 0 0-16,2 3 0 0,-5-6 0 0,3 6 0 16,-6-4 10-16,3 4-10 0,2-1 10 0,-2-2-10 15,3 0 9-15,-3 0-9 0,3 3 8 0,-1-4-8 16,1 1 13-16,0 3-2 0,3-3-1 0,-1 0 0 15,4-3-10-15,0-3-14 0,-3 1 3 0,2 2 1 0,-2-2 10 16,3-3-12-16,-3 0 12 0,5 2-12 0,4-2 23 0,-3 3 4 16,0-6 1-16,-4 3 0 0,7 0-26 0,-3 0-5 15,-1-3-1-15,-2 3 0 0,-3-3 16 0,0 3 0 16,0 3 0-16,-1-3 0 0,1-3 0 0,0 3 0 16,-3 3 0-16,2-1 0 0,4-4 10 0,-3 1 5 15,0-1 1-15,-1 2 0 0,4 0-26 0,0-3-5 16,0 0-1-16,-1 1 0 0,1-1 16 0,3-3 0 15,-3 1 0-15,-1-3 0 0,7 0 0 0,-3 0-9 16,-1 0 9-16,-2-3 0 0,3 3 11 0,-3 0 7 16,-1 3 2-16,-2 0 0 0,-3-3-28 0,0 5-6 15,0-2-1-15,-1 2 0 0,-2 0 15 0,3-2 0 0,-3 2 0 16,3 3 10-16,-1-5-10 0,1-1 0 16,0 4 0-16,0-4 0 0,5 4 10 0,-2-1 0 0,-3 0 0 0,3 1 0 15,-3-1-10-15,2 0-14 0,-2-2 3 0,0 2 1 16,3 0 10-16,-4-2 0 0,4 2 0 0,0 1 0 15,0-4 0-15,2 1 14 0,-2 2-3 0,0 0-1 16,3-2-10-16,-3 5 0 0,-1-3 0 0,1 1 0 16,-3 2 0-16,0-3 0 0,-1-2 0 0,-2 2 0 15,3 3 0-15,-3 2 0 0,-3-2 9 0,2-2-1 16,1 1 6-16,-3 4 2 0,3-3 0 0,-3 3 0 16,-3-1-16-16,2-2 11 0,4 3-11 0,0-1 10 15,-3-2-10-15,3 0 0 0,3 0 0 0,-1 0 0 16,1-3 0-16,0 3 0 0,-3 3 0 0,3-3 0 15,-1 2 0-15,1-2 0 0,0 3 0 0,-3 2 0 16,5 0 0-16,-2 1 0 0,0-1 0 0,0 3 0 16,3-3 0-16,-1 3 0 0,-8-3 0 0,6 0 0 15,0 3 0-15,0 3 0 0,-7-3 0 0,1-1 0 0,3 1 0 0,0 0 0 16,0 0 0-16,-4 0 0 0,1-3 0 0,6 3 0 16,0 0-9-16,-3 0 9 0,0 2 0 0,-1 1 0 15,4-3 0-15,0 2 0 0,-3 1-8 0,0-3 8 16,-1 2 0-16,1 1 0 0,0-1 0 0,-3-2 0 15,-3 3 0-15,3-1 0 0,2 3 0 0,-5-2 0 16,-3-1 0-16,0 3 0 0,3-2 0 0,0 2 8 16,-3-2-8-16,2 2 9 0,-5-3-9 0,6 1 0 15,3 5 0-15,-3-6 0 0,-6 1 0 0,6-1 0 16,5 1 0-16,4-3 0 0,-6-1 0 0,0-1 0 16,3 2 0-16,0 2 0 0,2-5 0 0,-2 1 0 15,-3 1-9-15,3-1 9 0,3 2 0 0,-7-3 0 0,-5 0 0 0,6 3 0 16,0 0 0-16,3 0 0 0,-3 0 0 15,-4-1 9-15,1 4-1 0,6-3-8 0,3 0 12 16,3 2-4-16,-4-5-8 0,4 1 0 0,3-1 0 0,0 0 0 16,-1 0 0-16,4-2-16 0,0-3 4 0,0 5 1 15,2 0 11-15,4 1-13 0,0-1 5 0,-1 0 8 16,1 0 0-16,0-2 0 0,-4 2 0 0,1 0 0 16,0 0 0-16,-1 1 0 0,1-4 0 0,0 1 0 15,6 2 0-15,-1-2 0 0,-2-1 0 0,5 1 0 16,-2 2 0-16,0-2 0 0,-7-1 0 0,4 3 0 15,0-5 0-15,-1 3 0 0,4 0 0 0,0-1 0 16,-4 3 0-16,4-2 8 0,-3 2-8 0,-1 0 0 0,-2-2 0 16,3 0 0-16,-4 2 0 0,1 0 0 0,0 0 0 0,3 3 0 15,-1 0 0-15,1-3 0 0,3 1 0 0,-1-1 0 16,1 3 0-16,-1-3 0 0,1-3 0 0,-3 1 0 16,2 2-9-16,1-2 9 0,0-1-13 0,2 1 4 15,-2-3 1-15,0 3 0 0,-1-1 8 0,-2 1 0 16,3-3 0-16,-7-3 0 0,1 3 0 15,3-3 0-15,-1 0 0 0,-2 1 8 0,0-1-8 0,-4 3 8 16,4 0-8-16,-6 0 8 0,3-3 13 0,-4 6 3 16,-2-3 1-16,3 0 0 0,-6 0 8 0,2 2 2 15,-2-2 0-15,3 0 0 0,0 3-19 0,0-4-3 16,-1 1-1-16,1 3 0 0,3-3-12 0,0 0 0 16,-1 2 0-16,1-2 0 0,0 0 0 0,-3 3 0 15,2 0 0-15,-2-1 0 0,3 3 8 0,0 1-8 0,2 1 0 16,-2 1 0-16,3 3 20 0,-4-1-1 0,7 4-1 0,0 1 0 15,-3-2-10-15,2 3-8 0,4 0 12 0,-3 0-12 16,-4 0 8-16,7 0-8 0,0-1 0 0,-1 4 0 16,7-1 0-16,0-2 0 0,-1 3 0 0,1-4 0 15,-3 1 8-15,2-3-8 0,4 3 0 0,-1-3 0 16,1 0 0-16,3-2-20 0,2 2 2 0,1-2 1 16,-4-1 7-16,1 1 2 0,-1-1 0 0,-2-2 0 15,6 3 8-15,-4-1 0 0,-2 1-9 0,-1-1 9 16,-2-2-11-16,-3 3 3 0,-4 2 0 0,-2-3 0 15,-3 3 0-15,-1 1 0 0,4 1 0 0,-6 1 0 16,0-3 8-16,-1-2 0 0,4 2 0 0,-3-2 0 16,2-1 0-16,-5 1 0 0,0-3 0 0,-3 2 0 15,0-5 0-15,-1 1 0 0,-5-4 0 0,0 1 0 16,-3 2 0-16,-3-5 0 0,3-3-9 0,-6 0 9 16,2-2-32-16,1-3-1 0,-3-3-1 0,3-2 0 15,0 0-118-15,3-6-24 0,15-23-5 16,-4-1-490-16</inkml:trace>
  <inkml:trace contextRef="#ctx0" brushRef="#br0" timeOffset="4547.06">5788 12554 345 0,'0'0'31'0,"-3"0"-31"0,3 0 0 0,0 0 0 15,0 0 51-15,0 0 4 0,-6-2 1 0,6 2 0 0,0 0-56 16,0 0-15-16,0 0-1 0,0 0-211 16</inkml:trace>
  <inkml:trace contextRef="#ctx0" brushRef="#br0" timeOffset="4889.16">5785 12552 345 0,'0'0'31'0,"0"0"-31"16,0 0 0-16,0 0 0 0,0 0 123 0,0 0 18 15,0 0 4-15,3 5 1 0,0 3-65 0,0-3-13 16,0 3-2-16,3 0-1 0,-6-8-2 0,3 6-1 15,-3-6 0-15,3 10 0 0,3-5-34 0,0 3-8 16,-6-8 0-16,3 11-1 0,-3-11-7 0,3 5 0 16,3 3-1-16,-6-8 0 0,0 0-11 0,9 3 8 15,3-1-8-15,0-2 8 0,-3-2-8 0,3 2 0 16,-4-5 0-16,4-1 8 0,0-2-8 0,0 0 8 16,0-5-8-16,3 0 8 0,0-3 0 0,3-3-8 0,-3-2 12 0,2-2-4 15,1 1 1-15,3-1 0 0,0-4 0 0,6 1 0 16,-6-3-9-16,5-1 0 0,1 1 9 0,3 0-9 15,-6 0 16-15,3 0 0 0,2-3-1 0,4 3 0 16,-6 3-15-16,0 2 8 0,-1-3-8 0,-2 4 0 16,0 4 8-16,0 3-8 0,-6 0 0 0,3 3 0 15,-4 3 9-15,1-1-9 0,-3 3 8 0,-3 0-8 16,3 3 11-16,-3 2-3 0,-3-2-8 0,3 2 12 16,-3 3-12-16,0-2 11 0,2 2-11 0,1-3 10 15,-3 3-10-15,0-3-9 0,0 3 9 0,3-2-13 16,-3 2-35-16,0 0-6 15,-3 0-2-15</inkml:trace>
  <inkml:trace contextRef="#ctx0" brushRef="#br0" timeOffset="6709.42">13614 12994 1382 0,'0'0'123'15,"0"0"-99"-15,0 0-24 0,0 0 0 16,0 0 43-16,0 0 3 0,0 0 1 0,0 0 0 16,0 0-67-16,0 0-12 0,0 0-4 0,0 0 0 0,-6 5 19 15,6-5 3-15,-3 8 1 0,3 0 0 0,0 0 13 16,3 2 0-16,-3-2 0 0,3 3-9 0,0-3 19 0,0 2 4 15,0 1 1-15,0 2 0 0,0-2 9 0,0 2 3 16,0 0 0-16,2-2 0 0,-2 2-13 0,3-2-2 16,-3-1-1-16,0-4 0 0,3 1-11 0,0-1 0 15,0 2 0-15,0-8 8 0,0 0-8 0,3 0 0 16,0-3 0-16,0-2 0 0,6-3 0 0,0-3 0 16,0-2 0-16,2-3 8 0,1-2-8 0,3-1 0 15,0-5 0-15,6 3 8 0,0 0 6 0,2-3 1 16,1-2 0-16,3 2 0 0,0 0-7 0,2 0 0 0,-2 0-8 15,3 3 12-15,-6 0-12 0,-1 3 0 0,1-4 0 0,-6 7 0 16,0-1 0-16,-1 2 0 0,-2-1 8 16,0 4-8-16,-6-2-12 0,0 5-6 0,0 3-1 0,-3-1 0 31,0 4-34-31,-3 2-7 0,-9 0-2 0,0 0 0 0</inkml:trace>
  <inkml:trace contextRef="#ctx0" brushRef="#br0" timeOffset="9925.24">22088 12803 864 0,'0'0'76'0,"0"0"-60"15,6-5-16-15,-3 0 0 0,0-3 56 0,0 0 9 16,6-5 2-16,-3 2 0 0,0-5-51 0,0 0-16 15,3 0 10-15,-1 0-10 0,4 1 24 0,-3-4 0 16,-3-5 0-16,3 0 0 0,3-2 16 0,0 2 2 16,0-8 1-16,6 3 0 0,0-8-6 0,-1 0-1 15,10-5 0-15,-3-6 0 0,3-5-10 0,-3-2-2 16,5-1-1-16,1 1 0 0,3-1-7 0,-3 3 0 0,0 3-1 16,5 2 0-16,-5 6-1 0,0 2 0 0,0 3 0 15,-4 0 0-15,4 3-1 0,0 2 0 0,0 3 0 0,-7 5 0 16,4 3 3-16,-3 2 0 0,0 6 0 0,0 0 0 15,-4 2 5-15,1 3 2 0,0 0 0 0,0 6 0 16,-3-3 1-16,0 2 1 0,0 3 0 0,-4 0 0 16,-2 0-6-16,3 3-2 0,-3-3 0 0,0 2 0 15,-3 3-9-15,0 1-8 0,0-4 9 0,0 4-9 16,-3-4 10-16,3 4-10 0,-6-1 10 0,3 0-10 16,-6-5 10-16,3 8-10 0,3-3 10 0,-4 3-10 15,4-5 8-15,-6-3-8 0,0 0 0 0,0 0 9 16,0 0-9-16,0 0 0 0,0 0 0 0,0 0 0 15,0 0-8-15,0 0-4 0,0 0-1 0,0 0 0 16,0 0-36-16,0 0-7 0,0 0-2 0,3-5-510 16,0-6-101-16</inkml:trace>
  <inkml:trace contextRef="#ctx0" brushRef="#br0" timeOffset="10315.12">22829 11348 748 0,'0'0'67'0,"0"0"-54"0,0 0-13 0,0 0 0 16,12 0 32-16,-6 0 3 0,-3 0 1 0,6 5 0 15,-3-2 19-15,0 2 4 0,-3-2 1 0,3 2 0 16,3 0 3-16,0 1 1 0,-6-1 0 0,8 0 0 16,1 1 0-16,-6-1 0 0,12 0 0 0,-6 0 0 15,0 3-24-15,3-2-5 0,0 2-1 0,0 0 0 16,0-3 2-16,-4 5 0 0,-2 1 0 0,0 0 0 16,0-1-2-16,0 1 0 0,-6 2 0 0,6 0 0 15,-6 0 1-15,3 3 0 0,-3 0 0 0,-3 0 0 16,0 3-20-16,0-3-4 0,0-1-1 0,0 4 0 15,-9-1 4-15,6-2 1 0,-6 3 0 0,6-1 0 16,-6 4-15-16,-3-4 11 0,0 3-11 0,-2-2 10 16,2 2-10-16,-6-3-11 0,6 1 3 0,-3-3-946 15</inkml:trace>
  <inkml:trace contextRef="#ctx0" brushRef="#br0" timeOffset="12043.24">21403 5966 1148 0,'0'0'51'0,"0"0"10"0,0 0-49 0,6-2-12 16,6-1 0-16,0 0 0 0,6-2 0 0,0 0 0 16,3-3 0-16,5 3 0 0,1-1 0 0,0 1 0 15,3-6 0-15,6 4 0 0,-1 1 27 0,1 1 2 16,3-8 1-16,-4 7 0 0,4-2 10 0,0 3 3 16,-4 0 0-16,4 2 0 0,0-2-9 0,6 0-2 15,-4-1 0-15,7 1 0 0,-1-3-12 0,1 3-2 16,-3 0-1-16,-1 2 0 0,-2-2-17 0,-9-1 0 0,-3 4-11 0,-4-1 11 15,-2-2 0-15,-6 5-8 0,-6-3 8 16,3 0-466 0,-9 3-90-16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8:37:35.8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3541 6792 921 0,'0'0'40'0,"0"0"10"0,-3-5-40 0,-3-1-10 0,0 1 0 0,-3 2 0 16,3 1 172-16,-3-1 32 0,-3 6 6 0,0-3 2 15,1 2-180-15,-1 1-32 0,0 2-15 0,0-2 2 16,-3 0 13-16,3-1 0 0,0 4 0 0,0-1 0 16,0-3 8-16,0 4 4 0,-2-1 0 0,2 0 1 0,-3-2 15 15,0 2 4-15,0 1 0 0,0-4 0 0,0 6-2 0,0-3 0 16,-5 1 0-16,2 2 0 0,0 0-16 0,0 2-3 16,-3-2-1-16,0 3 0 0,3-1 9 0,1 6 1 15,-4 0 1-15,0 3 0 0,0 2-11 0,3 5-2 16,-3 3-8-16,6 6 12 0,1-1 18 0,-1 8 3 15,3 3 1-15,3 3 0 0,3 5-21 0,-3-3-4 16,6 3-1-16,0 0 0 0,3 0-8 0,3-3 0 16,-3 3-10-16,3 0 10 0,0 0-17 0,3-3 2 15,0-2 1-15,-6-1 0 0,3-2 14 0,0 3-11 16,0 0 11-16,-3-1-10 0,0 4 10 0,0 2 0 0,-3-3 10 0,0 3-10 16,0-3 16-16,-3 3-2 0,-3-5-1 0,0 4 0 15,0 7 4-15,3-6 1 0,-3-1 0 0,6-4 0 16,-6-3-3-16,3-3-1 0,0-2 0 0,3-3 0 15,0 0-6-15,0-2-8 0,1-4 11 0,-1-2-11 16,3-2 8-16,0-3-8 0,-3-6 0 0,3 1 0 16,0-1 9-16,3-2-9 0,0-3 0 0,-1-2 9 15,1-6 1-15,0 1 0 0,0-1 0 0,-3-5 0 16,0 0-10-16,6 0 12 0,3-3-12 0,3 1 12 16,-3-6-12-16,3 0 0 0,3 5 0 0,0-5 0 15,6 0 0-15,2-2 0 0,-2 2 0 0,9 0 0 16,0 2 0-16,3 4 8 0,5-1-8 0,-8 0 12 15,9 1-4-15,-1 2-8 0,1 2 12 0,3-2-4 0,2 0-8 16,1 3-12-16,3-3 2 0,2-3 1 16,7 1-143-16,-7-3-28 0</inkml:trace>
  <inkml:trace contextRef="#ctx0" brushRef="#br0" timeOffset="1146.13">23124 6742 921 0,'0'0'40'0,"3"-6"10"15,3-2-40-15,6-2-10 0,-3-1 0 0,5 1 0 0,1-4 284 0,6 1 54 16,6 0 11-16,-3 2 3 16,6-2-332-16,-4 3-67 0,4-1-13 15,3 0-2-15,-3 1 38 0,2 2 7 0,4 0 1 0,-3 3 1 0,0 2 7 0,-4-2 8 16,-2 2-13-16,0 0 5 15,0 1 8-15,35 10-16 0,-44-6 29 0,-6 4 5 16,6-1 1-16,-6 3 0 0,0 0 19 0,-3 0 4 16,2 2 1-16,-5 4 0 0,-3 1 5 0,3 7 0 15,-3 1 1-15,0 6 0 0,-3 9 2 0,-3 1 0 16,0 6 0-16,-3 5 0 0,-3 1-11 0,6 4-1 16,-8 4-1-16,-1 7 0 0,-3 0-17 0,6 5-3 15,-6 3-1-15,0 3 0 0,-6-3-6 0,6 3-2 0,-11 2 0 16,5 1 0-16,6-1 1 0,-3 0 0 0,0 1 0 0,0 2 0 15,0 0-10-15,1-3 0 0,5-2 0 0,-3 0 0 16,9-3 0-16,0-3 0 0,-3 1 0 0,9-4 0 16,0-7 0-16,0 0 10 0,0 0-2 0,0-3-8 15,9-2 16-15,-9-6-4 0,0 0-1 0,0-2 0 16,3-6 1-16,-3-2 1 0,-3-3 0 0,3-3 0 16,-3 1 15-16,-3-6 2 0,-3 0 1 0,6-3 0 15,-6-4-18-15,0-1-3 0,-3-3-1 0,0-2 0 16,-3 0 0-16,-2-3 0 0,-1-2 0 0,-3-3 0 15,-6-6-9-15,-3 1 0 0,-2-6 9 0,-7 3-9 16,-3-8 0-16,-2 1 0 0,-7-4-10 0,-3-2 10 16,1-1-14-16,-10-1 4 0,-8-1 1 0,-1 0 0 15,4-3-12-15,-6 1-3 0,-4-1 0 0,-2 1-838 16,-4-3-168-16</inkml:trace>
  <inkml:trace contextRef="#ctx0" brushRef="#br0" timeOffset="80921.57">3163 6821 1598 0,'0'0'71'0,"0"0"14"0,0 0-68 0,0 0-17 0,6 3 0 0,0-1 0 16,0 1 0-16,0 0 10 0,3-1-10 0,3 1 8 15,0-1-8-15,2 1 0 0,4-3 0 0,3-3 0 16,-3 3 0-16,6-2 0 0,3-1-12 0,2-2 12 16,4 2-16-16,0-2 5 0,3 0 1 0,-1-3 0 15,10 2 2-15,-3-1 0 0,-1 1 0 0,4-2 0 16,0 0 8-16,-1 0 16 0,4 0-4 0,-1 1-1 15,1 1 1-15,6-2 1 0,-1 0 0 0,-2 3 0 16,2 0-5-16,1-1 0 0,6-1-8 16,-4 4 12-16,1-2-12 0,8-1 9 0,-2 1-9 0,5 0 8 15,-2-1 8-15,2 1 2 0,3 0 0 0,1 0 0 16,-1 2-6-16,1 0 0 0,-1 1-1 0,1-4 0 16,2 4 5-16,3-1 0 0,1 0 1 0,-1-2 0 15,1 0-2-15,2 2-1 0,0-2 0 0,4-3 0 16,-1 5 2-16,0-2 0 0,1 0 0 0,-1-1 0 0,0 1-3 15,4 0 0-15,-1 0 0 0,3-1 0 0,1 1-13 0,2 0 11 16,0-1-11-16,-3 1 10 0,1 0-10 0,2-3 0 16,0 3 0-16,-5-1 8 0,-4 4 0 0,3-1 0 15,4 0 0-15,-7 1 0 0,-6 2-8 0,-2 2 0 16,2 1 0-16,4 0 0 0,-1 2 0 0,-3 0 0 16,-2 1-12-16,-1-1 12 0,1 3 0 0,-1 0 0 15,-3-3 0-15,1 0 8 0,-1 3-8 0,-2-3 0 16,2 1 0-16,-2-1 0 0,-1-2 0 0,4 2 8 15,2-2-8-15,0-3 0 0,-2 2 0 0,2-2 0 0,-2 0 0 16,2 0 0-16,0 0 0 0,1 0 8 0,-1 0-8 0,-2 0 0 16,-4-2 8-16,4 2-8 0,-1-3 0 15,0 0 8-15,4 3-8 0,-4-2 0 0,-2 2 0 0,2 0 0 16,-2-3 0-16,2 3 0 0,1-3 0 0,-1 3 0 16,0 0 0-16,-2 0 0 0,-4-2 0 0,4 2 0 15,-1 0 0-15,1-3 0 0,-4 3 0 0,1-3 0 16,-4 3 0-16,1 0 0 0,-4 0 0 0,4 0 0 15,2 0 0-15,1 0 8 0,-1 0-8 0,-2-2 0 16,5 2 0-16,1-3 8 0,8 1-8 0,-3-4 0 16,1 1 0-16,5 0 0 0,4-1 8 0,-1-2-8 15,0 6 8-15,1-6-8 0,-1 3 12 0,3-3-4 16,4 2-8-16,-1 1-11 0,0 0 3 0,0-1 0 16,4 1 8-16,-4 3 0 0,-3-4 0 0,1 6 0 0,-4-2 0 15,-6-1 0-15,4 0 0 0,-1-2 0 0,4 5 0 0,-4-3 0 16,0 1 0-16,1-1 0 0,-4 3 0 0,6-3 0 15,1 1 0-15,-1 2 0 0,-3-3 0 0,4 0 0 16,-4 1 0-16,3 2 0 0,1 0 0 0,-4-3 0 16,1 3 0-16,2-2 0 0,3 2 11 0,-5-3 1 15,-1 3 0-15,3-3 0 0,4 1-1 0,-1 2 0 16,0 0 0-16,1 0 0 0,-10 0-11 0,6-3 12 16,4 3-12-16,-4 0 12 0,0 0 5 0,1 0 2 15,-4 3 0-15,3-3 0 0,1 0-19 0,-4 2 0 16,3 1 0-16,-2 0 0 0,-7-3 0 0,10 0 0 15,2 0 8-15,-3 0-8 0,-2 0 0 0,2 0-9 0,3 0 1 16,-2 0 0-16,2 0 8 0,0 2 0 0,-2-4 0 0,2 2 0 16,6 2 0-16,0 1 8 0,-5-3-8 0,2 0 8 15,3 0-8-15,-2 2 0 0,-1 1 0 0,-3 0 0 16,-2-3 0-16,-1 2 0 0,0-2 0 0,4 3 0 16,-4-3 0-16,-3 3 9 0,-2-1-9 0,-1 1 0 15,3-3 12-15,1 0-12 0,-4 3 12 0,-2-3-12 16,-1 0 0-16,0-3 0 0,1 3 0 0,2 0 0 15,-2 3 0-15,-1-3 0 0,-2-3 0 0,-1 3 0 16,3 0 0-16,1 0 0 0,-4 0 0 0,1 0 0 16,-4 5 14-16,1-2-4 0,-1 0-1 0,-2-1 0 15,-1 4 4-15,-2-4 1 0,-4 3 0 0,-2 1 0 16,2-1-1-16,-5 3 0 0,2-5 0 0,-2 2 0 16,-4 0-13-16,1 1-13 0,3-1 2 0,-7 0 1 15,1 0 18-15,0 1 4 0,-4-1 1 0,1-2 0 16,-1-1-13-16,4 1 0 0,0 2 8 0,-1-2-8 0,4-1 16 15,-3 1 0-15,-1 2 0 0,1-2 0 0,-1 0-25 0,1-3-5 16,0 2-1-16,-1 1 0 0,4-3 15 0,-6 3 0 16,-7-3 0-16,7 0 0 0,-6 2 0 0,-4-2 0 15,1 3 0-15,0-3 0 0,-4 0 0 0,1 3 0 16,6-1 0-16,-9 1 0 0,-1-3 9 0,-2 0-9 16,6 3 0-16,0-1 9 0,-4 1-9 0,4-1 0 15,-3-2 0-15,0 3 0 0,0-3 0 0,-1 0 8 16,-2 0-8-16,3 3 0 0,0-3 0 0,2 2 0 15,1-2 8-15,-3 0-8 0,0 0 0 0,-1 0 0 16,-2 3 0-16,0-3 0 0,-6 0 9 0,3 3 0 16,-1-1 0-16,-2-2 0 0,0 3 2 0,-3 0 0 0,3-1 0 15,0 1 0-15,-1 0-11 0,1-1 8 0,6 1-8 0,-3 2 8 16,9-5-8-16,-4 3 8 0,1-1-8 16,6 1 8-16,3-3-8 0,-4 3 0 0,4-1 0 0,-6 1 0 15,2-6 0-15,-2 6 0 0,-3 0 8 0,0-1-8 16,0-2 0-16,-7 6 0 0,10-6 0 0,-15 5 0 15,3-2 8-15,0-1-8 0,-4 1 8 0,-5-1-8 16,3 1 17-16,-3 0-1 0,-3-3-1 0,0 2 0 16,-3 1-6-16,-6-3-1 0,0 0 0 0,0 0 0 15,0 0 8-15,0 0 2 0,0 0 0 0,0 0 0 16,0 0-18-16,0 0-9 0,0 0 1 0,0-8 0 16,9 0-176-16,-3-2-34 15</inkml:trace>
  <inkml:trace contextRef="#ctx0" brushRef="#br0" timeOffset="82221.27">22912 9324 1422 0,'0'0'31'0,"-11"-3"6"0,2-2 2 0,-3 0 1 0,-6-1-32 0,3 1-8 16,-6 0 0-16,0 2 0 0,-5-2 44 0,8 5 8 16,-6-3 0-16,-3 3 1 0,-6 0 11 0,7 0 1 15,-4 0 1-15,0 0 0 0,-3 3-30 0,1-3-5 16,2-3-2-16,-6 3 0 0,0 0-15 0,-2 0-3 16,-1 0-1-16,-6 3 0 0,-8-3 12 0,2 5 2 0,-2-2 1 0,-1-1 0 15,-6 1 15-15,1 2 4 0,-4 1 0 16,1-1 0-16,-7-2-12 0,4-1-3 0,-4 4 0 0,-2-1 0 15,-3-5-9-15,-1 3-3 0,4-6 0 0,-1 3 0 16,-2-5-17-16,-4 5 0 0,1-6 0 0,-6 4 0 16,-1-4 0-16,-2 4 0 0,-3-1 0 0,-3 3 0 15,-7 0 22-15,1 0-2 0,0 0-1 0,-3 3 0 16,-4-1-7-16,1-2-2 0,0 3 0 0,3 2 0 16,-3-5 1-16,3 3 0 0,2-3 0 0,1 0 0 15,3 0-11-15,-6 0 0 0,-1-3-12 0,1 3 12 16,0-2-22-16,0-4 3 0,-3 4 1 0,-1-1 0 15,1-2 3-15,-3 2 1 0,-6 3 0 0,0 0 0 16,0-3 14-16,-6 3 0 0,-6-2 0 0,3 2 0 0,3-5 9 16,-3 2 5-16,-9 3 1 0,-3-3 0 0,0 1 3 15,3 2 1-15,-3-6 0 0,-3 4 0 0,3-1-3 0,0 0-1 16,0 3 0-16,6 0 0 0,0 0-6 0,3 0-1 16,-6 3 0-16,3 0 0 0,0-1-8 0,-3 4 10 15,0-4-10-15,0 1 10 0,6 2-10 0,-6-2 8 16,-3 2-8-16,-3-2 8 0,0 2-8 0,0-2 0 15,7 2 9-15,-1 0-9 0,0-2 14 0,0 2-2 16,6 1 0-16,-6-1 0 0,0-5-12 0,0 2-15 16,0 1 3-16,-3-3 1 0,3 3 11 0,0-3 0 0,0-3 0 0,3 0 8 15,3 1 0-15,0-3 1 0,-3 2 0 0,3 0 0 16,0 1 7-16,-3-4 2 0,0 6 0 0,-3-2 0 16,6-4-2-16,-3 6 0 0,-6-2 0 15,3 2 0-15,0-3-16 0,3 3 0 0,0 0 0 0,0 0 0 16,3 0 29-16,0 0 3 0,3 0 0 0,0 0 0 15,-3-5-32-15,3 2 0 0,-6 0-13 0,0 1 4 16,0-1 9-16,-3 1 0 0,6-1 0 16,-3 3 0-16,0 0 0 0,-6 0-8 0,0 0 8 0,3 0 0 15,9 3 0-15,0-3 0 0,-6-3 0 0,3 3 0 16,6-5 0-16,-3 2 0 0,-3-2 0 0,0-3-8 16,0 0 8-16,0 0 0 0,0 0 0 0,6 0-8 15,6 0 8-15,-4 0 8 0,1 0-8 0,6-2 11 16,0-1 5-16,0 3 0 0,0-3 1 0,0-2 0 15,0 5-17-15,2 0 8 0,1 0-8 0,0 0 0 16,-3 1 0-16,6-1 0 0,-3 2 0 0,2 1-9 16,-5-3 9-16,3 5-8 0,0 3 8 0,3-2-8 15,6-3 8-15,2 2 0 0,4 6 10 0,3-1-10 16,5 1 17-16,1 2-2 0,6 0-1 0,2 3 0 0,4-2 6 0,-1-1 2 16,4 3 0-16,3 0 0 0,2 0-22 0,3 2 0 15,7-2 0-15,-1-2 0 0,4 1 0 0,5 1 0 16,3-2 0-16,1-1 0 15,2 0-83-15,3-5-11 0,1 0-2 0,2-2-764 16,3-4-152-16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8:39:05.7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6315 7869 1094 0,'-9'0'97'0,"0"0"-77"0,-3-3-20 0,0 3 0 16,-5 0 216-16,-1 0 40 0,-6 0 8 0,3 0 2 16,-3 3-222-16,3 2-44 0,-5-2-11 0,2 2-1 15,-3-2 12-15,0-1 0 0,-5 1 0 0,2 0 0 16,0-1 0-16,0 1 0 0,-3-1 10 0,-2 1-10 15,-1 0 0-15,-3 2 0 0,1-2 0 0,-7-1 0 16,0 1 0-16,-2 2 0 0,-7 1-8 0,-2 2 8 16,-1-3 12-16,1 3 5 0,2 2 2 0,3-2 0 0,1 3 16 15,-1-1 3-15,1 1 1 0,-1 2 0 0,3 0-3 16,4 1-1-16,-1 4 0 0,6 1 0 0,4-1 1 0,2 1 1 16,3-1 0-16,3 1 0 0,6 2-37 0,1-2-12 15,2 2 0-15,3 2 0 0,0-1 12 0,3-1 0 16,3 3 0-16,3 2-8 0,-3 1 8 0,3 4 0 15,3 1-9-15,-3 2 9 0,3 9 0 0,-3-1 0 16,-2 6-9-16,2 2 9 0,0 0 0 0,0 6 0 16,-3-1 0-16,-3 6 0 0,3 3 0 0,-3 2 0 15,-3 3 0-15,3 2 0 0,0 3 0 0,-3 3 11 16,-2 2-11-16,2 1 10 0,-3-1 9 0,3 3 1 16,-3 0 1-16,-3 0 0 0,3-2-10 0,1-1-3 15,2-5 0-15,3-3 0 0,-3-2 1 0,3-5 0 16,0-1 0-16,3-5 0 0,3-2-9 0,0-8 0 0,0-3 9 0,0-8-9 15,3 0 0-15,0-6 0 0,0-1 0 0,3-1 0 16,-6-3 0-16,6-2 0 0,-3 0-8 0,0 0 8 16,-2-1 0-16,2-2 8 0,-3 1 0 0,0-1 0 15,0-3-8-15,0 1 9 0,-3-1-9 0,3-2 10 16,0 0-10-16,0-3 8 0,3-2-8 0,0-3 8 16,0 0-8-16,0 0 0 0,0-3 0 0,3 0-11 15,0-5 0-15,3 6 0 0,-3-6 0 0,9 2 0 16,0 4 0-16,3-4 0 0,0 1 0 0,0 2 0 15,2-2 11-15,1 2-8 0,3 3 8 0,-3-3-8 16,3 1 8-16,3-1 0 0,3 3 0 0,-1-3 0 16,4 6 0-16,0-6-8 0,0 3 8 0,6-3 0 15,2 1 0-15,1-1-8 0,0-3 8 0,2-2 0 0,1 0-12 16,0 0 4-16,5-2 0 0,1-1 0 0,6 1 8 0,-1-4 0 16,1-2 8-16,-1 3-8 0,1 0 0 0,3-3-20 15,-1 2 4-15,4 1 1 0,-4 0 15 0,7 0 0 16,2-1 0-16,1 1 0 0,2 2 0 0,-2 1 0 15,2-1 0-15,4 0 0 0,5 3 0 0,-2-2-9 16,-4-1 9-16,4 1 0 16,2-1-29-16,3-2-1 0,-2-3 0 0,-1 2 0 15,7-2-161-15,-4 0-32 0,6-2-6 0,1 2-567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7:35:20.1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1070 5358 748 0,'0'0'33'0,"0"0"7"0,0 0-32 0,3-5-8 16,3-1 0-16,-3 4 0 0,-3 2 88 0,6-3 15 15,0 0 3-15,0-2 1 0,3 5-83 16,-6-3-16-16,6 1-8 0,0-1 8 0,0 0 0 0,-3 1 0 16,3 2 0-16,0 0 0 0,0-3 7 0,0 3 1 15,0 0 0-15,-4 0 0 0,10 0 24 0,-6 3 6 16,3-3 1-16,-3 0 0 0,0 0 5 0,3 0 0 15,-3 0 1-15,6 0 0 0,-3 0-29 0,3 2-7 16,-7 1-1-16,13 0 0 0,-9-3 0 0,3 0 0 16,3 0 0-16,-3 2 0 0,6-2 2 0,0 3 0 0,-7-3 0 15,7 3 0-15,0-3-2 0,0 0 0 0,-3 0 0 16,3 2 0-16,5-2-4 0,-5 3-2 0,3 0 0 0,3-3 0 16,-6 0-10-16,8 2 10 0,-5-2-10 0,3 3 10 15,3 0-10-15,-6-1 12 0,2 1-12 0,4-1 12 16,-3-2-12-16,-3 3 12 0,3 0-12 0,2-1 12 15,1-2-12-15,0 0 8 0,6-2-8 0,-10 2 8 16,10 0-8-16,-3-3 0 0,3 0 9 0,-1-2-9 16,-2 3 8-16,0-1-8 0,-1 0 10 0,1 1-10 15,-3-1 20-15,3 0-1 0,2 1-1 0,-2-1 0 16,0 0-7-16,-3 3-2 0,5 0 0 0,1 0 0 16,0 0-9-16,-3 0 10 0,2 0-10 0,-2 0 10 15,0 3-10-15,0 0 0 0,2-3 9 0,-2 2-9 16,6-2 0-16,-4 0 8 0,4 0-8 0,0 3 0 15,0-3 0-15,-4 0 0 0,1 0 0 0,0 0 0 16,-4 0 0-16,1 0 0 0,-3 0 0 0,3 0 0 0,-4-3 0 16,1 3 8-16,0 0-8 0,0-2 8 0,-3 2 5 0,-4 0 2 15,4 0 0-15,-3 0 0 0,3 0 1 0,-3-3 0 16,-1 3 0-16,4 0 0 0,-9 0-3 0,3 0 0 16,0 0 0-16,-1 0 0 0,1 0-5 0,-3 0-8 15,3 0 11-15,0 0-11 0,-3 0 8 0,3 0-8 16,-4 0 0-16,4 0 0 0,-3 0 0 0,0-3 0 15,0 3 8-15,0 0-8 0,-3 0 0 0,2-2 8 16,-2 2-8-16,0 0 0 0,3-3 12 0,-3 3-12 16,-3-3 12-16,3 3-12 0,-3-2 21 0,0 2-2 15,-12 0-1-15,11 0 0 0,-2-3 4 0,0 3 1 0,0-3 0 16,-9 3 0-16,9 0-4 0,-9 0-1 16,9 0 0-16,-9 0 0 0,9 0-6 0,-9 0-2 0,6 0 0 15,-6 0 0-15,9 3-10 0,-9-3 0 0,6 0 0 16,-6 0 0-16,6 0 0 0,-6 0-11 0,0 0 1 0,0 0 0 31,0 0-142-31,0 0-28 0</inkml:trace>
  <inkml:trace contextRef="#ctx0" brushRef="#br0" timeOffset="1404.31">898 4556 288 0,'0'0'25'0,"0"0"-25"0,0 0 0 0,0 0 0 16,0-5 171-16,0 0 29 0,3-3 5 0,-3 2 2 15,0 6-154-15,6-2-30 0,-6-4-7 0,9 1 0 16,-9 2-3-16,0 3 0 0,0 0 0 0,6-2 0 15,0-1-13-15,-6 3 9 0,0 0-9 0,0 0 8 16,0 0 36-16,0 0 6 0,0 0 2 0,0 0 0 16,0 0-18-16,8 5-3 0,-8 1-1 0,0 4 0 15,0 1 17-15,-5 5 3 0,5 2 1 0,-3 6 0 0,-3 5-10 16,3 0-1-16,0 6-1 0,-6-1 0 0,3 3-15 16,0 3-4-16,-3 2 0 0,0 1 0 0,3 1-12 0,0-1-8 15,-3 2 8-15,0-6-8 0,3 1 0 0,3-3 9 16,-6 0-9-16,6-8 0 0,3 0 0 0,-6-2 0 15,0-3 0-15,6 0 0 0,-5-6-8 0,5 1-3 16,-3-1 0-16,-3-2 0 16,3-5-25-16,0-1-4 0,3-2-2 0,-6 0-471 15,3-5-95-15</inkml:trace>
  <inkml:trace contextRef="#ctx0" brushRef="#br0" timeOffset="2356.37">1002 4453 1857 0,'0'0'82'0,"6"-5"18"0,-6 5-80 0,9-3-20 0,3-2 0 0,-3 5 0 15,6-3 0-15,-1 0 0 0,7 3 0 0,0 0 0 16,0 0 0-16,9 0-11 0,0 0 2 0,2 0 0 15,7 0-30-15,3 0-5 0,-1 3-2 0,1-3 0 16,6-3 4-16,-7 3 1 0,7-5 0 0,0 2 0 16,2-2 17-16,1 0 4 0,-1 2 1 0,-2-2 0 0,0 0 19 15,-4-1 16-15,4 4-4 0,-4-4 0 16,4 1 7-16,3 3 1 0,-4-4 0 0,1 4 0 0,3-1 8 16,-4 0 1-16,1 3 1 0,-4-2 0 0,1-1-7 15,3 3-2-15,-1-3 0 0,4 3 0 0,0 0-11 16,-1-2-2-16,4-1-8 0,-4 3 12 0,-2-3-12 0,0 1 0 15,2-1 8-15,4-2-8 0,-4 2 0 0,1 1 0 16,0-4 8-16,-4 4-8 0,1 2 0 0,-7-3 0 16,1 0 0-16,0 3 0 0,0-2 0 0,-4-1 0 15,1 0-8-15,0 3 8 0,-4 0 0 0,1 0 0 16,-3 0 0-16,0 0 0 0,-4 0 0 0,1 0 0 16,0 3 0-16,-3-3 0 0,-1 0 0 0,-2 0 9 15,3 0-9-15,-3 0 8 0,0 0-8 0,-4 0 0 0,7 0 0 0,-6 0 0 16,0 0 0-16,-3 0 8 0,0-3-8 0,-1 3 0 15,4 0 0-15,-6 0 8 0,0 0-8 0,0 0 0 16,-3 3 8-16,0 0-8 0,0-3 8 0,-3 0-8 16,-3 0 0-16,0 0 0 0,-1 0 8 0,-5 0-8 15,0 0 13-15,0 0 1 0,9 0 0 0,-9 0 0 16,0 0 0-16,0 0 0 0,6 0 0 0,-6 0 0 16,9 0-3-16,-9 0-1 0,0 0 0 0,0 0 0 15,6 2-10-15,-6-2 0 0,0 0 9 0,0 0-9 16,0 0 0-16,0 0 8 0,0 0-8 0,0 0 0 15,0 0 0-15,0 0 8 0,0 0-8 0,0 0 0 16,0 0 9-16,0 0-9 0,6 3 12 0,-6-3-12 16,0 0 25-16,0 0-1 0,0 0-1 0,0 0 0 15,6 8-7-15,-6-3 0 0,3 3-1 0,-3 0 0 0,0 0-15 0,0 0 0 16,0 0 0-16,0 2 0 0,-3 1 10 0,3 0 2 16,-3-1 1-16,3 3 0 0,-3 1-13 0,3 2 0 15,0-3 0-15,-3 3 0 0,0-3 0 0,3 3 0 16,0 0 0-16,0-1 0 0,0 1 0 0,-3 3 0 15,3-1 0-15,-3 1 0 0,3-1 0 0,0 4 0 16,0-4 8-16,0 1-8 0,0-1 0 0,-3 3 8 16,3-2-8-16,0-1 0 0,0 1 10 0,3-1-10 15,-3 1 10-15,0-1-10 0,0 4 12 0,0-4-3 16,0 6-1-16,0-3 0 0,0-2-8 0,0 2 0 16,3 0 9-16,0 0-9 0,-3 0 8 0,0 0-8 15,0 1 8-15,3-4-8 0,-3 3 11 0,0-2-3 16,0-1 0-16,0-2 0 0,0 0 0 0,3 0-8 15,-6 0 12-15,3-3-4 0,0 3 1 0,0-3 0 0,-3-2 0 0,3 2 0 16,-3-2 5-16,3-3 1 0,-3 2 0 0,3 1 0 16,-3-3 3-16,3 2 1 0,-3-4 0 0,3 1 0 15,-3-1-6-15,0 2-1 0,3-3 0 0,0-5 0 16,0 8-4-16,0-8 0 0,-3 5-8 0,3-5 12 16,-3 6-12-16,3-6 0 0,0 0 8 0,0 0-8 15,0 0 9-15,-6 2-1 0,1 1 0 0,5-3 0 31,-3 0-74-31,-3-3-15 0,0 3-3 0</inkml:trace>
  <inkml:trace contextRef="#ctx0" brushRef="#br0" timeOffset="5819.25">15864 5408 518 0,'0'0'23'0,"0"0"5"15,9 3-28-15,0-1 0 0,0-2 0 0,0 3 0 16,3-3 145-16,-1 0 24 0,-2 0 5 0,6 0 1 0,0 3-83 0,3-3-17 16,0-3-3-16,3 3-1 0,0 3-26 0,2-3-5 15,7-3 0-15,3 0-1 0,3 3-19 0,5 0-3 16,7 0-1-16,-3 0 0 0,2-2-7 0,1 2-1 16,2-3-8-16,4 0 12 0,-3 6 4 0,8 0 0 15,1-3 0-15,-1 0 0 0,-2 0 11 0,2 0 2 16,1 0 1-16,-1 2 0 0,7-2-19 0,-1 0-11 15,-2 0 12-15,-1 0-12 0,7 0 22 0,-4 0-2 16,-2 3-1-16,2 0 0 0,1-3 17 0,-1 2 3 16,1 4 1-16,-1-6 0 0,-2 5-23 0,-1-2-4 15,4-1-1-15,-1 1 0 0,1 2 8 0,-4-2 0 16,1-1 1-16,-7 1 0 0,1 0-1 0,-1-1 0 16,1 1 0-16,-1 0 0 0,1-3 1 0,-3 2 0 0,-1 4 0 15,1-4 0-15,-7 1-21 0,1-3 0 0,0 0 0 0,-7 0 8 16,1 0-8-16,-3 0 0 0,-1 3 8 0,-2-3-8 15,-3 0 8-15,-3-3-8 0,-7 0 8 0,1 3-8 16,-6-2 13-16,3 2-1 0,-6 0-1 0,-3 0 0 16,0 2-1-16,-3 1 0 0,-1-3 0 0,1 3 0 15,-3-3-10-15,3 0 10 0,-3 2-10 0,-6-2 10 16,0 0-22-16,6 3-5 0,3-3-1 0,-3 2-687 16,-6-2-138-16</inkml:trace>
  <inkml:trace contextRef="#ctx0" brushRef="#br0" timeOffset="6834.27">2752 5837 1209 0,'0'0'53'0,"3"-3"12"0,-3-2-52 0,0 2-13 0,0 0 0 0,0 3 0 16,3-5 61-16,-3 5 10 0,0 0 1 0,0 0 1 16,3-5-60-16,-3 5-13 0,0 0 0 0,0 0 0 15,0 0 0-15,0 0 0 0,0 0 0 0,0 0-8 16,0 0 16-16,9 0 4 0,-9 0 1 0,9 3 0 0,-9-3 33 0,6 7 6 16,3 4 2-16,-6 2 0 0,3 1-2 0,0 4 0 15,-3 6 0-15,6 8 0 0,-9 2-14 0,0 3-3 16,0 0-1-16,0 3 0 0,0 2-14 0,0 3-2 15,0 0-1-15,-6-3 0 0,0 6-9 0,3-6-8 16,-6 1 12-16,6-4-12 0,-6 1 13 0,3-3-4 16,-3-5-1-16,3 0 0 0,0-3 4 0,-3-3 0 15,3 1 0-15,0-4 0 0,0-1-12 0,0-4 0 16,0-2 9-16,-2-3-9 0,2 0 0 0,3-5-8 16,0 3 0-16,3-6 0 15,0-5-107-15,0 0-21 0,0 0-4 0</inkml:trace>
  <inkml:trace contextRef="#ctx0" brushRef="#br0" timeOffset="7801.88">2827 5734 1440 0,'0'0'128'0,"3"-6"-103"15,3 4-25-15,-3-6 0 0,-1 2 59 0,4 1 6 16,0 0 2-16,0 2 0 0,6-2-67 0,-6 0 0 16,6-1 0-16,0 1-12 0,3 0 2 0,-3-1 1 15,6-2 0-15,-3 3 0 0,5 0 9 0,-2-3-8 16,6 3 8-16,-6-3-8 0,9 2 8 0,-3-2 8 15,2 3-8-15,-2 0 11 0,3 0 29 0,0 2 5 16,-1-2 2-16,1 2 0 0,0-2-26 0,0 2-5 16,3 0 0-16,-1 1-1 0,1-4 8 0,3 6 1 15,0 0 1-15,-1 0 0 0,1 0-1 0,-3 0 0 16,3 0 0-16,2 0 0 0,-2 3-24 0,0-3 0 16,3-3-14-16,-1 3 5 0,-2-2 9 0,6 2 0 0,-1-5 0 15,-2-1 0-15,3 1 9 0,0 0-9 0,-1-3 12 0,4 0-12 16,-6 0 0-16,-1 3-9 0,4-6-1 0,-6 3 0 15,-3-3 10-15,-4 6 0 0,-2-3 0 0,3 0 0 16,-3 0 0-16,-3 3 0 0,-4 2 0 0,4-2 0 16,-6 2 11-16,0 1-3 0,-3 2 0 0,3-3 0 15,0 1 0-15,0-1-8 0,-6 3 12 0,2 0-4 16,1 0-8-16,0-3 10 0,0 3-10 0,-3 0 10 16,3-2-10-16,-3 2 0 0,0 0 0 0,-3 0 0 15,3 0 0-15,-9 0 0 0,9 0 0 0,-9 0 0 16,6 0 0-16,-6 0 8 0,0 0-8 0,0 0 0 15,9 0 13-15,-9 0-2 0,0 0-1 0,0 0 0 16,0 0 21-16,0 0 4 0,0 0 1 0,0 0 0 16,0 0-20-16,0 0-3 0,5 5-1 0,1 3 0 15,-6-8-3-15,0 0-1 0,6 8 0 0,0-3 0 16,-3 6-8-16,0-3 0 0,0-3 0 0,0 3 0 16,0 5 0-16,-3 0 8 0,0-2-8 0,0 5 0 0,0 2 8 0,0 1-8 15,0-1 0-15,-3 3 8 0,3 1-8 0,0 1 8 16,-3 1-8-16,-3 0 8 0,3 0-8 0,0 5 0 15,0-3 9-15,0 4-9 0,0 1 0 0,0 1 0 16,0 2 0-16,1 1 0 0,-4-1 0 0,3 1 0 16,0-1 0-16,-3 0 0 0,3 3 0 0,0-2 0 15,0-1 0-15,0 3 0 0,0-2 0 0,0 4 0 16,-3-2 0-16,3 3 0 0,-3 0 9 0,3-3 1 16,-3 0 0-16,3-3 0 0,-3 1 12 0,3-4 2 15,-3 1 1-15,0 3 0 0,0-4-25 0,-3-4 0 16,3 2 0-16,0-3 0 0,-3 1 9 0,3-1-9 0,1-5 10 15,-4 3-10-15,6-3 16 0,-3 1-2 0,-3-7-1 0,0 1 0 16,6 0 4-16,-3-3 1 0,0-2 0 0,0-3 0 16,3 0-2-16,-3 0 0 0,-3-3 0 0,-3 0 0 15,0-2-6-15,0 0-2 0,-2 2 0 0,-1-5 0 16,-3-3-8-16,3 3 0 0,-3-2 0 0,-3 2 0 16,0-3 0-16,-2-2 0 0,-7 2 0 0,-6-2 0 15,-3 0-9-15,1-1 9 0,-4 4-12 0,-3-4 12 16,-2 4-12-16,-4-4 12 0,-2 1-12 0,-7 0 12 15,-5 2 8-15,-4 0 8 0,1 3 1 0,-1-2 1 16,-2 2-18-16,-1 0-12 0,-2 0 1 0,2 2 1 16,1 1 18-16,8 0 4 0,4-1 1 0,5 1 0 15,7-3-13-15,2 3 9 0,9-1-9 0,4 1-807 16,5-6-166-16</inkml:trace>
  <inkml:trace contextRef="#ctx0" brushRef="#br0" timeOffset="9755.73">16870 6175 1450 0,'0'0'32'0,"0"0"6"0,0 0 2 0,0 0 1 0,0 0-33 0,0 0-8 0,0 0 0 0,0 0 0 16,-6 3 95-16,6-3 17 0,0 0 3 0,0 8 1 16,-3 0-48-16,3 0-8 0,-3 5-3 0,3 0 0 15,0 1 0-15,0 7 0 0,-6 0 0 0,3 3 0 16,3-1-15-16,-3 7-3 0,0-4-1 0,0 3 0 16,0 3-14-16,0-3-2 0,-3 3-1 0,0-3 0 15,-3-3-6-15,7 1-2 0,-1-1 0 0,-3 1 0 16,0-6-13-16,3 0 9 0,0-2-9 0,3-1 8 15,0 1 1-15,-3-4 0 0,0-1 0 0,0-1 0 0,3-2-1 16,-3-1-8-16,-3 1 12 0,6-3-4 16,0 0 18-16,-3-3 3 0,0 0 1 0,0-2 0 0,3-3-19 0,0 0-11 15,0 0 12-15,-6 2-12 0,0-4 12 0,6 2-12 16,-3-8 12-16,0 0-12 0,-3-5 12 0,0-6-12 16,9-2 12-16,-3-3-12 0,-6 0 0 0,3-2 0 15,0-6-12-15,3-2 3 0,0-3 9 0,-3-3 0 16,0-2 0-16,0-1-8 0,6 6 8 0,-3 3 0 15,0 0 0-15,0 2-8 0,3 3-2 0,0 5 0 16,3-3 0-16,-3 4 0 0,-3 1 10 0,3 1 0 16,3 0 0-16,0 3 0 0,-3-1 0 0,3 1 0 15,0 2 8-15,3 0-8 0,0-3 0 0,0 6 0 16,3-3 0-16,-1 3 0 0,1 0 0 0,0 2 0 16,-3 3 0-16,3 0 0 0,0 3 0 0,0-3 0 15,-3 3 0-15,3-1 0 0,3 1 0 0,-3 2-18 16,-1 1 3-16,1 2 1 0,0 0 14 0,3 0 0 15,0 2 0-15,-3 4 0 0,3-1 0 0,-3 0 0 0,3 3 0 16,2 0 0-16,-5 3 0 0,3-3 0 0,3 2 0 0,3 1 0 16,-3 2 0-16,0-2 0 0,-3-1 0 0,-1 4 0 15,1-4 11-15,-3 3 1 0,-3-2 1 0,-6 0 0 16,0 2-13-16,-3 0 0 0,-3 0 0 0,-6 3 0 16,-3-3 0-16,0 3 0 0,1-3 0 0,-4 3 0 15,-6 0 0-15,0 0 0 0,3-3 0 0,0 3 0 16,-3 0-24-16,1-3-8 0,2 3-2 0,0 0 0 15,3-3-49-15,0 3-9 0,3-5-3 0,-3 2-617 16,6 0-123-16</inkml:trace>
  <inkml:trace contextRef="#ctx0" brushRef="#br0" timeOffset="10563.31">17465 6572 1681 0,'0'0'74'0,"-3"-5"16"0,3 0-72 0,3-3-18 0,0 2 0 0,0-1 0 16,-3 1 55-16,0-2 7 0,6 3 2 0,-6-3 0 15,3 3 14-15,0-3 3 0,-3 3 1 0,3-1 0 16,-3 1-30-16,0 5-7 0,0 0-1 0,-3-5 0 16,3-1-2-16,0 6-1 0,-6-5 0 0,0 2 0 15,0 1-14-15,0 2-3 0,-3 0-1 0,1 2 0 16,-7 1-7-16,3 2-2 0,3-2 0 0,-6 5 0 16,0-3 5-16,0 3 1 0,3 0 0 0,-3 3 0 15,0-1-10-15,4 4-2 0,-4-1 0 0,3 0 0 16,0 3-8-16,3 0 0 0,-6-3 0 0,6 5 0 15,6 1 0-15,0-3 0 0,-6 2 0 0,0 4 0 16,3-4-9-16,3 1 9 0,3-1-12 0,0-2 12 16,0 0-8-16,3 0 8 0,0 0 0 0,0 2 0 0,0-5 0 0,0 3 0 15,6-3 0-15,3 3 0 0,-3-2 0 0,0-1 0 16,3-3 0-16,0-2 0 0,3 3 0 0,-3-3 0 16,-1-3 0-16,1 0 0 0,3-2 0 0,0 2 0 15,-3-2 0-15,0-3-10 0,3-3 25 0,0 3 5 16,0-5 0-16,0 0 1 0,-1-3-1 0,4 3 0 15,-3-3 0-15,0-3 0 0,-3 3-11 0,3-5-9 16,0 2 12-16,3-2-12 0,-7 2 0 0,1 1 0 16,0-3 0-16,0-1 0 0,0 4 0 0,-6-3 0 15,-3-1 0-15,3 1 0 0,3 0 0 0,-3 0-12 16,-9-1 0-16,3 1 0 0,0 3 0 0,-3-1 0 16,3-2 0-16,-6 0 0 0,-6 5-1 0,6-3 0 15,-3 1 0-15,-3-1 0 16,-6 0-11-16,4 1-3 0,-1-1 0 0,0 3 0 15,-3 3 1-15,0-3 0 0,-3 3 0 0,3-1 0 0,0 4 11 0,1-1 3 16,-7 3 0-16,3 3 0 0,3-1 2 0,-3-2 1 0,3 3 0 0,1 2 0 16,2 1 19-16,3-4 4 0,-3 1 1 0,3 5 0 15,0-3-15-15,3 3 0 0,6-3 0 0,-3 3 0 16,0 0 0-16,3 0 0 0,6 0 0 0,0 0 0 16,0-3 0-16,3 3 0 0,3-2 0 0,3-1 0 15,0-2 0-15,3 2 0 0,-3-3 0 0,3 1 0 16,2 0 0-16,1-3 0 0,0 2 8 0,0-4-8 15,3 2 14-15,-3-3 0 0,0-2 0 0,-1 2 0 0,1 1 10 0,6-1 1 16,0 0 1-16,0-2 0 0,-9 0-7 0,5-1-2 16,4 1 0-16,0-3 0 0,-3 3-9 0,0-3-8 15,-3 0 9-15,2 0-9 16,1-3-87-16,-3 1-23 0,-3-1-5 0,0 1-1 0</inkml:trace>
  <inkml:trace contextRef="#ctx0" brushRef="#br0" timeOffset="11241.72">16617 5823 345 0,'0'0'31'0,"0"0"-31"0,0 0 0 0,0 0 0 15,0 0 149-15,9 0 24 0,-3 0 5 0,3 0 1 16,-9 0-99-16,9-2-19 0,0 2-4 0,0 0-553 15</inkml:trace>
  <inkml:trace contextRef="#ctx0" brushRef="#br0" timeOffset="11597.97">16632 5826 403 0,'0'0'36'0,"0"0"-36"15,0 0 0-15,0 0 0 0,6-3 180 0,-6 3 30 16,0 0 6-16,0 0 0 0,9 3-100 0,-3-3-20 16,-6 0-4-16,6 3 0 0,-6-3-12 0,9 0-3 15,-3 0 0-15,-6 0 0 0,0 0-9 0,0 0-3 16,6 0 0-16,-6 0 0 0,0 0-19 0,5 2-4 16,1-2-1-16,0 3 0 0,3 0 6 0,-3-3 1 15,3 0 0-15,3 2 0 0,0 1-9 0,0-3-2 16,-3 0 0-16,9 0 0 0,3 3-5 0,-4-3 0 15,1-3-1-15,0 3 0 0,3-3-22 0,0 3-9 16,0-2 8-16,2-1-8 0,-2 0 0 0,3 1 0 0,3 2 0 0,0-3 0 16,-6-2 0-16,2 2 0 0,4 1 0 0,-3-4 0 15,-6 4 0-15,0-1 0 0,-6 0 0 0,-1 1 0 16,4-1 0-16,-3 3 18 0,-6 0-3 0,0 0-1 16,0 0-14-16,-6 0-13 0,0 0 2 0,0 0 1 15,0 0-70-15,-6-3-15 16,6 3-2-16,-9 0-616 0,-3 0-123 0</inkml:trace>
  <inkml:trace contextRef="#ctx0" brushRef="#br0" timeOffset="12282.53">16656 5757 403 0,'12'-8'17'0,"-12"8"5"0,0 0-22 0,3-5 0 0,6 2 0 0,-1 3 0 16,-8 0 229-16,9 0 42 0,0 0 8 0,-9 0 1 15,0 0-135-15,0 0-27 0,9 3-6 0,-9-3 0 16,0 0-29-16,3 8-6 0,0 0-1 0,-3-8 0 15,-3 5-21-15,3 1-5 0,-6 2-1 0,3-1 0 16,0 1-26-16,-3-2-6 0,-3 2-1 0,1-3 0 16,5 3-8-16,3-8-8 0,-3 2 9 0,-3 4-9 15,6-1 0-15,0-5-21 0,0 0 3 0,0 0 1 16,0 0-26-16,9 3-5 0,8-1 0 0,-5-2-1 0,0 0 57 0,0-2 12 16,6-1 3-16,3 0 0 15,0-2-95-15,-1 2-20 0,-5 1-3 0,-3-3-1 0,6 2 77 16,-6 0 19-16,-3 1 0 0,3-1 0 0,0 0 0 0,-3-2 0 15,-3 2 0-15,0 1 0 0,-6 2 36 0,9 0 2 16,-4-3 0-16,-5 3 0 0,0 0 7 0,0 0 2 16,6 0 0-16,-6 0 0 0,0 0-1 0,0 0 0 15,0 0 0-15,-3 3 0 0,-2 2-16 0,-1 3-3 16,-3 0-1-16,0 2 0 0,3-2-18 0,-3 3-8 16,0 0 8-16,0-1-8 0,6 1 17 0,-3-1-1 15,3-2-1-15,0 3 0 16,0-6-34-16,6 0-6 0,3 1-2 0,0-4 0 0,0 4 10 0,3-9 1 15,3 0 1-15,3 1 0 0,-3-4 2 0,-1-1 0 16,4-4 0-16,0 3 0 0,0 0-2 0,0-3 0 16,-3 1 0-16,0 2 0 15,3 0-29-15,-6 0-7 0,-6 0-1 0</inkml:trace>
  <inkml:trace contextRef="#ctx0" brushRef="#br0" timeOffset="13084.14">18376 5966 1749 0,'0'-13'38'0,"0"13"8"0,3-5 2 0,-3 0 2 0,0-1-40 0,0 6-10 15,-3-5 0-15,3 5 0 0,-3-5 68 0,3 5 11 16,-6 0 2-16,0 0 1 0,-3 0 5 0,0 5 1 16,-2 3 0-16,-1 0 0 0,0 5-28 0,-3 6-6 15,-3-1-1-15,0 6 0 0,0 0 1 0,0 2 0 16,-2 1 0-16,2 4 0 0,-3 1-27 0,6 3-6 15,3-1-1-15,0 3 0 0,6-3-11 0,0 3-9 16,3-2 12-16,3 2-12 0,0-5 0 0,3-3 0 16,3 0 0-16,6-3-12 0,0 1 2 0,3-3 1 15,0-6 0-15,3 1 0 0,2-4-10 0,1-1-1 16,0-6-1-16,6 0 0 16,0-6-37-16,0-2-7 0,2-2-2 0,4-6 0 15,0 0-97-15,5-6-20 0,1-1-4 0</inkml:trace>
  <inkml:trace contextRef="#ctx0" brushRef="#br0" timeOffset="13362.34">18790 6109 1440 0,'0'0'128'0,"0"0"-103"0,0 0-25 0,0 0 0 0,0 0 164 0,6 6 28 16,-6-6 6-16,9 5 1 0,0 0-155 0,3 0-32 15,0 1-12-15,2 2 11 0,1-3 19 0,3 6 4 16,3-1 1-16,-6 1 0 0,3 2-7 0,-3 0-2 16,2 0 0-16,-2 3 0 0,-6 3 4 0,3-3 1 15,0 0 0-15,-6 2 0 0,0 1-3 0,-6-1-1 16,0 1 0-16,0-1 0 0,-6-2 5 0,0 3 2 16,-6-1 0-16,-3 1 0 0,0-1-23 0,-2-2-11 15,-4 2 10-15,-3-2-10 0,3 0-12 0,-3-3-8 16,3 1-1-16,-2-1-1 15,2-3-132-15,0 4-26 0,0-6-6 0</inkml:trace>
  <inkml:trace contextRef="#ctx0" brushRef="#br0" timeOffset="13657.94">19171 6077 2127 0,'0'0'47'0,"0"0"9"0,0 8 3 16,0 0 1-16,0 0-48 0,-3 3-12 0,-3-1 0 0,3 4 0 16,-3-1 82-16,3 3 14 0,-3 0 4 0,0 5 0 15,0-5-23-15,3 5-4 0,-3 0-1 0,0 6 0 16,0-6-45-16,3 0-10 0,3 3-1 0,0-3-1 16,0 3-5-16,3-3-1 0,0-3 0 0,3 3 0 0,0-5-9 0,3 0 0 15,0-3 0-15,0 1 0 16,3-4 28-16,0-2 3 0,0 3 1 0,0-6 0 0,0-2-32 15,5-3 0-15,-2 0 0 0,3-6 0 0,3-1 0 0,0-4 0 16,0-2 0-16,3-3 0 16,-1-3-96-16,1-2-26 0,0-3-5 0,-3 1-669 15,0-4-135-15</inkml:trace>
  <inkml:trace contextRef="#ctx0" brushRef="#br0" timeOffset="13971.97">18519 5940 1789 0,'15'-3'79'0,"-6"3"17"0,-3 0-77 0,6 0-19 16,0 0 0-16,3 0 0 0,2 0 56 0,1 0 8 0,3 0 2 0,3 0 0 15,3-5 12-15,-4 2 2 0,4 1 1 0,3-4 0 16,3 1-21-16,-3 0-4 0,2 2 0 0,4-2-1 16,-3 0-27-16,-1-1-6 0,4 1-1 0,-3 0 0 15,-3-1-21-15,-1 1 9 0,-5 0-9 0,3 2 0 16,-9-2 0-16,0 2 0 0,-3-2 0 0,-3 2 0 16,-3 1-12-16,-4-1-10 0,-5 3-2 0,0 0 0 15,6-5-124-15,-6 5-26 0,-3-3-5 0,3-2-759 16</inkml:trace>
  <inkml:trace contextRef="#ctx0" brushRef="#br0" timeOffset="14242.27">19120 5712 1267 0,'0'0'56'0,"0"0"12"0,0 0-55 0,0 0-13 16,0 0 0-16,0 0 0 0,0 0 181 0,9-2 34 15,0 2 6-15,-3 0 2 0,-6 0-86 0,9 2-17 16,3 1-3-16,-3 0-1 0,3 2-41 0,-3 0-9 0,0 1-2 0,0 1 0 16,0 1-35-16,-1 0-7 15,1 0-2-15,-3 3 0 0,0-3-6 0,3 2-2 16,-3 1 0-16,0-3 0 0,0 2-12 0,-3-2 0 16,0 3 0-16,0-3 0 0,-3 3 0 0,-3-1 0 0,3 1 0 0,-3-3 0 15,-3 2 0-15,0 1 0 0,0 2 0 0,0-2 0 31,0-6-100-31,-3 3-22 0,3 2-5 0,-3-2-1 0</inkml:trace>
  <inkml:trace contextRef="#ctx0" brushRef="#br0" timeOffset="14558.57">19582 5646 2419 0,'0'0'53'0,"0"0"11"0,0 0 3 0,6 6 1 0,3 1-55 0,-1 1-13 16,4 0 0-16,0 3 0 0,0 2 0 0,6 0 0 16,-3 3 0-16,6 3 0 0,0-1 47 0,-1 6 6 15,1 3 2-15,3 2 0 0,-3 0-37 0,3 0-7 16,0 3-2-16,-1 5 0 0,-2 0-9 0,-3 0 0 15,-3 0 0-15,0 0 0 0,-3 0 0 0,-6-3 0 16,-3 3 0-16,-3 0 0 0,0-2 46 0,-6-4 7 16,-3 1 2-16,-3 0 0 0,-6 0-32 0,0-3-7 15,-6-3 0-15,1 1-1 0,-7-1-15 0,0-2 0 16,0 0-12-16,-5 0-845 16,-7-1-170-16</inkml:trace>
  <inkml:trace contextRef="#ctx0" brushRef="#br0" timeOffset="21603.77">16382 7350 1591 0,'-6'0'70'0,"0"0"15"0,0 0-68 0,-3 0-17 0,0-3 0 0,3 3 0 15,0-2 32-15,3-1 2 0,-3-2 1 0,6 5 0 16,0 0-35-16,6-5 0 0,0-1 0 0,0 1 0 15,3 0 0-15,3 2 0 0,0 0 10 0,0 1-10 16,3-1 0-16,3-2 8 0,-1 2-8 0,1 3 0 16,3 0 24-16,3 0-1 0,0-2 0 0,3 2 0 0,-1-3 9 0,4 3 1 15,9-3 1-15,-3 1 0 0,-1 2-4 0,4-3-1 16,3 3 0-16,-1-3 0 0,1 1-1 0,6-4 0 16,-4 4 0-16,7-1 0 0,8-2 10 0,-2 2 2 15,2-2 0-15,4 0 0 0,5-3-23 0,-2 2-4 16,-1-2-1-16,7 3 0 0,2 0 8 0,1 0 2 15,-4-3 0-15,3 2 0 0,4 1-6 0,-1 0 0 16,-2-1-1-16,2 1 0 0,-3 3-3 0,-2-1-1 16,2-2 0-16,1 5 0 0,-1-3 1 0,-2 0 1 0,-1 1 0 15,-5 2 0-15,-4 0 5 0,4 2 1 0,2 1 0 0,0-3 0 16,-2 0 8-16,-4 0 1 0,1 0 1 0,2 3 0 16,-2-3 2-16,2 0 0 0,1 0 0 0,-4 0 0 15,-2 0-15-15,-4 0-4 0,1 0 0 0,-3 0 0 16,-1 0 0-16,-2 0-1 0,-7 0 0 0,4 0 0 15,-6 2-11-15,-4 1 0 0,-5-3 0 0,0 3 8 16,-6-1-8-16,0 1 8 0,-7-3-8 0,1 2 8 16,-6 1-8-16,0 0 12 0,-3-1-12 0,-3-2 12 15,0 3-12-15,-3-3 8 0,0 0-8 0,-6 0 8 16,0 0-8-16,0 0 0 0,0 0 0 0,0 0 0 16,0 0 0-16,0 0 0 0,0 0 0 0,0 0-11 15,0 0-17-15,0 0-4 0,-3-5-1 0,-3 2 0 16,0-2-171-16,0 0-35 0</inkml:trace>
  <inkml:trace contextRef="#ctx0" brushRef="#br0" timeOffset="29140.43">1154 8395 2088 0,'0'0'92'0,"0"0"20"0,0 0-90 0,0 0-22 0,0 0 0 0,6-5 0 32,-6 5-25-32,0-5-10 0,0 5-1 0,0 0-1 15,0 0 2-15,3-6 1 0,6 1 0 0,0 2 0 0,-9 3 18 0,0-2 4 0,9 2 1 0,-7 0 0 16,-2 0 11-16,6-3 0 0,0 3 0 0,3 0 0 16,3 0 8-16,-6 3 0 0,-6-3 0 0,9 0 0 15,-9 0 6-15,9 0 2 0,3 2 0 0,-3 1 0 16,3-6 0-16,-3 3 1 0,6 3 0 0,-4-3 0 15,4 0 5-15,0 0 1 0,3 0 0 0,0 0 0 16,0 0-4-16,0 0-1 0,6-3 0 0,-4 3 0 16,1 0-5-16,0 0-1 0,-3-2 0 0,6 2 0 0,2 0-4 0,1 0-8 15,-3 0 11-15,0-3-11 0,0 0 12 0,0 3-12 16,2 0 12-16,1 0-12 0,0-2 12 0,0 2-4 16,-4 0 0-16,10-3-8 0,-9 1 12 0,3 2-12 15,-3-6 12-15,-4 4-12 0,1 2 14 0,3-3-4 16,-3 0-1-16,0 3 0 0,0-2-9 0,2 2 12 15,-2-3-12-15,0 0 12 0,-3 1-12 0,0-1 12 16,-3 3-12-16,0-3 12 0,5 3-4 0,-8-2 0 16,6 2 0-16,-9-3 0 0,6 3 1 0,-3 0 0 15,3 0 0-15,-9 0 0 0,3 0 7 0,3 0 2 16,-3 0 0-16,-1 0 0 0,1 0-5 0,-3 0-1 0,6 0 0 16,-9 0 0-16,6 0-4 0,-3 0-8 15,-6 0 11-15,12 0-11 0,-6 0 9 0,0 0-9 0,-6 0 0 16,9 0 9-16,-3 0-1 0,0-2-8 0,-6 2 12 0,6 0-4 15,6 0-8-15,-9 0 12 0,3 0-12 0,-1-3 12 16,-5 3-12-16,9 0 8 0,0 0-8 0,-3 0 8 16,6 0-8-16,-6-3 0 0,3 3 0 0,0 0 0 15,0-2 0-15,-3 2 0 0,6 0 8 0,-6 0-8 16,3 0 0-16,-3 0 0 0,-6 0 0 0,6 2 0 16,6 1 0-16,-7 0 0 0,1-1 9 0,0 1-9 15,0-1 8-15,-6-2-8 0,0 0 8 0,9 3-8 16,-3 0 0-16,0-1 9 0,0-2-9 0,0 3 0 15,0 0 8-15,0-3-8 0,-6 0 0 0,6 0 0 0,3 0 0 16,-9 0 10-16,0 0-10 0,3-6 8 0,-3 6-8 16,0 0 12-16,0 0-12 0,0 0 12 0,0 0-2 0,0 0 0 15,0 0 0-15,0 0 0 0,0 0 2 0,0 0 0 16,3-2 0-16,-3 2 0 0,0 0-12 0,0 0 8 16,0 0-8-16,0 0 8 0,0 0-8 0,0 0 0 15,3-6 0-15,0 1 0 0,3 0 0 0,-3-3 0 16,0 3-8-16,3-3 8 0,-6 0 0 0,6-3-11 15,-3 1 11-15,0-1-8 0,0-2-1 0,2 0 0 16,-5-1 0-16,0-2 0 0,0 3 9 0,0-3-13 16,0-2 5-16,-5-1 8 0,5-2-8 0,-6 3 8 15,3-4 0-15,-3 1 0 0,0-3 0 0,0 3 0 16,-3-3 0-16,3-2 0 0,3 0 0 0,-6-1-9 0,3-5 9 0,0 3 0 16,6 0-10-16,-6 3 10 0,0-1-8 0,3 3 8 15,3 3 0-15,0 0 0 0,-3 0 0 0,0 0 0 16,3 2 0-16,0 1 0 0,0-1 0 0,0 1 0 15,0 2 0-15,0 0 0 0,-3 0 0 0,3 3 8 16,-3 2-8-16,0-2 0 0,-3 5 0 0,0 0 8 16,0 0 0-16,3 3 0 0,-6 0 0 0,4-1 0 15,-1 1-8-15,0 5 0 0,-3-3 0 0,0 3 8 16,3-2-8-16,6 2 0 0,-12 0 0 0,6 0 0 16,0 0 0-16,0 0 0 0,6 0 0 0,-9 0 0 15,6 2 0-15,-3-4 0 0,3 2 0 0,-3 0 0 16,-3 0 0-16,3-3 0 0,3 3 0 0,0-3 0 15,0 1 0-15,-8 2 0 0,5-3 0 0,3 1 0 16,-9-1 0-16,3 3 0 0,0-3 0 0,-3 1 8 16,3 2-8-16,-12-3 0 0,3 0 0 0,-3 3 0 0,4-2 0 0,-7-1 0 15,0 3 0-15,-3-3 0 0,0 3 0 0,-2 0 0 16,5 0 0-16,-3 0 0 0,3 0 8 0,-9 0-8 16,7 0 8-16,-1 0-8 0,0 0 13 0,0 3-1 15,-2-3-1-15,-1-3 0 0,0 3-11 0,0 0 10 16,-5 0-10-16,5 0 10 0,0 0-10 0,-6 0 0 15,10 0 9-15,-10 0-9 0,3 0 0 0,0 3 0 16,4-3 0-16,-1 0 0 0,-9 0 0 0,6 0 0 16,4 0 0-16,-10 0 0 0,6 0 0 0,-3 3 0 15,4-1 0-15,2 1 8 0,0-3-8 0,0 3 0 16,7-1 0-16,-4-2 0 0,3 0 0 0,3 0 0 16,0 0 0-16,0 0 0 0,1 0 0 0,2 0 8 15,0 0-8-15,0 0 0 0,3 0 0 0,-3 0 8 0,6 0-8 16,0 3 0-16,-2-3 0 0,2 0 0 0,3 3 0 0,0-3 0 15,3 2 0-15,-3 1 0 0,9-3 0 0,0 0 0 16,-9 2 0-16,9-2 0 0,0 0 0 0,-3 6-8 16,3-6 8-16,0 0 0 0,0 5-9 0,0-5 9 15,0 8 0-15,0-3-9 0,3 3 9 0,0-3 0 16,3 1 0-16,-6 2-8 0,3-3 8 0,3 3 0 16,-3-3 0-16,-3 3 0 0,3 3 0 0,-3-3 0 15,0 0 0-15,0 2 0 0,-3-2 0 0,3 5 0 16,-3-2 0-16,-3 0 0 0,3 2 9 0,-9 0-9 15,3 6 0-15,0-1 0 0,0 1 8 0,0 2-8 16,-6 0 0-16,7 3 0 0,2-3 0 0,0 5 0 16,-3 1 0-16,0 2 8 0,0-3-8 0,0 1 0 0,0-1 0 15,3 1 0-15,-3-1 8 0,3 1-8 0,-3 2 0 0,3-3 0 16,-3 3 0-16,3 0 0 0,0 1 0 0,0-1 0 16,-2 0 0-16,5-3 0 0,-6 1 9 0,6-4-9 15,-6-1 10-15,-3-1-10 0,12 0 11 0,-6-3-11 16,3 1 12-16,-6-3-12 0,9 0 12 0,-6-3-4 15,3 0 0-15,0 0-8 0,3-2 13 0,0 0-4 16,0-1-1-16,0 1 0 0,0-6-8 0,3 3 8 16,-3 0-8-16,3 0 8 0,3-3-8 0,-6 3 8 15,0-8-8-15,3 5 8 0,3-2-8 0,3 2 0 16,-9 3 0-16,3-5 0 0,6 0 0 0,-6 2 0 16,3 0 8-16,0-2-8 0,3 2 0 0,5-5 0 15,-8 3 0-15,9-3 0 0,-3-3 0 0,0 3 0 0,6 0 0 0,3-5 8 16,0 2 3-16,8-5 0 0,1-2 0 0,6 2 0 15,8-3-11-15,-2 1-16 0,0-4 4 0,11-2 1 32,4-2-76-32,8-3-15 0,10-6-3 0</inkml:trace>
  <inkml:trace contextRef="#ctx0" brushRef="#br0" timeOffset="30328.17">16912 8170 576 0,'0'0'51'0,"0"0"-41"15,0 0-10-15,-6 0 0 0,0-2 129 0,0 2 24 16,6 0 5-16,0 0 1 0,0 0-79 0,0 0-15 16,0 0-3-16,0 0-1 0,0 0 13 0,0 0 2 15,0 5 1-15,3 3 0 0,0-3-8 0,0 3-1 16,-3 3-1-16,3-1 0 0,0 4-4 0,-3 1-1 16,-3 1 0-16,0 3 0 0,3 2-13 0,0 3-2 15,-3 0-1-15,3-1 0 0,-6 7-14 0,6 1-4 16,-3 4 0-16,-3-1 0 0,3 0 0 0,0 1 0 15,0 2 0-15,0-3 0 0,3 1-28 0,-3-4 0 16,-3 1 0-16,6 0 0 0,0-6 0 0,0 1 0 16,0-3 8-16,-3-1-8 0,3-1 8 0,-3-4-8 0,0 1 0 15,0-6 0-15,-3-2 11 0,3-4-11 16,0 1 12-16,0-2-12 0,-3-4 0 0,6-2-19 0,0 0 3 0,0-8 0 31,-3-2-135-31,6-3-26 0,0-6-6 0</inkml:trace>
  <inkml:trace contextRef="#ctx0" brushRef="#br0" timeOffset="30788.26">16808 8244 1335 0,'0'0'59'0,"0"0"13"0,0-8-58 0,3 3-14 16,-3-3 0-16,5 3 0 0,1-3 28 0,0 3 2 15,-6-3 1-15,3 3 0 0,0-1 69 0,-3 6 13 16,3-8 3-16,0 0 1 0,-3 3-53 0,6-3-10 16,0 3-2-16,0 0-1 0,0-3-31 0,3 0-5 15,0 0-2-15,3 0 0 0,-3 2-1 0,3 1 0 16,0 0 0-16,-1 0 0 0,4-1 16 0,-3 4 2 15,0-1 1-15,3 3 0 0,6 3-15 0,-6-1-2 16,0-2-1-16,3 6 0 0,2-4 4 0,1 6 1 16,0-3 0-16,-6 3 0 0,3 0-3 0,0 0-1 15,-3 0 0-15,-1 0 0 0,-2 3 5 0,6-1 1 16,-3 1 0-16,-3 0 0 0,-6 2-20 0,0-3 0 16,0 4 0-16,-3 1 0 0,-6-1 26 0,0-1 2 0,-6 3 0 0,-3 0 0 15,0 2 12-15,-6-2 4 0,-3 0 0 0,1 2 0 16,-4 4-33-16,3-4-11 0,-6 1 0 0,0-1 9 15,1 1-9-15,2-3 0 0,-3-1 0 0,3 1 0 16,-3 0 0-16,4-3-16 0,-1 1 4 0,3-6 1 16,3 0-33-16,0-3-6 0,6 0-2 15,0-5-722-15,6-3-145 0</inkml:trace>
  <inkml:trace contextRef="#ctx0" brushRef="#br0" timeOffset="31283.52">17852 7866 403 0,'0'0'36'0,"0"0"-36"0,0-3 0 16,0 3 0-16,3-5 179 0,-3 5 29 0,0-5 5 0,0 5 2 15,0 0-70-15,0 0-13 0,-3-3-4 0,3 3 0 16,-6-2-16-16,3 2-3 0,-3 2-1 15,-3 1 0-15,-2 2-28 0,-1 0-5 0,0 1-2 0,-3 4 0 16,-3 1-14-16,0 2-3 0,0 0-1 0,3 6 0 16,-2-1-19-16,-4 4-3 0,3 4-1 0,-3 0 0 15,3 9 7-15,-3-3 1 0,-2 5 0 0,5 2 0 16,3 1-20-16,0 0-3 0,3-1-1 0,0 1 0 16,3 0-3-16,3-1-1 0,0 4 0 0,3-6 0 15,0 3-12-15,6-3 0 0,3-3 0 0,0 0-10 0,0 1 10 16,3-6 0-16,6-3 0 0,3-2 0 0,0-5 0 0,0-1 0 15,-4-2-10-15,10-5 10 0,6-1-20 0,-3-4 2 16,0-6 1-16,2 0 0 16,4-3-47-16,-3-5-10 0,3-3-2 0,-4-5-1073 15</inkml:trace>
  <inkml:trace contextRef="#ctx0" brushRef="#br0" timeOffset="31807.22">18218 8207 1792 0,'0'0'40'0,"0"0"8"0,0-5 1 0,0 5 1 15,3-3-40-15,3 1-10 0,-3-3 0 0,6 2 0 16,-3 0 28-16,3 3 4 0,3-2 1 0,3 2 0 0,-3 2 8 16,6-2 2-16,-3 0 0 0,2 6 0 0,1-4-27 0,3 3-6 15,-3 3-1-15,3 3 0 0,0 0 4 0,-1 2 1 16,-2 3 0-16,-3 2 0 0,0-2 21 0,0 3 4 16,-6-1 1-16,3 1 0 0,-6 2 11 0,0-3 2 15,-3 1 1-15,0 2 0 0,-3-2-24 0,0-1-5 16,-3 1-1-16,-3-1 0 0,-3 1 19 0,-3-1 3 15,-3-2 1-15,0 3 0 0,-3-4-31 0,-3 4-5 16,1-3-2-16,-4 2 0 0,3 1-20 0,-3-3-4 16,0-3-1-16,1 0 0 15,-1-2-29-15,3-1-7 0,0-2 0 0,6-2-1 16,-3-4-121-16,9-2-24 0,-8-5-5 0,14-8-1 0</inkml:trace>
  <inkml:trace contextRef="#ctx0" brushRef="#br0" timeOffset="32121.95">18733 8120 2102 0,'-9'3'46'0,"3"-1"10"16,1 1 1-16,-7 2 3 0,0 3-48 0,0 0-12 0,-3 3 0 0,-3 2 0 15,3 0 62-15,-3 0 10 0,3 6 3 0,1-1 0 16,-1 1-11-16,6 2-1 0,3-2-1 0,0 5 0 15,-3-3-22-15,6-3-5 0,0 1-1 0,3-1 0 0,3 1-21 0,0-1-4 16,0-2-1-16,3 3 0 0,3-1 3 0,0-2 0 16,0-3 0-16,3 3 0 0,-1-3-11 0,4-2 8 15,-3 0-8-15,3-6 8 0,0 3 1 0,3-3 0 16,0-2 0-16,0-3 0 0,-1-3-1 0,4 3 0 16,0-5 0-16,0 0 0 0,0-3-8 0,0-3 10 15,2 0-10-15,1 3 10 0,-3 1-28 0,-3-4-6 16,3 3 0-16,-3-3-1 15,-1 3-136-15,-2 1-27 0,-3-1-6 0,-3 0-851 16</inkml:trace>
  <inkml:trace contextRef="#ctx0" brushRef="#br0" timeOffset="32587.78">18061 7977 1767 0,'0'0'39'0,"0"0"8"0,0 0 1 0,0 0 2 0,0 0-40 0,6 3-10 16,0-1 0-16,0-2 0 0,2 3 75 0,1-3 13 16,3-3 2-16,0 3 1 0,6 3-19 0,0-3-3 15,0 0-1-15,3 0 0 0,-1 0-24 0,4 0-4 16,-3 0-2-16,3 0 0 0,0 0-4 0,0 0-1 15,-1-3 0-15,4 3 0 0,0-2-5 0,0 2 0 16,-1-3-1-16,4 3 0 0,-6-5-10 0,3 2-1 16,-3 1-1-16,-1-1 0 0,1 0-15 0,-6 1 9 15,3-1-9-15,-6 0 8 0,0 1-8 0,-6-1 0 16,0 0 0-16,-3 1 0 16,-6 2-33-16,0 0-9 0,0 0-2 0,-3-3 0 15,0 1-118-15,-3-4-24 0,-3 4-5 0,0-1-773 0</inkml:trace>
  <inkml:trace contextRef="#ctx0" brushRef="#br0" timeOffset="32821.49">18465 7848 403 0,'0'0'36'0,"0"0"-36"0,6-3 0 0,0 3 0 16,0-3 218-16,3 3 37 0,3-2 7 0,-3 2 2 15,0 0-100-15,3 0-19 0,0 0-4 0,3 2-1 16,0-2-40-16,2 3-9 0,1 2-2 0,0 0 0 15,3 1-32-15,-3 2-6 0,0 0-2 0,3 0 0 0,-4 2-3 0,1-2-1 16,-3 3 0-16,0-1 0 0,-3 1-17 0,0-3-3 16,0 5-1-16,-6-2 0 0,0 2 13 0,-3 0 3 15,0-2 0-15,-3-1 0 0,-3 3-23 0,-3 1-4 16,-3-1-1-16,-3 0 0 16,-3 0-120-16,0 1-25 0,-3 1-5 0</inkml:trace>
  <inkml:trace contextRef="#ctx0" brushRef="#br0" timeOffset="33309.19">19436 8565 1875 0,'0'0'83'0,"0"0"17"0,0 0-80 0,0 0-20 15,0 0 0-15,0 0 0 0,0 0 64 0,0 0 8 16,0 0 1-16,6 5 1 0,-6-5 26 0,3 5 6 15,3 0 1-15,-3 1 0 0,-6-1-35 0,3 3-6 16,-3 0-2-16,0 2 0 0,-6 1-11 0,0 0-2 16,-3-1-1-16,-6 6 0 0,3 0-30 0,-6 0-5 15,1 0-2-15,-4 2 0 16,0-2-77-16,0 3-16 0,-3-3-4 0,4-1-749 16,-1 1-151-16</inkml:trace>
  <inkml:trace contextRef="#ctx0" brushRef="#br0" timeOffset="33954.68">19972 8162 2570 0,'0'0'56'0,"0"0"12"0,-9 0 3 0,9 0 1 0,0 0-57 0,0 0-15 16,0 0 0-16,0 0 0 15,0 0 36-15,0 0 4 0,9 0 0 0,0 0 1 0,2 3-27 0,4-3-6 16,0 0 0-16,3 0-8 0,0 0 11 0,0 0-11 16,3 3 10-16,-1-1-10 0,1 1 22 0,3 0-2 15,0-1 0-15,3-2 0 0,-3 0 9 0,2 0 2 16,1 0 0-16,0 0 0 0,-3 0-22 0,2 0-9 15,-2 0 8-15,0 3-8 0,0-3-12 0,-3 3-8 16,3-1-2-16,-4 1 0 0,-2 0 47 0,-3 2 10 16,0 0 1-16,-3 0 1 0,-3 1-8 0,-3-1-1 15,3 3-1-15,-6-3 0 0,0 3-27 0,-6 3 0 16,0-3 0-16,-3 5 0 0,-6 0 0 0,0 0 0 16,-6 3 0-16,0 0 0 0,-6 3 0 0,-2-1 0 15,-1 1 0-15,-6 2 0 0,0-3 20 0,-2 4-2 16,5-1 0-16,-6 2 0 0,3 4-18 0,1-3 0 15,-1 0 0-15,0-3 0 0,3 3 0 0,1-6 0 16,2 3 0-16,3 0 0 0,3-2 0 0,0-3 0 0,7 0 0 16,-1-3 0-16,0 0 0 0,6 0 0 0,6-5 0 15,0 0 0-15,3 0 0 0,3 0 0 16,-3-8 0-16,6 5 0 0,3-2 0 0,3 0 0 0,6-1 0 0,2-2 0 16,4 0 10-16,0 0-2 0,0-8 0 0,6 3 0 15,-1 0-8-15,4-3 0 0,0 0 0 0,6-3 0 16,-1 1 0-16,1-1-11 0,0 1 3 0,-4 2 0 15,4 0-8-15,-3 0-2 0,-1 0 0 0,1 3 0 16,-3-3 18-16,0 0 0 0,2 0 0 0,-5 0 0 16,0 3 0-16,0-1 0 0,5-2 0 0,-5 3 0 15,-9 0 0-15,-3 2 0 0,3 0 0 0,-6 1 0 0,-1-4-19 16,-2 4 0-16,0-1 0 0,-3 1 0 16,0 2-72-16,-9 0-14 0,0 0-3 0,0 0-728 15,0-8-146-15</inkml:trace>
  <inkml:trace contextRef="#ctx0" brushRef="#br0" timeOffset="34344.36">19850 7980 1652 0,'0'0'73'0,"0"0"15"0,0 0-70 0,9 0-18 0,2-3 0 0,-2 3 0 15,3 0 66-15,0 0 10 0,-3 0 1 0,3-2 1 16,0 2 26-16,3 0 4 0,0 0 2 0,3 2 0 15,-1-2-68-15,1 0-14 0,3 0-2 0,3 3-1 16,-3-1 21-16,0-2 4 0,2 3 1 0,4 0 0 16,-6-3-10-16,6 2-1 0,-3 1-1 0,2-3 0 15,-2 0-21-15,0 0-4 0,0-3-1 0,-3 3 0 0,-1-2 10 0,1 2 1 16,-6-3 1-16,3 0 0 16,-3-2-71-16,-3 0-14 0,0 2-4 0,-3-2 0 15,-6 0-102-15,3-1-21 0,-3 1-4 0,0-3-1 0</inkml:trace>
  <inkml:trace contextRef="#ctx0" brushRef="#br0" timeOffset="34560.53">20245 7842 1324 0,'0'0'118'0,"0"0"-94"16,6-2-24-16,0 2 0 0,0-3 74 0,0 3 10 15,9-3 3-15,0 3 0 0,0 0 22 0,0 0 5 16,3 3 1-16,0 0 0 0,2-1-43 0,-2 1-9 15,0 2-2-15,3 0 0 0,-3 1-16 0,0 2-3 0,2 0-1 0,-2 0 0 16,0 2-33-16,-3-2-8 0,0 3 0 0,-3-1 0 16,0-2 0-16,-6 3 0 15,0-3 0-15,-3 5 0 0,-3-5 0 0,0 2 0 0,-3 1 0 0,-3 0-715 32,-3-1-145-32</inkml:trace>
  <inkml:trace contextRef="#ctx0" brushRef="#br0" timeOffset="34950.1">21302 7673 2073 0,'0'0'184'0,"0"0"-147"15,0 5-29-15,0 3-8 0,6 0 78 0,-6 0 14 16,0 0 4-16,0 5 0 0,6 0-77 0,0 3-19 16,6 0 0-16,3 3 0 0,0 2 42 0,3-3 5 15,-1 6 1-15,4-3 0 0,0 3-36 0,-3-3-12 16,0 6 9-16,3-1-9 0,-4 1 15 0,4 2-3 16,-3 0 0-16,0 3 0 0,-3 2-12 0,-6 3 0 15,0 0 0-15,-3 0 0 0,-3 0 10 0,-3-2-1 16,-6 2 0-16,-3 0 0 0,-3 0 37 0,0 0 7 15,-6 0 2-15,0 5 0 0,-3-5-44 0,-2-2-11 16,-1 2 0-16,-6-3 0 0,0-5 53 0,-2-2 9 16,-1-1 2-16,-3 1 0 0,-3-6-64 0,-2 0-8 0,-1 0-4 0,-6 0-1 15,-2-2 40-15,-7 5 8 0,-5-3 1 0,-10-3 1 32,4 1-69-32,-4-3-15 0,-2-3-2 0,0 3-1322 0</inkml:trace>
  <inkml:trace contextRef="#ctx0" brushRef="#br0" timeOffset="36314.37">17790 8988 921 0,'0'0'40'0,"0"0"10"0,0 0-40 0,0 0-10 15,0 0 0-15,9 5 0 16,3 0 154-16,-6 1 29 0,3-1 5 0,-1 3 2 0,4 3-77 0,-3-3-15 16,3 2-3-16,0-2-1 0,0 3-40 0,3-3-8 15,0 2-2-15,3-2 0 0,-1 0-14 0,4-3-3 16,0 1-1-16,3-1 0 0,3-2 4 0,-3-1 1 16,2-2 0-16,1 0 0 0,3-2-6 0,0-4-1 15,-4 4 0-15,4-6 0 0,-3-3-8 0,0-2-3 16,-3 5 0-16,-1-5 0 0,-2 2-5 0,0-2-8 15,0 5 11-15,-3-3-11 0,0 3 16 0,-6 0-3 16,-1 3-1-16,1 0 0 0,0 2-4 0,-3-2-8 16,-3 5 11-16,3 3-11 0,3-1 22 0,-3 1-2 15,-6 2-1-15,6 0 0 0,-3 1 12 0,-3-1 2 16,3 6 1-16,0-1 0 0,0 1-34 0,-3-3 0 0,3 2 0 0,-6 1-12 16,3-3 12-16,-3 0 0 0,0 2 0 15,-3-2 0-15,3 0 0 0,-6-2 0 0,3 1 0 0,0-1 0 16,3-6 0-16,-6 5 0 0,0-2 0 0,0-3 0 15,6 0 0-15,-6 0-12 0,0-3 1 0,0-2 1 16,3 2-6-16,3-5 0 0,0 0-1 0,3 0 0 16,3-2-1-16,0 2 0 0,3-5 0 0,3-1 0 15,3 1 2-15,2 3 0 0,1-1 0 0,3 0 0 16,-3-2 16-16,3 5 0 0,-3 0 0 0,3 3 0 16,-1 0-28-16,1 2-3 0,-3 0 0 0,3 3 0 0,-3 3 31 15,3 0 0-15,-4-1 0 0,1 1 0 16,3-3 12-16,0 3-12 0,0 2 12 0,3-2-12 0,-4-3 24 0,-2 0-3 15,3 0 0-15,0 0 0 0,-6-3-10 0,3-2-3 16,-3 2 0-16,-1 0 0 0,-2-2 4 0,0 0 1 16,-3-1 0-16,0-1 0 0,-3-1-13 0,-3 0 8 15,-3 0-8-15,0-3 0 0,-3 1 0 0,-3-4 8 16,-3 1-8-16,-3 2-760 16,-6 4-155-16</inkml:trace>
  <inkml:trace contextRef="#ctx0" brushRef="#br0" timeOffset="37376.56">19564 9107 230 0,'0'-5'20'0,"0"2"-20"0,0-5 0 0,0 5 0 16,0 3 296-16,-3-2 56 0,0-3 10 0,3 5 2 16,0 0-221-16,0 0-45 0,-9-3-9 0,9 3-1 15,-3 5-3-15,-3 3 0 0,3-3 0 0,0 6 0 16,0 0-28-16,3 2-5 0,-3 5-2 0,3-2 0 16,6 3-22-16,-3-3-4 0,3-1 0 0,0 1-1 15,3-2-13-15,0-1-2 0,3-3-8 0,0 1 12 16,2-3-12-16,-2-3 8 0,3-2-8 0,0-3 0 0,0-3 10 0,0-2-10 15,0 0 10-15,3-3-10 0,0-3 16 0,-1 0-2 16,1-2-1-16,3 0 0 0,0-3 2 0,0 3 0 16,0 0 0-16,-1 5 0 0,1-3 16 0,3 3 3 15,-3 3 1-15,0 2 0 0,0 1-35 0,-1 4 0 16,1-2 0-16,3 3 0 0,0 2 8 0,-3 1-8 16,0 1 9-16,-1-1-9 0,-2 2 0 0,0 0 8 15,0 2-8-15,-3-2 0 0,0 3 0 0,0-3 0 16,-3 2 0-16,-1 1 0 0,-2-1 8 0,0-2-8 15,0 3 0-15,-6 0 9 0,3-1-9 0,-6 1 10 16,0-3-10-16,-3 0 10 0,0 2-2 0,-3-2-8 16,0 3 12-16,3-1-4 0,-6-2 0 0,3 0 0 15,0 0 0-15,4-3 0 0,2-5-8 0,-6 3 0 16,6-3 0-16,0 0 8 0,0 0-8 0,0 0 0 16,0 0-10-16,0 0 10 0,0 0-25 0,0 0 1 0,8-5 0 0,-2-3 0 15,9 0 7-15,-3-3 1 0,6-2 1 0,0-3 0 16,0 0-6-16,3-2-2 0,-1 2 0 0,1-3 0 15,0 1 5-15,3 2 1 0,-3 0 0 0,3 3 0 16,-4 5 17-16,1 0 0 0,0 5 0 0,3 1 0 16,-3 4 0-16,-3 1 0 0,2 2 0 0,4 1 0 15,0-1 0-15,0 0 0 0,0 0-8 0,5 3 8 16,-2 3 0-16,0-3 0 0,-3-3 0 0,3 0 0 16,-4 1 0-16,1-4 0 0,-3 4 0 0,-3-4 0 15,0-2 0-15,-3-2 9 0,-3-1-9 0,-3-2 8 16,2-3-8-16,-5 0 0 0,0 0 0 0,0-5-11 15,-3-3-122-15,-3 0-25 0,-6-18-5 16,3 4-1-16</inkml:trace>
  <inkml:trace contextRef="#ctx0" brushRef="#br0" timeOffset="38366.75">20400 9562 1598 0,'0'0'71'0,"0"0"14"0,-3 0-68 0,3 0-17 16,-3 0 0-16,-3-3 0 0,3 3 77 0,-3 3 12 16,0 0 3-16,0-1 0 0,1 4 20 0,-1-1 5 15,0 3 1-15,-3 0 0 0,3 5-45 0,-3 0-9 16,0 0-1-16,3 1-1 0,0 2-28 0,0-1-6 15,3-1 0-15,0 4-1 0,-3-5-18 0,6 3-9 16,0 0 10-16,3 0-10 0,0-3 0 0,0 1 0 16,6-4 0-16,-3 1-10 0,3-3-5 0,0 0-1 15,0-6 0-15,3 1 0 0,-3 0 7 0,2-3 1 16,1-3 0-16,3-2 0 0,-6 2 8 0,3 0 0 16,0-5 8-16,0 0-8 0,0 0 12 0,0 1-3 15,-3-4 0-15,0 0 0 0,0 1-9 0,-1-1 10 0,1-2-10 16,-3 0 10-16,0-3-10 0,-3 3 0 0,0-3 0 0,0 3 0 15,-6-3-12-15,3 2-4 0,-3 4 0 0,-3-1-1 16,3 1-1-16,-6-1 0 0,0 1 0 0,1 2 0 16,-4 2 6-16,0 4 0 0,-3-1 1 0,0 3 0 15,-3 0 1-15,3 0 0 0,0 3 0 0,0-1 0 16,4-2 10-16,-1 6 12 0,3-4-2 0,3 4-1 16,-3-1-24-16,9-5-5 0,3 8 0 0,0 0-1 15,6 0-3-15,0 0 0 0,3-3 0 0,2-3 0 16,4 4 9-16,3-6 2 0,0 2 0 0,3-4 0 15,0 2 5-15,-1-6 8 0,-2-1-13 0,3 1 5 16,-3-2-2-16,0 3 0 0,3-6 0 0,-7 4 0 0,1-4 10 16,-3 0 16-16,0 1-4 0,-3-1-1 0,0 1-11 0,-3-1 0 15,3-2-10-15,-3 2 10 0,-3 1 0 0,2-1 12 16,-5 3-1-16,0 0 0 0,0 0 5 0,-6 0 0 16,0 3 1-16,0 2 0 0,3 3 18 0,0 0 3 15,-5-2 1-15,2 2 0 0,3 0-12 0,-9 2-3 16,6 4 0-16,3-6 0 0,-6 5-9 0,6-5-3 15,-3 5 0-15,3-5 0 0,0 0-12 0,0 0 0 16,0 8 0-16,0-8 0 0,0 0 0 0,-3 5 0 16,3-5 0-16,0 0 0 0,3 8 9 0,-3-8 3 15,0 0 0-15,0 8 0 0,0-8 1 0,0 0 1 16,0 0 0-16,0 0 0 0,3 6-4 0,-3-6-1 16,0 0 0-16,0 0 0 0,0 0-9 0,0 0 0 15,0 0 0-15,0 0 0 0,0 0 0 0,3 5 0 16,-3-5 0-16,0 0 0 15,3 5-140-15,-3-5-21 0,3 5-4 0,-3-5-877 0</inkml:trace>
  <inkml:trace contextRef="#ctx0" brushRef="#br0" timeOffset="39380.36">19567 9615 1497 0,'0'0'66'0,"0"0"14"0,0 0-64 0,0 0-16 0,0 0 0 0,0 0 0 16,0 0 159-16,-6 8 28 0,0 2 5 0,0 1 2 16,0 0-95-16,0 2-19 0,0 0-4 0,0 3-1 15,0 0-26-15,3 0-5 0,0 0 0 0,0-1-1 16,0 1-31-16,3 0-12 0,3 0 11 0,0 0-11 16,0 0 0-16,0-3 0 0,3-2 0 0,-3-3 0 15,6 0-23-15,-3-3 3 0,0-5 0 0,3 0 0 16,0-3 1-16,0 1 1 0,0-4 0 0,3-4 0 15,-4 2 18-15,1-5-12 0,3 2 12 0,-3-2-10 16,-3-3 10-16,3 3-8 0,-3-1 8 0,0-2-8 0,0 6 8 16,0-3 0-16,-3-1 0 0,0 4 0 0,3-3 0 0,-6 5 0 15,3 0 0-15,-3 2 8 0,0 6 2 0,0 0 1 16,0 0 0-16,0 0 0 0,0 0 13 0,0 0 2 16,0 0 1-16,0 0 0 0,0 0 1 0,0 0 0 15,-3 8 0-15,0 0 0 0,-3 3-11 0,3 0-1 16,3-1-1-16,-3 1 0 0,0 2-15 0,3-3 0 15,0 1 0-15,3 0 0 0,-3-3 0 0,3 2 0 16,0-2 0-16,0 0 0 0,-3-8-9 0,3 8-2 16,3-3 0-16,0-2 0 0,-6-3-2 0,6 3-1 15,-6-3 0-15,9 0 0 0,-3-3 5 0,3 0 1 16,-3-2 0-16,-1-3 0 0,1 3 0 0,3-3 0 16,-3 3 0-16,0-3 0 0,0 0 8 0,0 0 0 15,0-3 0-15,0 3 0 0,0-2 0 0,0 2 0 16,3 0 0-16,0 0 0 0,-3 0 0 0,3-3 0 15,0 3 0-15,-3 0 0 0,0 6 0 0,0-4-10 0,-1 6 10 0,1-2 0 16,-6 2 0-16,6 0 0 0,0 2 0 0,-6-2 0 16,0 0 24-16,3 3 8 0,3 2 1 0,-3 1 1 15,-3-6-19-15,0 8-4 0,3 2-1 0,-3-2 0 16,0 3-10-16,0-3 0 0,-3 0 0 0,0 0 0 16,0-1 8-16,3 1-8 0,-6 0 12 0,3 0-4 15,0 0-8-15,0 0 0 0,3-8 0 0,0 0 8 16,0 0-8-16,0 0 0 0,0 0 0 0,0 0 0 15,0 0-13-15,0 0 1 0,0 0 1 0,3-5 0 16,3-3-14-16,0-3-3 0,6 3-1 0,-3-2 0 16,3-3 0-16,0 2 0 0,3-2 0 15,-3 0 0-15,0 2 8 0,-3 0 1 0,-1 3 1 0,1 1 0 0,0 1 19 0,0 1-8 16,-9 5 8-16,0 0 0 0,0 0 0 0,6 5 17 16,-6-5-1-16,9 8-1 0,-6 3 13 0,0-1 2 15,0 1 1-15,-3 2 0 0,0-2-11 0,0 2-3 16,0 0 0-16,0-2 0 0,3 2-17 0,0-2 0 15,6-3-8-15,0 2 8 16,-3-2-171-16,6-5-28 0</inkml:trace>
  <inkml:trace contextRef="#ctx0" brushRef="#br0" timeOffset="40949.37">20808 9372 288 0,'0'0'12'0,"0"0"4"0,0 0-16 0,0 0 0 16,-6-6 0-16,3 4 0 0,-3-1 312 0,3 0 59 15,3 3 12-15,-6 0 2 0,0 3-213 0,0 0-42 16,3 5-9-16,-3-3-1 0,0 3-12 0,0 0-1 16,3 2-1-16,1 4 0 0,2-1-59 0,0 0-12 15,-3 0-3-15,3 3 0 0,3 0 0 0,-3 0 0 16,0 0 0-16,0 0 0 0,0-3-21 0,0 0-11 15,-3 3 10-15,0-3-10 0,3-2 23 0,-3 2-2 0,0-5 0 16,3 2 0-16,-3-2-5 0,0 0-2 0,3-2 0 0,-3-1 0 16,0-2 8-16,3-3 2 0,0 0 0 0,0 0 0 31,0 0-45-31,0 0-9 0,0 0-2 0,0 0 0 0,6-6 9 0,3 1 2 0,-3-3 0 0,5-3 0 16,4 1-27-16,-3-1-4 15,3 1-2-15,0-1 0 0,-3 3-11 0,0 0-3 16,3 0 0-16,-3 6 0 0,0-1 24 0,-1 0 4 0,1 6 0 0,0-3 1 15,-3 5 25-15,-3 1 5 0,3 2 1 0,-3 2 0 16,-3 1 8-16,0-1 0 0,0 1 8 0,-3-1-8 16,0 6 24-16,-3-2 1 0,-6-4 0 0,3 1 0 15,0-1-9-15,-3 1-3 0,-3-3 0 0,-3 2 0 16,-2-2-13-16,2 0 11 0,0-2-11 0,-3-1 10 16,0-2-10-16,-3-1 0 0,3 1 0 0,-2-3 0 15,5 0 0-15,-3 0 0 0,6-5 9 0,0 2-9 0,0 0 10 0,6 1-2 16,0-1-8-16,6 3 12 0,0 0-12 0,0 0-12 15,3-5 3-15,6 2 0 0,3 0-1 0,3 3 0 16,6-5 0-16,0 0 0 0,2 0 10 0,4-1 0 16,0 1 0-16,3-3 0 0,-1 3 0 0,1-3 0 15,3 2 0-15,-3-1 0 0,-1-1-9 0,1-3 0 16,-3 0 0-16,3 1 0 0,-6-1 9 0,2-2 8 16,-2 0-8-16,0-3 11 0,0 3-11 0,-6-1 0 15,-6 1-12-15,0 0 12 0,-1 0-12 0,-5 0 12 16,-3 2-10-16,-6 0 10 0,0 3-8 0,0 3 8 15,-3-3 0-15,-5 8-9 0,-1 0 9 0,-3 0 11 0,0 3-3 16,0 2 0-16,0-2 11 0,-3 2 1 16,6 3 1-16,0 3 0 0,1-3-21 0,5 2 0 0,0 1 0 0,3-1 0 31,3 1-37-31,3-3-12 0,0 2-3 0,3-2 0 16,2 0-27-16,1-2-5 0,0 2-2 0,3 2 0 15,0-2 19-15,0 0 4 0,0 0 1 0,-3 2 0 0,0 1 38 0,-3 0 7 0,3-1 1 0,-3 3 1 16,0-5 32-16,0 6 7 0,0-4 0 0,-3 1 1 15,-1-1 43-15,-4-2 8 0,-1 3 1 0,0-3 1 16,0-3-34-16,0 0-8 0,-6-2 0 0,0 2-1 16,0-2-18-16,0 0-3 0,-3-1-1 0,3-4 0 15,0 2-13-15,0-3 0 0,0 0 0 0,0 1-10 16,3-4 10-16,0 1-8 0,0 2 8 0,3-2-8 0,3-3 8 16,0 0 0-16,6 0 0 0,-3 3 0 0,6 0 0 0,3-3-8 15,0 0 8-15,6 3-8 0,3-1-2 0,0 1 0 16,-3 0 0-16,2-1 0 0,-2 4-1 0,3-1 0 15,0 1 0-15,0-1 0 0,-3 0 11 0,2 3 0 16,1-5 0-16,-3 5 0 0,0-3 0 0,3 1 9 16,-6-1-1-16,3-2-8 0,-4-1 31 0,1 1-1 15,0 2 0-15,0-4 0 0,-3 1 6 0,0 1 2 16,-3-3 0-16,3 0 0 0,-3 0-22 0,-3-2-4 16,0 2 0-16,-3 0-1 0,-3-3-11 0,0 3 0 15,-3 0 9-15,0 3-9 0,-3 2 14 0,-3 3-2 16,0-2 0-16,-3 2 0 0,-3 0-3 0,0 0-1 15,-3 5 0-15,0-2 0 0,1 2 18 0,-4 0 3 16,3-2 1-16,3 5 0 0,3-3-13 0,0 3-2 0,6 0-1 16,0 0 0-16,3 0-14 0,3 0-16 0,0-8 3 0,6 5 1 31,3 0-33-31,0 1-7 0,3-4 0 0,3 4-1 0,-3-6 38 0,3 2 15 0,0-2-11 0,2-2 11 16,-2 2 0-16,0-6 0 0,3 4 0 15,0-4 10-15,0-2 4 0,0 3 1 0,-1-3 0 0,4 0 0 16,-3 0-5-16,3-2-1 0,3 2 0 0,-3-3 0 15,-6 1 1-15,2-1 0 0,-2 0 0 0,0 1 0 16,0-1-10-16,-3 1 0 0,0 2 0 0,-3 0 0 16,-3 3 0-16,0-1 0 0,-6 6 0 0,0 0 0 15,0-5 0-15,0 5 0 0,0 3 0 0,-6-1 0 16,3 4 0-16,-6-4 0 0,6 6 0 0,-3 0 0 16,3-3 0-16,3 1 0 0,0-6 0 0,0 10 0 15,3-2-49-15,3 0-12 0,3 0-3 0,0 0 0 0,0 0 43 0,0 0 8 16,0-3 1-16,-1 6 1 0,-2-1-2 0,0 1-1 15,0-1 0-15,-3 1 0 0,0 0 39 0,3-1 8 16,-6 3 2-16,3 1 0 0,-3-4 15 0,3 1 3 16,-3-1 1-16,3 4 0 0,0-6 6 0,0 2 0 15,3-5 1-15,0 3 0 0,0-5-43 0,3 0-9 16,0-3-1-16,0 0-8 16,3 0-99-16,0-6-26 0,-1-2-6 0,4 3-921 0</inkml:trace>
  <inkml:trace contextRef="#ctx0" brushRef="#br0" timeOffset="41520.92">21966 9411 1958 0,'0'0'87'0,"0"0"17"0,0 0-83 0,3 8-21 0,0-3 0 0,3 6 0 15,0-3 56-15,3 3 6 0,-3-1 2 0,3 3 0 16,0 1-11-16,2 1-1 0,-2 1-1 0,0 0 0 15,3 0-31-15,-3-3-5 0,3 1-2 0,0-1 0 16,-3 3-13-16,0-6 0 0,3-2 0 0,0 0 0 16,2-3 0-16,-5-2 8 0,3 0-8 0,-3-6 0 15,3 0-28-15,-3-2-12 0,-3-3-3 0,0 0 0 16,-3 3-5-16,0-8 0 0,0 0-1 0,-3-1 0 16,0 1 8-16,0 0 1 0,3 0 1 0,-3-3 0 0,0 2 39 15,0 1 0-15,3 0 0 0,-3 2 0 0,0 4 44 16,3-1 16-16,-3 0 3 0,3 2 1 0,-3 4-25 0,0 2-5 15,0 0-1-15,0 0 0 0,0 0 19 0,0 0 4 16,0 0 1-16,0 0 0 0,3 8-16 0,0 2-3 16,0 1-1-16,3-1 0 0,-3-2-29 0,0 0-8 15,3 0 0-15,0 0 0 0,0 3 0 0,-4-3 0 16,10-3 0-16,-3 0 0 0,3 1 0 0,-3-1 0 16,0-3 0-16,6 1 0 0,-3 0 0 0,0-3 0 15,-3-3 0-15,3 0 0 0,0-2 0 0,-1 0 0 16,4 0 0-16,-3-3 0 0,0 0 22 0,0-3 0 15,0 1 0-15,-6-4 0 0,9 1-35 0,-6 0-7 16,0 0-2-16,-3-1 0 0,-3 1 22 0,0 3 0 16,0-1 8-16,-3 0-8 0,-3 1 0 0,-3 2 0 0,3 3-12 15,-3-1 12-15,-3 4-16 0,0 2 4 0,-3 0 0 16,6 2 1-16,-3 4 19 0,0-1 4 0,-3 3 1 0,-3 2 0 16,9 4-13-16,-3-1 0 0,0 0 0 0,1 3 0 15,2 3 0-15,0-1 0 0,0 1 0 0,6-1 0 16,0 3 0-16,6-5 0 0,3 0 0 0,0 0 0 15,-1-6-12-15,7 1-6 0,-3-3-1 0,9-5 0 32,0-1-128-32,6-2-25 0,-3-2-6 0,5-4-790 0</inkml:trace>
  <inkml:trace contextRef="#ctx0" brushRef="#br0" timeOffset="41897">22987 9350 1893 0,'0'0'41'0,"0"0"9"0,-9-2 2 0,0-4 2 0,0 4-43 0,0-3-11 15,-6 2 0-15,0 0 0 0,-5 1 92 0,5 2 16 16,-6 0 3-16,0 2 1 0,-6 1-12 0,6 2-1 16,1 0-1-16,-7 1 0 0,6 2-27 0,3 2-6 15,-3 1-1-15,0-1 0 0,4 6-51 0,2 0-13 16,3 3 0-16,3-1 0 0,0 3 0 0,3-2 0 16,3 2 0-16,3 0 0 15,3 0-48-15,3 1-13 0,0-7-3 0,3 4 0 0,-3-6 52 0,9-2 12 16,-1-3 0-16,-2-3 0 0,3 3 0 0,0-8 0 15,3 0 0-15,-6-5 0 16,9-1-54-16,0-2-8 0,-4-2-2 0,4-3 0 0,-6-1 52 0,3-1 12 16,0-7 0-16,0 1 0 0,-3-3 8 0,0-2 4 15,-1-1 0-15,4-4 1 0,0-4-13 0,0-2-18 16,-3 0 4-16,-3-2 1 16,6-4-33-16,-6 6-6 0,-7 3-2 0,1 5 0 0,-6 5 35 0,-3 5 7 0,-5 3 2 0,8 6 0 15,-12 5 59-15,3 5 12 0,0 5 3 0,-3 3 0 16,-3 2 0-16,3 4 0 0,0 1 0 0,0 7 0 15,0 1-52-15,3-1-12 0,-2 1 0 0,5 4 0 16,0-1-48-16,3-4-13 16,3 1-3-16,6-1 0 0</inkml:trace>
  <inkml:trace contextRef="#ctx0" brushRef="#br0" timeOffset="42107.85">23538 8893 2649 0,'-21'13'58'0,"9"-5"12"0,0 2 2 0,-3 9 4 0,3-1-61 0,-3 4-15 16,0 7 0-16,-3 2 0 0,1 7 0 0,-1 1 0 16,-3 1 0-16,3 0 0 0,0-3 52 0,-3 0 8 15,1-3 2-15,8 3 0 16,-6-5-150-16,9-3-31 0,-3-3-5 0,3 1-1027 0</inkml:trace>
  <inkml:trace contextRef="#ctx0" brushRef="#br0" timeOffset="42438.85">23323 9541 2188 0,'0'0'97'0,"0"0"20"0,-3 5-93 0,0-2-24 0,3-3 0 0,0 0 0 15,0 0 56-15,0 0 6 0,0 0 2 0,9 0 0 16,0-3 0-16,3 1 0 0,6-4 0 0,-6-2 0 16,3-5-52-16,0 0-12 0,2-3 0 0,1-3 0 15,-3-2 0-15,3 0 0 0,6-5 0 0,-3-3 0 16,-3-1-38-16,2-1-10 0,1-6-3 16,6-3 0-16,-6 3-21 0,0 0-4 0,-9 2 0 0,2 4-1 15,-2 7 61-15,-9 3 16 0,-3 5 0 0,6 3 0 16,-6 2 34-16,-6 6 10 0,6-1 1 0,-9 6 1 0,3 6 8 0,-8 2 2 15,8 2 0-15,-9 9 0 0,0-1-24 0,0 4-5 16,-6 4-1-16,6 6 0 0,-6-3-26 0,7 3 0 16,-1-3 0-16,0 2 0 0,9-4 0 0,0 2 0 15,3 0-12-15,6-2 12 16,9-4-126-16,-3-1-18 0,-6-4-3 0,6-2-871 16</inkml:trace>
  <inkml:trace contextRef="#ctx0" brushRef="#br0" timeOffset="43745.87">23913 9353 1728 0,'0'0'76'0,"-3"-5"16"0,-3-1-73 0,3-1-19 16,-6-1 0-16,0 2 0 0,3 1 115 0,-3 0 19 15,-6 2 4-15,3-2 1 0,3 2-23 0,-3 3-5 16,-6 3-1-16,4-3 0 0,-1 2-32 0,-6 1-6 16,9 0-2-16,-6 2 0 0,3 0-55 0,-6 6-15 0,4-3 0 0,-1 5 0 15,-3 0 0-15,9 0 0 0,-3 1 0 0,0-1 0 16,6 0 0-16,6 0 0 0,-6 1 0 0,0-4 0 31,9 3-46-31,0-2-14 0,0-3-4 0,6-3 0 0,3 1 0 16,3-1 0-16,3-3 0 0,3 1 0 0,-6-3 0 0,3 0 0 0,0-5 0 0,11 0 0 15,-11-1 56-15,6-2 8 0,-3-2 0 0,-6-1 10 16,9 1-10-16,-6-1 0 0,-1-2 0 0,4 2 8 16,-6-2-8-16,-3 2-9 0,-3-2 9 0,0 3-13 15,0-1 35-15,-3 3 7 0,6 3 2 0,-6-1 0 16,-3 6 1-16,0 0 1 0,0 0 0 0,0 0 0 0,-12 3 24 15,3 0 5-15,9 2 1 0,-12 0 0 0,3 1-50 0,9 2-13 16,-3-1 0-16,0 4 0 0,3-3 0 16,0 3 0-16,3-1 0 0,0-2 0 15,6-3-97-15,3 3-25 0,-3-2-5 0,3-4-1 16,3-2 52-16,0-2 9 0,0-1 3 0,-1-2 0 0,7-3 44 0,6 0 8 16,-6-3 3-16,0 3 0 0,-3-5 9 0,2 0 12 15,-2-3-2-15,3-3-1 0,-6 1 11 0,6-3 1 16,-3 0 1-16,3-3 0 0,-10-3 9 0,10-2 1 15,-12 3 1-15,9-6 0 0,-6 3-5 0,-3 0 0 16,-6 8-1-16,6 2 0 0,-3 3 15 0,-6 3 3 16,0 5 1-16,-6 3 0 0,6 2 14 0,0 3 4 15,-3 0 0-15,-3 5 0 0,-3 3-14 0,3 6-2 16,0-1-1-16,3 0 0 0,-6 0-24 0,6 3-5 16,-3 3-1-16,3 2 0 0,-3 0-17 0,0 0-11 15,3 3 2-15,3 0 0 0,-3-3 9 0,3 0-8 0,-3 3 8 0,3-3-8 16,3 0 8-16,-3 0-8 0,0-2 8 15,0-1-8-15,3-4 8 0,0 4 0 0,3-5 0 16,0 1 0-16,-3-6 12 0,6-3 4 0,-6-2 0 16,12-1 1-16,-9-4-17 0,3-1 0 0,6 0 0 0,0-2 0 15,-3-3 0-15,2-3 0 0,-2 1 0 0,0-1 0 16,3 1-20 0,-3-6-7-16,-3 0-1 0,-3 0-1 0,3 3 8 0,0-3 1 0,-6 3 1 0,0 0 0 15,-3 2 3-15,0 3 0 0,-3 3 0 0,-3 2 0 16,-3 3 16-16,0 3 0 0,0-1 8 0,-3 4-8 15,0 2 25-15,-3 0-1 0,3 5 0 0,3 3 0 0,-2-3-9 16,-1 3-3-16,3 0 0 0,0-3 0 0,6 3-12 0,-3-3 0 16,3 5 0-16,3-2 0 15,3 0-35-15,-3-3-3 0,6 1-1 0,-3-1 0 0,9-5 39 0,-3 0 0 16,0-3 0-16,-1 0 0 0,1-5 0 0,0 0 0 16,-3-2 0-16,9-1 0 0,-3-5 0 0,0 3 0 15,0-6 0-15,-3 1 0 0,9-1 0 0,-6 1 0 16,8-1 0-16,7 0 0 0,-6-2 0 0,-3 3 0 15,-3-1 0-15,6-2 0 0,-4 5 17 0,1-3 11 16,-3 3 3-16,-6 0 0 0,0 6-14 0,0-1-2 16,-6 3-1-16,-3 0 0 0,0 0 4 0,0 0 1 15,0 0 0-15,6 8 0 0,-6 3-19 0,0-1 0 16,-6 1 0-16,6-1 0 0,-3 1 0 0,-3-1 0 16,0 4 0-16,3-4 0 0,-3 1 0 0,0-1 0 15,-3-2 0-15,9 3 0 16,-3-3-48-16,3 0-12 0,0-8-4 0,0 0 0 0,0 0 52 0,0 0 12 0,3 2 0 0,6-2 0 15,0 0 0-15,-3-2 0 0,0-6 0 0,3 3 0 16,3-3 0-16,-3 0 0 0,0-3 0 0,0 3 0 16,3 3 0-16,-6-3 0 0,0 3 0 0,2-3 0 15,4 5-20-15,-6 0-2 0,-3 1 0 0,-3 2 0 16,9 0 35-16,-9 0 7 0,0 0 2 0,0 8 0 16,6 0-22-16,0 0 0 0,-6 2 0 0,0 1 0 15,0-1 0-15,6 1 0 0,-3-3 0 0,3 5 0 16,0-2 0-16,-6-3 0 0,9 0 0 0,0-3 0 15,-3 3 0-15,0-6 0 0,9-2 0 0,-9-2 0 16,8 2 0-16,-2-5 0 0,0-3 0 0,0 0 0 0,-3 0 0 16,6-3 0-16,0-2 0 0,-9 5 0 15,0-5 0-15,0 0 0 0,-3-3 0 0,6 0 0 0,-3-3 41 16,0-2 4-16,2 0 1 0,1-8 0 0,3 2-24 0,-3-2-5 16,0 0-1-16,0-3 0 0,0 3-16 0,-3-2 0 15,3 1 8-15,-9 4-8 0,6 5 55 0,-3 8 7 16,-6-1 2-16,-3 6 0 0,6 3-52 0,-3 2-12 15,-3 3 0-15,-6 6 0 0,3-1 0 0,3 6 0 16,0 2 0-16,-3 5 0 0,0 4 0 0,-3-1 0 16,4 3 0-16,2 2 0 0,0-2 9 0,-3 2-1 15,0-2 0-15,9 0 0 0,-6 2-8 0,0-2 0 16,6-3 0-16,-3 0 0 0,3 3 0 0,0-5 0 16,0-1 0-16,3-2 0 0,3-3 0 0,0-5 0 15,0-2 0-15,6-1 0 16,0 0-63-16,2-5-5 0,1-2 0 0,6-4-1 15,0-2-53-15,3-2-10 0,0-3-3 0,2-3-1010 0</inkml:trace>
  <inkml:trace contextRef="#ctx0" brushRef="#br0" timeOffset="43879.33">24853 9295 2188 0,'0'0'48'0,"0"0"11"0,0 0 1 0,0 0 1 15,0 0-49-15,3 2-12 0,6 4 0 0,0-4-646 16,3 1-132-16</inkml:trace>
  <inkml:trace contextRef="#ctx0" brushRef="#br0" timeOffset="44049.82">24055 9049 1036 0,'39'5'46'0,"-21"-5"10"0,0-3-45 0</inkml:trace>
  <inkml:trace contextRef="#ctx0" brushRef="#br0" timeOffset="56468.09">3321 10906 1051 0,'0'0'46'0,"0"0"10"0,0 0-44 0,0 0-12 16,0 0 0-16,0 0 0 16,0-5-35-16,0-3-9 0,0 3-1 0,3-3-1 0,-3 8 46 0,3-8 12 15,3 2 0-15,-3-1 1 0,3 1 60 0,2 1 12 0,-2 0 3 0,0 2 0 16,0-2 4-16,3 5 2 0,0-3 0 0,0 0 0 15,0 3-4-15,-3 0-1 0,3 3 0 0,0 0 0 16,0-3-34-16,0 2-7 0,0 1-2 0,0 2 0 16,5 1-23-16,-2-4-5 0,3 4-1 0,0-6 0 15,0 2-9-15,3 1-8 0,-3-1 12 0,6-2-12 16,2-2 13-16,1-1-4 0,3 3-1 0,0-2 0 16,-3-4 9-16,2 4 2 0,1-1 0 0,-3-2 0 15,6 2 2-15,-3 0 1 0,-1 1 0 0,4 2 0 16,0 2-6-16,0-2 0 0,-1 0-1 0,4 3 0 15,3 0-3-15,-3-1-1 0,-1 1 0 0,4 0 0 16,0-3 3-16,3 0 1 0,-1 2 0 0,4-2 0 16,3-2-15-16,2-1 0 0,4 0 8 0,-1 1-8 15,-2-4 0-15,3 4 11 0,-4-6-11 0,4 5 10 16,-1 0-10-16,4 1 0 0,-3-1 9 0,-1 1-9 0,-2-4 0 0,-1 1 0 16,-2 0 0-16,3-1-12 0,-4 4 12 0,1-1 0 15,-3-2 0-15,2 2 0 0,7-2 0 0,0 0 0 16,-7 5 0-16,4-3 0 0,-4 0 16 0,1 1-2 15,0 2 0-15,2 0 0 0,-2 0 2 0,3 0 1 16,2 0 0-16,-2 0 0 0,-3 2-6 0,-1-2-2 16,4-2 0-16,-7 4 0 0,1 4-9 0,0-1 0 15,2-3 9-15,-2 1-9 0,3 0 0 0,2-1 9 16,-2 1-9-16,0-3 0 0,-4 0 0 0,-2 0 0 16,3 0 0-16,-4 0 0 0,4 0 0 0,-3-3 0 0,2 1 8 0,1-4-8 15,-6 4 0-15,3-3 10 0,-4-1-10 16,-2 4 8-16,-3-4-8 0,-3 1 0 0,-4 2 0 0,1-2 8 15,-3 5-8-15,-3-3 8 0,0 1-8 0,-6 2 8 16,0-3 1-16,-1 3 0 0,-2 0 0 0,0-2 0 16,-9 2 3-16,0 0 1 0,9 0 0 0,-9 0 0 15,0 0-4-15,0 0-1 0,3 0 0 0,3 2 0 16,-6-2-8-16,0 0 12 0,0 0-12 0,0 0 12 16,9 0-24-16,-9 0-4 0,0 0 0 0,0 0-1 15,0 0-111-15,0 0-23 16,0 0-4-16</inkml:trace>
  <inkml:trace contextRef="#ctx0" brushRef="#br0" timeOffset="58290.25">5065 8451 518 0,'0'0'23'0,"0"0"5"0,-3-3-28 0,3 3 0 0,-3-5 0 0,0 0 0 16,0-1 172-16,3 6 30 0,0-5 6 0,0 5 0 16,0-5-132-16,0 5-28 0,0 0-4 0,0 0-2 15,0 0-2-15,0 0 0 0,0 0 0 0,0 0 0 16,0 0-16-16,0 0-3 0,0 0-1 0,6 5 0 16,-3 0 8-16,0 6 0 0,0-1 1 0,0 1 0 0,-3 5 11 0,3 2 1 15,0 1 1-15,-3 5 0 16,3 0 2-16,0 5 1 0,-3 2 0 0,3 4 0 0,0-1-9 0,-3 3-1 15,0 3-1-15,3 0 0 0,-3 2-12 0,3 6-2 16,-3 2-1-16,0 5 0 0,0-2 1 0,0 0 0 16,0 0 0-16,0 3 0 0,0-3 0 0,-3 0 1 15,0-1 0-15,0-1 0 0,0-1-1 0,0 0 0 16,0 1 0-16,3-6 0 0,0 2-7 0,0-2-1 16,-3 0-1-16,3 3 0 0,0-3-11 0,-3-3 12 15,0 3-12-15,0 0 12 0,3-3-3 0,-6-2 0 16,0 0 0-16,0-3 0 0,3-3-9 0,-3 1 0 15,-3-1 0-15,3-5 0 0,0 0 0 0,3-2-9 0,-3-4 0 16,0-4 0-16,1-1-7 0,-1-4-2 0,3-4 0 0,0-2 0 31,3-8-96-31,0 0-19 0,3-8-4 0,-3-8-821 0</inkml:trace>
  <inkml:trace contextRef="#ctx0" brushRef="#br0" timeOffset="59530.74">4979 8432 979 0,'0'0'43'0,"0"0"9"0,-6 0-41 0,6 0-11 16,0 0 0-16,0 0 0 0,0 0 112 0,0 0 20 16,0 0 4-16,0 0 0 0,0 0-108 0,0 0-28 15,0 0 0-15,6-5 0 0,3 2 23 0,-3 1-1 0,2 2 0 0,4 0 0 16,0 0-10-16,0 0-1 0,3-3-1 0,-3 3 0 16,3 0-2-16,3-3-8 0,3 1 12 0,-4-4-4 15,4 4-8-15,0-1 12 0,6 1-12 0,-3-4 12 16,0 1-12-16,2 0 0 0,4-3 9 0,3 2-9 15,0-2 15-15,2 1-2 0,-2-1 0 0,0 0 0 16,-3 0-1-16,2-3-1 0,-5 6 0 0,6-3 0 16,-3 0-3-16,2 0-8 0,-5 0 12 0,3 0-4 15,-3 3 3-15,-1-3 0 0,1 0 0 0,0 3 0 16,-3-1-11-16,0 1 0 0,-4 0 0 0,-2 0-11 16,0 5 11-16,0-3 14 0,-3 0-3 0,-3 1-1 15,0 4 6-15,0-2 2 0,-6-2 0 0,3 2 0 16,-4 0-4-16,-5 0-1 0,0 0 0 0,9 0 0 15,-9 0 1-15,0 0 0 0,0 0 0 0,6-3 0 0,-6 3 3 16,0 0 1-16,0 0 0 0,0 0 0 0,0 0-10 0,0 0-8 16,0 0 9-16,0 0-9 0,0 0 19 0,0 0-3 15,0 0 0-15,0 0 0 0,-6 0 2 0,0 0 0 16,1-3 0-16,5 3 0 0,0 0-2 0,-6 3-1 16,0-3 0-16,6 0 0 0,-3 3-6 0,3-3-1 15,-6 2 0-15,0 4 0 0,6-6-8 0,-3 5 0 16,3-5 0-16,-3 8 8 0,0-3-8 0,3 3 0 15,0-3 0-15,0 3 0 0,-3 0 0 0,3 0 0 16,-3-3 0-16,3 1 0 0,0 2 0 0,0 0 0 16,0 0 0-16,0-1 0 0,3 4-9 0,-3-3 9 0,0 3 0 0,3-1 0 15,0 1 0-15,-3-1 0 0,0 4 0 0,0-1 0 16,0 3 0-16,0 2 0 0,0 1 0 0,0 2 0 16,-3 0 0-16,0 5 0 0,-3 4 0 0,3-4 0 15,0 6 9-15,0 0-1 0,0-1 0 0,0 4 0 16,0-4-8-16,0 1 8 0,0 3-8 0,0-4 8 15,0 4-8-15,3 2 0 0,-3-3 0 0,3 1 8 16,3-1-8-16,-3-2 0 0,-3 2 0 0,3 0 0 16,0-2 0-16,0-3 0 0,0 0 0 0,0-2 0 15,0 2 0-15,-3 0 0 0,0 0 0 0,0 0 0 16,0-2 9-16,-3-1-9 0,3 1 10 0,-3-1-10 16,0 1 16-16,0-1-4 0,-3-5 0 0,7 3 0 15,-4 0 4-15,3 0 1 0,-3-6 0 0,0 3 0 16,6 1-4-16,-6-4-1 0,3 1 0 0,0-1 0 0,3 1-12 0,0-4 11 15,-6 4-11-15,3-3 10 0,0 0-10 0,3 0 0 16,0 0 9-16,-3 2-9 0,-3-5 8 0,3 3-8 16,6 0 8-16,-3-3-8 0,0 0 12 0,-3 1-3 15,3 2 0-15,-3-3 0 0,3 0 2 0,0 0 0 16,0 0 0-16,-3-2 0 0,3 0-11 0,-3-3 12 16,3 0-12-16,0-1 12 0,0-1-12 0,0-6 0 15,0 0 9-15,0 0-9 0,0 0 10 0,0 0-2 16,0 0-8-16,0 0 12 0,-6 2-4 0,6-2-8 15,0 0 11-15,0 0-11 0,0 0 10 0,0 0-10 16,0 0 8-16,0 0-8 0,0 0 15 0,-6-2-3 16,-3 2 0-16,3 0 0 0,0 0-12 0,0 0 0 15,0 0 0-15,-3 2 0 0,-2 4 0 0,-1-4 0 0,-3 4 0 0,3-4 0 16,-6 1-12-16,0 2-4 0,0-5-2 0,0 6 0 16,-2-1 6-16,-1 0 2 0,0-2 0 0,0 2 0 15,-6-5 10-15,-2 3 0 0,-1-1 0 0,0-2 0 16,3 0 0-16,-3 0 0 0,1 0 0 0,2 0 8 15,0-2-8-15,3-1 0 0,0 3 0 0,4 0 0 16,5-3 0-16,0 1 0 0,0-1 0 0,3-2-12 31,3 5-76-31,3-3-16 0,6 3-4 0</inkml:trace>
  <inkml:trace contextRef="#ctx0" brushRef="#br0" timeOffset="66675.67">8184 10779 806 0,'0'0'36'0,"0"0"7"0,0 0-35 0,0 0-8 0,0 0 0 0,0 0 0 16,0 0 140-16,0 0 27 0,0 0 5 0,12 3 0 15,0-1-156-15,0 1-31 0,-12-3-6 0,9-3-2 16,3 1 23-16,-3 2 0 0,0-3 0 0,0 3 8 16,0-3 0-16,3 1 0 0,0-1 0 0,-1 1 0 15,4-1 14-15,0 0 2 0,3 1 1 0,3 2 0 16,-3-6 13-16,6 4 2 0,-1-1 1 0,4 0 0 16,-3 1 4-16,6-1 1 0,-1-2 0 0,4 2 0 15,0 1-38-15,0-4-8 0,-1 4 0 0,4-4 0 16,-3 4 11-16,0-1 2 0,5 0 1 0,-2 1 0 15,6-1 2-15,-4 3 1 0,4-3 0 0,3 3 0 16,-4-2 6-16,-2-1 1 0,3 3 0 0,-3 0 0 16,-1 0 0-16,1 0 0 0,0 0 0 0,-4 0 0 0,4 0-3 15,-3 0 0-15,5 0 0 0,-5 0 0 0,0 0-5 0,-3 0 0 16,-1 3-1-16,-2-3 0 0,0 0 1 0,-3 0 1 16,-1 0 0-16,-2 2 0 0,-3-2 1 0,0 3 0 15,-3-3 0-15,0 3 0 0,-1-3 1 0,-2 0 0 16,0 2 0-16,-3 1 0 0,3-3 2 0,-6 3 1 15,-3-1 0-15,0 1 0 0,-6-3-22 0,0 0 9 16,0 0-9-16,0 0 0 0,0 0 0 0,0 0 0 16,0 0 0-16,0 0 0 15,0 0-30-15,3 3-3 0,-3-3-1 0,0 0 0 16,0 0-143-16,6 2-29 0</inkml:trace>
  <inkml:trace contextRef="#ctx0" brushRef="#br0" timeOffset="68267.2">11450 10821 1094 0,'0'0'48'0,"0"0"11"0,0 0-47 0,9 3-12 16,0 0 0-16,0-6 0 0,2 3 122 0,1 0 22 16,0-3 5-16,3 1 1 15,3-1-119-15,3 1-31 0,0-1 8 0,2 0-8 0,7 1 18 0,-3-4 2 16,3 4 0-16,0-4 0 0,2 4 2 0,4-4 1 15,-3 4 0-15,2-1 0 0,-5 0-14 0,3 1-9 16,0 2 12-16,-1-3-12 0,-2 3 26 0,6 3-2 16,-3-3 0-16,-1 2 0 0,4-2-8 0,0 0-1 15,0 0-1-15,2 3 0 0,-2 0 2 0,0-3 0 16,-1 0 0-16,1 0 0 0,3 2 8 0,0 1 1 16,2-3 1-16,1 0 0 0,0 0 1 0,-1 0 0 15,-2 0 0-15,3 3 0 0,-1-3-10 0,-2 2-1 0,0-2-1 0,-4 3 0 16,4 0-7-16,3-1 0 0,-4-2-8 15,4 3 12-15,3-3-12 0,-1 3 8 0,-2-3-8 0,0 0 0 16,-4 0 11-16,1 2-11 0,0-2 12 0,0 3-12 16,5-3 13-16,-5 3-4 0,3-1-1 0,-1-2 0 15,1 0 1-15,0-2 0 0,2 2 0 0,-2-3 0 16,0 3 0-16,-1 0 0 0,1-3 0 0,3 3 0 16,-4-2-9-16,4-1 0 0,2 0 9 0,1 1-9 15,0-1 0-15,-7 0 0 0,4 1 0 0,0-1 8 16,-4 3-8-16,-2-3 0 0,3 1 8 0,-1 2-8 15,-2 0 16-15,0 0-2 0,-3 0 0 0,-4-3 0 16,4 3-14-16,-6 0 8 0,0 0-8 0,-4 3 0 16,4-3 16-16,-3 0-2 0,-3 0-1 0,2 2 0 15,1-2-1-15,0 0 0 0,0 0 0 0,-3-2 0 16,2 2-1-16,-2-3-1 0,3 3 0 0,-3-3 0 16,-3 3 2-16,2-2 1 0,-2 2 0 0,0-3 0 0,0 1 1 0,-3 2 0 15,-3 0 0-15,0-3 0 0,0 3-4 0,-4-3-1 16,1 3 0-16,0-2 0 0,-3 2-9 0,0 0 8 15,0-3-8-15,0 3 8 0,-9 0-8 0,9 0 10 16,-6 3-10-16,3-3 10 0,0 0-10 0,-6 0 12 16,0 0-12-16,0 0 12 0,0 0-12 0,0 0 10 15,0 0-10-15,0 0 10 0,0 0-10 0,0 0 0 16,0 0 0-16,0 0 8 0,0 0-8 0,0 0 0 16,0 0 0-16,0 0 0 0,0 0 0 0,0 0 0 15,6 0 0-15,-6 0 0 0,0 0 0 0,0 0 0 0,0 0 0 16,3 5 0-16,-3-5-13 0,6 5 5 0,-6-5 8 15,6 3-13 1,0-1-24-16,0 1-5 0,-1 0-1 0,4-3 0 16,-3 0-97-16,0 0-19 0,6 0-4 0</inkml:trace>
  <inkml:trace contextRef="#ctx0" brushRef="#br0" timeOffset="69414.25">18076 10795 172 0,'11'5'8'0,"-5"-5"1"0,3 0-9 0,3 0 0 0,0-2 0 0,6-1 0 15,0-2 368-15,6 2 72 0,2 0 15 0,4 1 2 16,3-1-373-16,3 3-76 0,2-3-8 0,4 3-14 16,6 0 14-16,-1 0 13 0,7 0-2 0,-1 0-1 15,1 3-10-15,3-3 0 0,2 3 0 0,4-6 0 16,8 3 26-16,3-3 0 0,4 1 0 0,2-3 0 16,4-3 17-16,5 0 3 0,6 0 1 0,0 0 0 0,1 0-29 0,2 3-6 15,6-3 0-15,0 2-1 16,-6 1-11-16,1 0 0 0,2 2 0 0,-6 0 0 0,3 1 0 0,-2-1 0 15,-4 3 0-15,-3 0 0 0,3-2 0 16,-2 2 0-16,-4-3 0 0,0 3 0 16,-2 0 10-16,2-3 0 0,-3 1 0 0,1 2 0 0,-7-3 22 0,1 3 5 15,-1 0 1-15,0-3 0 0,-5 3 11 0,-4-2 3 16,-2 2 0-16,-1 0 0 0,-5 0-36 0,-1 0-6 16,-2-3-2-16,-1 3 0 0,-2 0-8 0,-3 0 12 15,-10 0-12-15,1 0 12 0,-3-3 2 0,-7 3 1 16,1 0 0-16,-6 0 0 0,0 0 5 0,-4 0 0 15,-2 0 1-15,-6 0 0 0,0 3 0 0,-3-3 0 16,0 0 0-16,0-3 0 0,-6 3-21 0,-6 0-16 0,0 0 2 0,0 0 1 31,0 0-118-31,0 0-23 0,0 0-5 0,6-5-1 0</inkml:trace>
  <inkml:trace contextRef="#ctx0" brushRef="#br0" timeOffset="81260.19">2824 8731 288 0,'0'0'25'0,"0"0"-25"0,0 0 0 0,0 0 0 16,0 0 80-16,0-5 12 0,3 0 1 0,-3 5 1 15,0 0-75-15,0 0-19 0,0-3 0 0,0 3 0 16,0 0 27-16,0 0 1 0,-3-5 1 0,3 5 0 16,0 0 15-16,0 0 2 0,0 0 1 0,0 0 0 15,0 0 9-15,0 0 1 0,0 0 1 0,0 0 0 16,0 0-5-16,0 0-1 0,0 0 0 0,0 0 0 16,0 0 0-16,0 0-1 0,-3 0 0 0,3 0 0 15,-6 5 6-15,3 0 2 0,0 3 0 0,0 0 0 16,0 0-7-16,0 5 0 0,3-2-1 0,-3 5 0 0,0 2-14 0,0 4-2 15,0 1-1-15,3 4 0 0,-3 5-10 0,3 2-3 16,0 0 0-16,0 6 0 0,0 0-7 0,0 2-2 16,0-2 0-16,0 2 0 0,0-2-3 0,0-1-1 15,0 1 0-15,0 0 0 0,3-1-8 0,-3-1 12 16,-3 1-12-16,3-2 12 0,0-2-12 0,-3-4 0 16,3-1 9-16,-3-4-9 0,0 0 0 0,0-2 9 15,0-3-9-15,3 1 0 0,-6-4 11 0,3-2-11 16,0-3 10-16,0-2-10 0,3-1 0 0,-3-2 0 15,0-2 0-15,3-6 0 16,0 0-30-16,0 0-9 0,0 0-1 0,0 0-588 16,0 0-118-16</inkml:trace>
  <inkml:trace contextRef="#ctx0" brushRef="#br0" timeOffset="82742.96">2946 8787 806 0,'0'0'72'0,"0"0"-58"15,-9-3-14-15,6 3 0 0,3 0 95 0,-6-2 16 16,0-1 3-16,6 3 1 0,0 0-87 0,-6-3-18 16,0-2-10-16,3 2 12 0,3 3-12 0,0 0 0 15,0-2 0-15,0 2 8 0,0 0-8 0,0 0 8 0,0 0-8 16,0 0 8-16,-3-6 12 0,3 6 3 0,0 0 0 0,0 0 0 16,0 0 11-16,0 0 2 0,0 0 1 0,6-2 0 15,0-4-1-15,0 4-1 0,-3-1 0 0,3 0 0 16,3-2-7-16,3 3-2 0,3-1 0 0,-4-2 0 15,4-1-10-15,0-2-1 0,3 3-1 0,3 0 0 16,0 0-3-16,0-1-1 0,2 4 0 0,1-1 0 16,0-2-10-16,-3 2-11 0,3 0 3 0,-1-2 0 15,1 5 8-15,0-3 0 0,0 1 0 0,0 2 0 16,0-6 0-16,-1 4 0 0,1-3 0 0,3 2-8 16,-3 0 8-16,3 1 14 0,-4-4-3 0,-2 4-1 15,6-1-10-15,-3 3-14 0,0-5 3 0,-1 2 1 16,1 0 10-16,0 1 0 0,-3-4 0 0,0 4 0 15,0-1 0-15,-1 1 0 0,-2-4 0 0,3 4 0 0,-3-1 0 0,0 0 0 16,0 1 8-16,0-4-8 0,-1 4 10 16,1-4-2-16,0 1-8 0,0 3 12 0,0-4-3 0,-3 4-1 15,-3-4 0-15,-1 1 0 0,7 2-8 0,-6 1-9 16,3-4 9-16,0 4-13 0,-3-1 13 0,0 3 0 16,0-3 0-16,0 3 10 0,-3-2-10 0,0 2 0 15,-1-3 9-15,1 3-9 0,0 0 13 0,0-2-1 16,0 2-1-16,0-3 0 0,-3 3-3 0,3 0-8 15,0-3 12-15,0 3-4 0,0 0-8 0,0-2 0 16,0-1 0-16,0 0 0 0,-1 3 0 0,1-2 0 16,-3 2 0-16,3 0 0 0,-6-3 0 0,3 3 0 0,0-3 0 0,0 3 0 15,-6 0 8-15,3 3-8 0,-3-3 8 0,0 0-8 16,0 0 12-16,0 0-4 0,6-3 0 0,0 3 0 16,3 0 4-16,-9 0 0 0,0 0 0 0,6 3 0 15,-6-3 4-15,0 0 0 0,0 0 1 0,0 0 0 16,0 0 3-16,0 0 1 0,0 0 0 0,0 0 0 15,3 3 1-15,-3-3 0 0,0 0 0 0,0 0 0 16,0 0-5-16,3 5-1 0,-3-5 0 0,0 0 0 16,0 8-8-16,0-3-8 0,0-5 9 0,0 0-9 15,0 0 0-15,0 8 0 0,0-3 0 0,0-5 0 16,0 0 0-16,0 8 0 0,0 0 0 0,3 0 0 16,-3 0 0-16,0 0 0 0,0 0 0 0,0 3 0 15,3 2 0-15,-3-3 0 0,3 1 0 0,0 2 0 16,-3 0 0-16,3 3 8 0,0 0-8 0,3-3 0 15,-3 1 0-15,-3 2 0 0,3-1 0 0,3-1 0 0,0 2 0 16,-1-1 0-16,-2 4 0 0,3-1 0 0,0-2 0 16,-3 5 0-16,0 1 0 0,3 1 0 0,-3-1 0 0,-3 4 8 15,3 1-8-15,0 2 0 0,0-3 17 0,-3 1-2 16,3-4-1-16,0 4 0 0,0-1-6 0,-3 1 0 16,3-3-8-16,0-3 12 0,0 0-12 0,0 0 11 15,0 3-11-15,-3-3 10 0,3 0-10 0,0 3 12 16,-3-3-12-16,0 0 12 0,3 3 10 0,-3-3 2 15,-3 1 1-15,3-4 0 0,3 3-25 0,-3-2 0 16,-3-3 0-16,3 2 0 0,-3-2 12 0,3-3 0 16,-3 3 0-16,3-3 0 0,0-2-12 0,0-1 0 15,0 1 0-15,0-3 8 0,0 3 0 0,0-6-8 16,0 3 12-16,0-3-4 0,0 0-8 0,0 1 12 0,0-6-12 0,0 5 12 16,0-5-12-16,0 0 8 0,0 0-8 0,6 5 8 15,-6-5-8-15,0 0 8 0,0 0-8 0,0 0 8 16,-3 6-8-16,3-6 10 0,-3 5-10 0,3-5 10 15,0 0-10-15,-6 3 0 0,0-1 9 0,-3 1-9 16,3-1 0-16,-3-2 9 0,-3 3-9 0,3-3 0 16,0 0 0-16,-2 3 0 0,-4-3 0 0,0 2 0 15,-3-2-12-15,0 0 12 0,-6 0-13 0,-2 0 5 16,2 3 8-16,-6-3-13 0,-6 3 5 0,3-1 8 16,1 1 0-16,-4 0 0 0,0-1 0 0,1 1 0 15,-1-3 0-15,0 0 13 0,0 0-3 0,1 0-1 16,-1 0 2-16,-3 0 0 0,1 0 0 0,-1 0 0 15,3-3 2-15,-3 1 1 0,1 2 0 0,2-3 0 16,0 3-14-16,1 0 0 0,-1 0 0 0,3 0 0 0,-3 0 0 16,4 0 0-16,-4 3 0 0,0-3 0 0,-2 2 0 0,2 1 0 15,0-3 0-15,3 3 0 0,-2 2 0 0,2-3 0 16,3 1 0-16,3 2 0 0,1-2 0 0,-1 0 0 16,6-1 0-16,0 4 0 0,3-4 0 0,-3 4-8 15,1-4 8-15,5 4-10 16,0-4-22-16,0 1-4 0,0 2 0 0,3 0-1 15,3-2-137-15,0 0-27 0,3-1-6 0</inkml:trace>
  <inkml:trace contextRef="#ctx0" brushRef="#br0" timeOffset="86556.59">17066 8895 806 0,'0'0'72'0,"0"0"-58"0,0 0-14 0,0 0 0 0,0 0 88 0,0 0 16 16,-8 0 2-16,5 0 1 0,3 0-95 0,0 0-12 16,-6-2-17-16,0 2 4 0,6 0 13 0,-3 0 0 15,-3-3 12-15,0 3-12 0,0-3 15 0,0 3-4 16,6 0-1-16,-3 3 0 0,-6-3 25 0,3 5 5 16,6-5 0-16,-3 6 1 0,0 2 19 0,-3-1 4 15,3-1 1-15,3 4 0 0,-3 4-28 0,0-1-5 16,-3 3-2-16,3 2 0 0,3 3-18 0,-3 1-3 15,0 1-1-15,0 4 0 0,3-3-8 0,3-1 0 16,-3 1 0-16,3-3 8 0,-3-2-8 0,6-1 0 16,3 1 0-16,0-6 0 0,-3 0 0 0,3-2 0 0,3-3 0 0,3-3 0 15,-3-2 0-15,3 0 0 0,-1-3 9 0,7-3-9 16,3-2 21-16,-3-6 0 0,-3 0 0 16,6-4 0-16,5-1-21 0,-5-5 0 0,-6-1 0 0,0-1 0 15,3-1 0-15,-3 0 12 0,-1 0-4 0,-5-2 0 16,-3 2 4-16,0 0 0 0,0 5 1 0,-3 1 0 15,-6-1 1-15,0 1 0 0,3-1 0 0,-3 4 0 16,-6-1 9-16,0 2 1 0,0 1 1 0,-3 0 0 16,-3 0-25-16,0 0 0 0,-5-1 0 0,5 4 0 15,3-4 0-15,-6 4 0 0,-6-1 0 0,0 3 0 16,0 3-12-16,1 0 3 0,-1 2 0 0,-3 3 0 16,-3 3 1-16,6 2 0 0,0 0 0 0,1 6 0 15,-7 2 0-15,3 0 0 0,6 1 0 0,0 2 0 0,0 2 8 16,1 1 0-16,2-1 0 0,6 1-8 0,0-1 8 0,0 3 0 15,6 0-9-15,3 1 9 0,6-4 0 0,3 1 0 16,-3-1 0-16,3-5 0 0,9 3-9 0,-1-5 9 16,4-1-12-16,3-4 12 15,3-4-28-15,3-4 0 0,8-1 1 0,4-5 0 16,3-5-108-16,5-3-21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7:36:55.6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5860 12557 172 0,'0'0'16'0,"0"0"-16"0,0 0 0 0,0 0 0 15,6 0 234-15,-6 0 44 0,3-5 9 0,3 0 1 16,-3 2-136-16,3-2-28 0,-1 2-6 0,4-2-1 15,-3 2-32-15,0 0-6 0,3 1-2 0,0 2 0 16,3-6-17-16,0 6-3 0,-3 0-1 0,6 0 0 16,-3 0-8-16,0 3-3 0,0 0 0 0,-1 2 0 15,1 0-5-15,3 6 0 0,-3-6-1 0,0 6 0 16,0-3-12-16,0 0-3 0,3 2 0 0,-6-2 0 0,0 0-10 16,3 0-2-16,-4 0-1 0,4 3 0 0,-3-1-11 0,0 1 12 15,0-3-12-15,-3 2 12 0,-3 1-3 0,-3-1 0 16,0 1 0-16,-6 5 0 0,0 0 19 0,-3-3 3 15,-6 6 1-15,3-4 0 0,1 1-32 0,-1 0 0 16,-3 3 0-16,0-1 0 0,0-2 9 0,0-3-1 16,0 1 0-16,0-1 0 0,3 0-8 0,-2 0 0 15,2-2 0-15,0 2 8 0,-3-8-8 0,3 3 0 16,3 0-10-16,-3-3 10 16,3 1-49-16,3-6-4 0,-3 2-1 0,3-2 0 15,3-2-152-15,0-1-30 0,-6-7-7 0,12-4-1 0</inkml:trace>
  <inkml:trace contextRef="#ctx0" brushRef="#br0" timeOffset="331.6">6273 12581 806 0,'0'0'36'0,"0"0"7"0,-8 3-35 0,8-3-8 0,0 0 0 0,0 0 0 15,-6 5 222-15,0-2 42 0,-3 2 9 0,6 0 2 16,-6 0-140-16,6-2-28 0,-3 5-6 0,0-3-1 16,3 1-43-16,0 2-9 0,0-1-1 0,0 4-1 15,-3-3 5-15,0 5 1 0,3 0 0 0,-3 1 0 0,0-1-17 16,0 0-3-16,6 3-1 0,-3 0 0 16,0-6-4-16,3 4-1 0,0-1 0 0,3 0 0 0,-3-2-4 0,3-1-1 15,0 1 0-15,6-1 0 16,0-2-4-16,3 0-1 0,3 0 0 0,-3-2 0 15,3-1-1-15,0 0-1 0,2 0 0 0,1-2 0 0,3-3 3 0,0 0 1 16,0 0 0-16,0 0 0 0,-4-3-8 0,1 1-2 16,0-3 0-16,0-1 0 15,-6 1-67-15,3-3-13 0,0-3-4 0,0 3 0 0</inkml:trace>
  <inkml:trace contextRef="#ctx0" brushRef="#br0" timeOffset="1168.59">6818 12771 748 0,'0'0'67'0,"0"0"-54"0,0 0-13 0,0 0 0 15,0 0 184-15,0 0 35 0,0 0 6 0,0 0 2 16,0 0-115-16,0 0-22 0,6-5-5 0,0 0-1 15,-6 5-11-15,3-5-2 0,3-3-1 0,0 0 0 16,-3 0-16-16,3 0-3 0,0 0-1 0,0 0 0 16,3 0 2-16,-3-3 0 0,0 1 0 0,0 2 0 15,3 0-36-15,-1 0-6 0,-2-3-2 0,3 1 0 16,0 2-8-16,0 0 8 0,0 3-8 0,0-3 8 16,-3 2 0-16,0 1 0 0,3 3 0 0,0-1 0 15,0-2-8-15,-3 2 8 0,6 3-8 0,0 3 8 16,-10-3 0-16,7 0 0 0,0 2 0 0,3 4 0 15,0-1 19-15,0 0 3 0,-6 0 1 0,3 1 0 0,6-1-19 16,-3 3-3-16,-6 0-1 0,0 2 0 0,-3 1 10 0,0-3 2 16,3 5 0-16,0-2 0 0,-6 2 12 0,8 0 4 15,1-2 0-15,-3 2 0 0,-6-5-36 0,6 3-22 16,9-3 3-16,-3-1 1 0,-3-1 66 0,3 2 12 16,0-6 4-16,6 1 0 0,-3 0-52 0,-1-3-12 15,1-3 0-15,0-2 0 0,6-3 0 0,0 2 0 16,-6-4 0-16,3-3 0 0,-1-1 0 0,4 1 0 15,-3 0 0-15,0-3 0 16,3 0-228-16,-3 0-49 0</inkml:trace>
  <inkml:trace contextRef="#ctx0" brushRef="#br0" timeOffset="4033.62">8116 12478 1695 0,'0'0'37'0,"0"0"8"0,0 0 2 0,0 8 1 0,0 0-39 0,0 2-9 0,3 1 0 0,-3 2 0 16,0 3 60-16,0 2 11 0,3 1 1 0,0 7 1 15,-3 4 37-15,3-1 7 0,-3 2 2 0,0-2 0 16,0 1-58-16,0-1-11 0,0 0-2 0,0 0-1 15,0-3-3-15,3-4-1 0,-3 1 0 0,3-2 0 16,-6 1-28-16,3-1-6 0,3-5-1 0,-3 2 0 16,-3-2 5-16,0 3 1 0,3-1 0 0,0-5 0 0,0 1-14 0,0-6 9 15,-3-1-9-15,3-7 8 16,3 3 4-16,-3-3 0 0,0 0 0 0,0 0 0 0,0-5 12 0,0 0 4 16,-9-3 0-16,6-3 0 0,3-5-28 0,-6-2 0 15,0-4 0-15,-3-1 0 16,3-6-24-16,3-1-8 0,0-1 0 0,-3-4-1 0,-3 4 17 0,6-4 4 15,-3 3 1-15,0 1 0 0,3 4 3 0,1 3 0 16,-1 3 0-16,3 0 0 0,0 5 8 0,0-2 0 16,0 4 0-16,0-1 0 0,3-1 0 0,-3 2 0 15,2 1 0-15,1-3 0 0,6 0 0 0,-3 3-8 16,0-3 8-16,0 0 0 0,3 3 0 0,0-3 0 16,0 0 0-16,6 1 0 0,0 4 0 0,-3 0 0 15,3-2-8-15,-1 3 8 0,4 2 0 0,-3 0 0 0,0 2 0 16,0-1 0-16,0 4 0 0,0 0 0 0,-3 3 0 0,3 3 0 15,-4 0 0-15,1 2 0 0,0 0 0 0,-3 6 0 16,0-3 0-16,0 2 8 0,0 3-8 0,0 3 8 16,-3-2-8-16,0 1 11 0,3 1-11 0,-3-2 12 15,0 1-12-15,-3 1 0 0,3-2 0 0,-6-1 0 16,3 0 0-16,-6 0 8 0,0 0-8 0,0 1 8 16,-3-1 0-16,-3-3 0 0,-3 4 0 0,0-4 0 15,-3 4 11-15,-3-4 1 0,-3 3 1 0,1-2 0 16,-4-1-21-16,0 4-16 0,-3-4 2 0,0 1 1 15,3-3-108-15,4 0-22 0,5-3-4 0</inkml:trace>
  <inkml:trace contextRef="#ctx0" brushRef="#br0" timeOffset="5869.94">8592 12803 1702 0,'0'0'37'0,"0"0"8"0,0 0 2 0,0 0 1 0,0-5-38 0,0 0-10 0,0 5 0 0,-3-6 0 16,0 1 74-16,3 5 13 0,0-5 2 0,-3-1 1 15,-3 1-16-15,6 5-3 0,0 0-1 0,0 0 0 16,-6-2-3-16,-3 4-1 0,6 1 0 0,-5-1 0 15,-1 4-34-15,0 2-6 0,-3-3-2 0,0 6 0 16,3-1 15-16,-3 3 2 0,3 1 1 0,-3 1 0 16,6 1-28-16,-3 3-6 0,6-3 0 0,-3 2-8 15,0 1 9-15,3-1-9 0,3-2 0 0,3 3 9 16,0-1-9-16,3-2 0 0,0 0 0 0,6-3 0 0,0 0 0 16,0 1 0-16,0-6 0 0,3-3 0 0,6 3 0 0,-3-6-12 15,-1 1 2-15,4-3 1 0,-3 0 9 0,3-3 0 16,-3 1 0-16,0-3 0 0,-1 2 0 0,1-5 0 15,-3-3 0-15,0 3 0 0,0-2 8 0,0-1-8 16,-3-2 8-16,0 0-8 0,0-3 9 0,-3 3-9 16,-1-6 12-16,1 1-12 0,-3 2 10 0,-3-3-10 15,0 3 8-15,-3 1-8 0,0-1 0 0,-6 2-17 16,-3 4 2-16,0-3 1 16,1 2-18-16,-4 3-4 0,-3 0-1 0,-6 3 0 15,0 0 1-15,0 2 1 0,-3 3 0 0,-2 5 0 0,-4-5 35 0,0 8 0 16,6-3 0-16,-2 3 0 0,-1 0-12 0,3 3 12 15,3-3-12-15,0 2 12 0,3-2 0 0,6 0 0 16,4 3 10-16,-1-1-2 0,6-2-8 0,3 0-8 0,0 3 8 0,3-3-12 16,6 0 12-16,-1-3 8 0,4 0-8 0,3 1 11 15,0-4-11-15,6-2 0 0,-3 0 0 0,3 0 8 16,0-2-8-16,2-4-14 0,4 1 3 0,0-6 1 16,-3 4 2-16,5-7 0 0,-2 4 0 0,6-3-723 15,-3-3-144-15</inkml:trace>
  <inkml:trace contextRef="#ctx0" brushRef="#br0" timeOffset="6305.92">9598 12176 1324 0,'0'0'59'0,"0"0"12"0,0-5-57 0,-3 2-14 15,-3 1 0-15,0-4 0 0,0 4 195 0,-2 2 36 16,2-3 7-16,-3 3 2 0,0 0-110 0,0 3-22 15,0-1-4-15,-3 4 0 0,3-6-64 0,-3 5-12 16,3 3-2-16,-3 2-1 0,-6 4 10 0,4 4 1 0,-1 3 1 16,0 6 0-16,-3-3-18 0,0 5-4 15,3 2-1-15,0 1 0 0,3 3 14 0,3-4 4 16,1 4 0-16,2 2 0 0,3-3-32 0,3-2 0 16,6 0 0-16,-1-1 0 0,7-4 0 0,0-1 0 0,9-2 0 0,0-3 0 15,0-5-10-15,3 0-8 0,-1-5-2 0,7-3 0 16,0-1-1-16,-3-4-1 0,3-3 0 0,-1-3 0 15,1-2 0-15,-3 0 0 0,3-8 0 0,2 2 0 16,-2-5-152-16,0 3-30 0,0-6-7 16,-1 1-1-16</inkml:trace>
  <inkml:trace contextRef="#ctx0" brushRef="#br0" timeOffset="6603.03">9872 12412 1868 0,'0'0'41'0,"0"0"9"0,9-3 2 0,-3 3 0 0,3 0-42 0,3 3-10 16,0-3 0-16,3 2 0 0,0 4 73 0,2-4 13 16,1 3 2-16,0 1 1 0,0 2-21 0,0 2-4 15,0-2 0-15,0 3-1 0,-4-1-50 0,1 1-13 16,-3 0 0-16,0-1 0 0,0 3 56 0,-6-2 7 15,3 2 1-15,-3 0 0 0,-3-5-52 0,-3 6-12 16,-3-1 0-16,0 0 0 0,-6 3 54 0,0-3 8 16,-6 0 2-16,0 1 0 0,-3-1-52 0,-2 0-12 0,-4 0 0 0,0 1 0 15,0 1 0-15,0-1 0 0,-2-4 0 0,2 3 0 32,0-2-116-32,3-3-25 0,3 0-6 0,3-3-985 0</inkml:trace>
  <inkml:trace contextRef="#ctx0" brushRef="#br0" timeOffset="6863.57">10280 12330 2206 0,'0'0'98'0,"-6"5"20"16,3 5-94-16,-3-2-24 0,-3 6 0 0,-3-1 0 15,3 0 76-15,0 0 12 0,-3 3 1 0,1 0 1 16,2 5 6-16,0-2 0 0,0-1 1 0,3 3 0 0,0 1-77 0,3 1-20 15,-3 4 0-15,3-1 0 0,3-2 0 0,0 0 0 16,3 0 0-16,6-3 0 0,-6-3 0 0,6 1 0 16,3 0 0-16,0-4 0 0,-1-1 8 0,7-1-8 15,0-3 12-15,3-2-12 0,3-2 0 0,3-4 0 16,2-4 0-16,4-1-12 16,3-5-40-16,-3 0-7 0,-1-2-1 0,4-6-757 15,0 0-151-15</inkml:trace>
  <inkml:trace contextRef="#ctx0" brushRef="#br0" timeOffset="7178.03">10595 11943 1958 0,'6'6'43'0,"3"-1"9"0,0 0 1 0,3 3 3 0,0 0-45 0,6 3-11 0,-3 2 0 0,9 3 0 16,-4 0 33-16,7 2 5 0,3 3 1 0,0 3 0 16,-3-3 17-16,-1 6 4 0,4 2 1 0,0 0 0 15,-6 3-26-15,0-1-6 0,-4-1-1 0,1 1 0 16,-3 1-28-16,-3 0 0 0,0 0 0 0,-6-1 0 16,0 1 57-16,-6 2 6 0,0-2 1 0,-3 3 0 15,-6-4-10-15,-3 1-2 0,-3-3 0 0,-6 3 0 0,0-3-5 0,-6-2-2 16,-2-1 0-16,-10 6 0 15,-3-6-19-15,-3 3-4 0,-2-2-1 0,-4 2 0 0,-2-3-21 0,-4-2-16 16,-3 0 2-16,1-3-890 16,2 3-177-16</inkml:trace>
  <inkml:trace contextRef="#ctx0" brushRef="#br0" timeOffset="13347.38">5907 12462 172 0,'0'0'8'0,"0"0"1"0,0 0-9 0,0 0 0 16,0 0 0-16,0 0 0 0,0 0 80 0,0 0 13 16,0 0 3-16,0 0 1 0,0 0-65 0,0 0-12 15,0 0-4-15,0 0 0 0,0 0 32 0,0 0 5 16,0 0 2-16,0 0 0 0,0 0 9 0,0 0 1 15,0 0 1-15,0 0 0 0,-3-5 4 0,3 5 1 16,0 0 0-16,0 0 0 0,3-6 7 0,-3 6 2 16,0 0 0-16,3-5 0 0,0 2-8 0,-3 3 0 15,0 0-1-15,3-5 0 0,3 0-15 0,0-3-2 16,-3 3-1-16,3-1 0 0,0 4-10 0,0-4-3 16,3 1 0-16,-3 0 0 0,0-3-14 0,0 3-3 0,3-1-1 15,0 1 0-15,-3 0-4 0,3-1-1 16,-3 1 0-16,-1 2 0 0,4 1-1 0,-6-1-1 15,-3 3 0-15,6 0 0 0,3 0 5 0,-9 0 0 0,3 0 1 0,3 5 0 16,0-2 2-16,0 0 0 0,-3 2 0 0,3 0 0 16,0 3-7-16,0-2 0 0,-3 1-1 0,3-1 0 15,0-1-7-15,3 0 0 0,0 1-8 0,0 2 12 16,-3-6-12-16,0 3 0 0,2-2 8 0,1 0-8 16,0 2 0-16,-3-5 0 0,0 3 8 0,3-3-8 15,0-3 8-15,-3 3 0 0,0-3-8 0,0 1 12 0,0-1-12 16,3 0-10-16,-3-2 2 0,0 3 0 0,0-6 19 0,-3 2 4 15,0 1 1-15,0 0 0 0,-3-1 0 0,3 1 0 16,3 0 0-16,-1 2 0 0,-5-2-30 0,0 5-6 16,0 0 0-16,3-3-1 0,-3 3 3 0,0 0 1 15,0 0 0-15,6-2 0 16,3 2-19-16,-9 0-3 0,0 0-1 0,6-3-1062 16</inkml:trace>
  <inkml:trace contextRef="#ctx0" brushRef="#br0" timeOffset="21770.88">6654 14377 288 0,'0'0'25'0,"0"0"-25"16,0 0 0-16,0 0 0 0,0 0 219 0,0 0 38 15,0 0 8-15,0 0 2 0,0 0-117 0,3-5-23 16,-3 0-5-16,3-3-1 0,-3 3-21 0,3-3-4 15,-3 2 0-15,0-2-1 0,3 1-51 0,0-1-9 16,-3-3-3-16,3 3 0 0,0 0 0 0,3-2-1 16,-3 2 0-16,3-3 0 0,0 0-15 0,-3 1-4 15,3-1 0-15,3 1 0 0,3-1-4 0,0 1 0 0,-3-1-8 0,3 3 12 16,3-3-12-16,-4 1 0 0,1 5 0 0,0-3 0 16,3 2 8-16,0 1-8 0,-3 5 11 0,3-3-11 15,-3 3 16-15,0 3-3 0,3-3-1 0,-1 3 0 16,-2 2 4-16,6-2 0 0,-3-1 0 0,3 4 0 15,-3-1 3-15,3 0 1 0,-1 0 0 0,4 1 0 16,-3 2-9-16,3 0-2 0,-3 0 0 0,0-1 0 16,0 1 8-16,-6 3 2 0,-4-3 0 0,1 3 0 15,3-4 1-15,-3 1 0 0,-6-2 0 0,3 2 0 16,3-3-4-16,0 0 0 0,0-2 0 0,0 2 0 0,0-2-5 16,0-3-2-16,3-3 0 0,3-2 0 0,-4-3-9 0,4-3 8 15,3-2-8-15,3-3 8 16,-3-2-56-16,3-1-11 0,0-5-2 0,-1-2-730 15,4-3-145-15</inkml:trace>
  <inkml:trace contextRef="#ctx0" brushRef="#br0" timeOffset="23580.89">7949 14007 1036 0,'0'0'92'0,"0"0"-73"0,0 0-19 0,0 0 0 16,0 0 104-16,0 5 16 0,6 1 4 0,-3-1 1 15,-3 3-11-15,6 5-2 0,-3 0-1 0,3 3 0 16,-3 5-9-16,0 1-2 0,0 4 0 0,0 0 0 0,0 6-58 16,-3 0-12-16,-3 5-2 0,3 0-1 15,0 0-15-15,0 0-4 0,0 0 0 0,-3 0 0 16,3-5 18-16,-3 2 3 0,0-5 1 0,3-2 0 0,0-1-18 0,0-4-4 15,-3-4-8-15,0-2 12 0,0 0-12 0,0-3 0 16,3-2 8-16,0-3-8 0,0-8 12 0,0 0-1 16,0 0 0-16,0 0 0 0,0-8 1 0,0-3 0 15,0-2 0-15,3-3 0 0,3-5-12 0,-3 0 0 16,-3-9 0-16,0 1 0 0,0-8-16 0,0-5-6 16,-3 0-1-16,3-6 0 15,-6 0-13-15,3 1-2 0,-3 2-1 0,3 2 0 0,0 4 25 0,-3 2 5 16,3 2 1-16,-3 4 0 0,6 4 8 0,-3 1 0 15,0 2 10-15,0 3-10 0,3 2 0 0,0 3 0 16,-3 0 0-16,3 6 0 0,3-1 33 0,-3 1 1 16,3 2 0-16,3 0 0 0,0 5-34 0,3 1 0 15,0-4 0-15,3 4 0 0,0 2 0 0,0 0 0 0,6 0 0 16,0 5 0-16,-3 0 0 0,2 3 0 16,4-3 0-16,3 3 0 0,0 0 0 0,-3 3 0 0,2-1 0 15,-2 1-9-15,3 2 9 0,-3 0 0 0,-3 1 0 0,0-1 8 16,-6 0 4-16,-3 3 0 0,-4 0 1 15,-2-3 0-15,-3 6 7 0,-3-3 2 0,-5-1 0 0,-4 1 0 16,-6 3 16-16,-3-1 3 0,0 4 1 0,-6-1 0 16,-2-3-30-16,-1 3-12 0,6-2 11 0,3-1-11 15,6 1-101-15,0-1-27 0,0-2-4 0</inkml:trace>
  <inkml:trace contextRef="#ctx0" brushRef="#br0" timeOffset="33959.97">8536 14454 633 0,'0'3'56'0,"0"-3"-44"0,0 0-12 0,0 0 0 16,0 0 208-16,0 0 39 0,0 0 8 0,0 0 1 16,0 0-119-16,0 0-24 0,0 0-5 0,0 0 0 15,0 0-37-15,-3 5-7 0,-3-5-2 0,3 3 0 16,-3-3-24-16,0 2-5 0,-3-2-1 0,0 3 0 0,0 0-19 0,0-1-4 16,0-2-1-16,0 0 0 0,-3 3 0 0,0 0 0 15,4-3 0-15,-4 5 0 0,3-2 6 0,-3 2 1 16,6 0 0-16,-3 3 0 0,0-3 9 0,0 3 1 15,0 0 1-15,0 3 0 0,3-1-26 0,0 1 0 16,3 2 0-16,-3-2 0 0,3 2 0 0,0 0 0 16,3 1 0-16,0-1 0 0,3-3 0 0,0 1 0 15,0 0 0-15,0-4 0 16,0-1-36-16,6-1-4 0,-3-2 0 0,3-1 0 0,0-4 23 0,0-1 4 16,0-2 1-16,0-3 0 0,3-3 12 0,-3-2 0 15,3 0-10-15,-4-3 10 0,4-3 0 0,-3-2 0 16,3-3 0-16,0 1 0 0,-3-7 0 0,0 4 8 15,0-6-8-15,-3 1 8 0,3-1 5 0,-3-3 1 16,0 4 0-16,-6-1 0 0,0 5 19 0,-3 1 4 16,0-1 1-16,3 9 0 0,-3-1-12 0,0 1-2 0,0 2-1 0,3 5 0 15,-3 1 19-15,0 2 4 0,3 0 1 0,-3 5 0 16,3 3-22-16,0 0-4 0,0 0-1 0,0 0 0 16,0 0-9-16,-3 8-3 0,3 6 0 0,0 1 0 15,3 1 0-15,0 5 0 0,-3 1 0 0,3 1 0 16,0 4 0-16,0-1 0 0,3 1 0 0,-6-3 0 15,-9 5 4-15,9-5 0 0,12-1 0 16,-3 1 0-16,0-3-25 0,0 0-5 0,2-2-1 0,1-3 0 16,0-3-20-16,3-2-4 15,-3-3-1-15,3 0 0 0,0-3-109 0,0 0-23 0,0-2-4 16,-1-6-515-16,1 3-103 0</inkml:trace>
  <inkml:trace contextRef="#ctx0" brushRef="#br0" timeOffset="34598.51">8812 14420 806 0,'0'-5'72'0,"0"2"-58"15,0 3-14-15,0-3 0 0,0-5 216 0,0 3 40 16,-2 0 8-16,-1-1 1 0,0 1-111 0,0 2-22 16,-3 1-5-16,0-1-1 0,3 1-33 0,-3 2-6 15,0 2-2-15,-3 1 0 0,3 2-23 0,-3-2-5 16,0 2-1-16,0 0 0 0,0 3-20 0,0 3-4 16,0-1 0-16,0 4-1 0,0 2-21 0,4-1-10 15,-1-1 10-15,0 2-10 0,3-1 0 0,0 4 0 16,0-3 0-16,6-3 0 15,0 0-21-15,0 0-4 0,0-2-1 0,3 0 0 16,-1-3-21-16,1-3-4 0,0-2-1 0,-6-3 0 16,0 0 15-16,9 0 2 0,0 0 1 0,0-6 0 0,0 1 34 0,-3-3 11 15,0 0 0-15,3-3 0 0,-6 1-22 0,3-1-4 16,-3-5-1-16,0 1 0 0,3 1 27 0,-3-2 5 0,-3 1 0 0,0 1 1 16,0 1-17-16,0 0-12 0,-3 2 1 0,3 1 1 15,-3 4 26-15,0-1 4 0,3 7 2 0,0 0 0 16,-3-6 2-16,3 6 1 0,0 0 0 0,0 0 0 15,0 0-8-15,0 0-1 0,0 6-1 0,0 1 0 16,0 4-5-16,3 0-1 0,-3 2 0 0,3 0 0 16,3 0-9-16,0 1-16 0,0-1 4 0,3 0 1 15,3 0 11-15,-4-2 0 0,1 2 0 0,0-5 0 16,3 0-20-16,3-3 0 0,0 0 1 0,-3-2 0 16,3-3-2-16,0 0-1 0,2-5 0 0,-2 0 0 15,-3-6 22-15,3 3 0 0,0-5-9 0,0 0 9 16,-3-6-10-16,3 1 2 0,-3-1 0 0,0-2 0 0,-4 0 8 15,1-3 12-15,0-5-2 0,-3 0-1 0,3 0 5 16,-3-6 1-16,-3 3 0 0,-3-2 0 0,0-3-3 16,0 3 0-16,-3-3 0 0,-3 7 0 0,3 1 19 0,-3 8 3 15,0 0 1-15,0 8 0 0,0 2 19 0,0 1 4 16,1 2 1-16,2 5 0 0,-3 3-38 0,0 3-7 16,0 2-2-16,0 3 0 0,0 8-12 0,3 0 8 15,-3 7-8-15,3 4 0 0,-3 2 0 0,6 0 0 16,0 3 0-16,0 2 0 0,-3 1 0 0,6-4 0 15,0 4 0-15,0-6 0 0,0 0 0 0,3-3 0 16,3-2 0-16,-3-3 0 0,6 1 0 0,-3-4 0 16,2-2 0-16,1 0 0 0,0-6 0 0,0 1-15 15,3-6 5-15,-3 1 1 16,3-1-22-16,-3-8-4 0,0 1-1 0,0-4 0 16,-1-2-136-16,1 0-27 0,-3-2-5 0</inkml:trace>
  <inkml:trace contextRef="#ctx0" brushRef="#br0" timeOffset="34749.79">8923 14317 1980 0,'0'0'88'0,"0"0"17"16,0 0-84-16,9 5-21 0,2 3 0 0,1-3 0 16,3-2 8-16,0 2-8 0,6 0 10 0,0 1-10 15,3-1-17-15,-1 0-10 0,1 3-1 0</inkml:trace>
  <inkml:trace contextRef="#ctx0" brushRef="#br0" timeOffset="35170.36">9455 14383 1911 0,'0'0'84'0,"0"0"19"0,0 0-83 0,0-6-20 16,-3-1 0-16,0 1 0 0,-2-2 132 0,-4 3 23 15,0 0 4-15,0-1 1 0,0 1-72 0,-3 2-13 16,3 1-3-16,-3 2-1 0,-3 0-37 0,0 2-7 15,6 1-2-15,-3 0 0 0,-2 2-14 0,2 6-3 16,0-3-8-16,3 2 12 0,0 1-12 0,3 2 11 16,-3 0-11-16,6 0 10 0,-3 3-19 0,6 0-4 15,0-3-1-15,3 1 0 0,3-1 14 0,0-3 8 16,0 1 0-16,3-3-8 0,0-3-8 0,0 1-9 0,0-4-2 16,3-2 0-16,-4-2 6 0,1-1 1 0,3-2 0 0,-3-3 0 15,3 0 3-15,-3 0 1 0,3-3 0 0,-3 1 0 16,0-1 8-16,-3-2 0 0,3 0 0 0,-3-1 0 15,-3-1 0-15,3 4 0 0,0-2 0 0,-6-1 0 16,0 1 0-16,0 3 0 0,0-1 0 0,0 3 0 16,0 0 8-16,0 3-8 0,0 5 10 0,0 0-10 15,0 0 24-15,0 0 0 0,0 0-1 0,0 0 0 16,0 0-15-16,0 8-8 0,0 5 8 0,0-2-8 16,3-1 30-16,0 3 2 0,-1 1 0 0,4-1 0 15,-3 3-32-15,3-3 0 0,-3 3 0 0,3-3 0 16,3 0 0-16,0 1 0 0,3-4 0 0,3 1 0 15,0-1-26-15,0-4-11 0,3-1-3 0,2-2 0 16,-2-6-148-16,6-2-31 0</inkml:trace>
  <inkml:trace contextRef="#ctx0" brushRef="#br0" timeOffset="35462.06">10110 13809 1958 0,'-15'-8'87'0,"12"5"17"0,-3 0-83 0,0 3-21 16,-2 0 0-16,2-2 0 0,0 2 156 0,-3 0 26 15,0 0 6-15,3 2 0 0,0-2-88 0,-3 6-19 0,0 2-3 0,0 2-1 16,0 3-42-16,-3 3-9 0,0 3-2 16,0 2 0-16,1 3-8 0,-4 2-3 0,3 9 0 15,3-1 0-15,3 3 3 0,0-3 0 0,-3 4 0 0,3-4 0 16,3 3-16-16,-3-5 11 0,6 2-11 0,0-2 10 15,3-3-10-15,0 0 0 0,3-2 0 0,0-6 0 16,0 3 0-16,3-6 0 0,3-2 0 0,0 0 0 16,3-6-13-16,-1 1-2 0,7-3 0 0,0-5 0 15,0-3-90-15,0-3-19 16,3-5-3-16,-1 0-705 0,1-3-140 0</inkml:trace>
  <inkml:trace contextRef="#ctx0" brushRef="#br0" timeOffset="35715.73">10167 14071 2120 0,'-9'0'94'0,"9"0"19"0,0 0-90 0,0 0-23 15,0 0 0-15,0 0 0 0,0 0 65 0,0 0 9 16,0 0 2-16,9 5 0 0,0-3-37 0,6 4-7 16,-3-1-2-16,-1 3 0 0,1-3-18 0,3 3-4 15,-3 0-8-15,0 3 12 0,0-1 6 0,0 1 1 16,0 2 0-16,-3 0 0 0,0-2 16 0,-3 5 3 15,-3-3 1-15,-3 0 0 0,0 3-15 0,-3-3-2 16,-3 3-1-16,0 0 0 0,-3-3-10 0,-3 3-3 16,0-3 0-16,0 1 0 0,0-4-8 0,0 4-9 15,0-4 9-15,-3 1-13 16,6-3-90-16,-2-3-17 0,5 0-4 0,-3-5-636 0,3 3-126 0</inkml:trace>
  <inkml:trace contextRef="#ctx0" brushRef="#br0" timeOffset="35927.44">10339 14089 1440 0,'-8'11'128'0,"5"-6"-103"0,0 3-25 0,-3 0 0 15,3 2 184-15,-6 1 32 0,3 2 7 0,0 0 1 16,3 1-76-16,-3-1-16 0,3 0-2 0,0 3-1 16,0 0-45-16,6 0-8 0,-3 0-3 0,6-3 0 15,0 5-46-15,3-4-10 0,0-1-1 0,3 0-1 16,0 0-15-16,-1-2 0 0,7-6 0 0,3 0 0 0,0-5 0 0,6 0-20 15,-3 0 4-15,5-7 0 16,-2-1-118-16,3-3-23 0,-3 0-5 0,2-2-997 16</inkml:trace>
  <inkml:trace contextRef="#ctx0" brushRef="#br0" timeOffset="36182.1">10512 13692 1958 0,'-15'5'87'0,"9"-2"17"0,6 2-83 0,0 1-21 16,6 2 0-16,3 2 0 0,0 3 90 0,6 3 14 15,3 3 2-15,0-3 1 16,0 2-79-16,2 3-15 0,4 3-3 0,-3 0-1 0,3 5 18 0,0 0 3 0,-1 3 1 0,10 8 0 16,-3-6-31-16,-3 0 0 0,0 1 0 0,-4-1 0 15,1-2 20-15,-6 0-1 0,0 2-1 0,-6 3 0 16,-3-5-8-16,-6 0-2 0,-3 2 0 15,-9 1 0-15,-3-4-8 0,0-4 12 0,-6-1-12 0,-9 1 12 32,-5 2-108-32,-4-3-20 0,-3 3-5 0,-5 0-1 0</inkml:trace>
  <inkml:trace contextRef="#ctx0" brushRef="#br0" timeOffset="37097.64">7863 15100 633 0,'0'0'56'0,"0"0"-44"16,0 0-12-16,0 0 0 0,0 0 124 0,0 0 24 16,0 0 4-16,0 0 0 0,0 0-24 0,0 0-6 15,0 0-1-15,0 0 0 0,0 0-34 0,6 2-7 16,3 4-2-16,0-4 0 0,-9-2-8 0,6 3-2 16,9 2 0-16,-1-2 0 0,1 0-3 0,3-1-1 15,0-2 0-15,9 0 0 0,6 0-20 0,-4 0-5 0,1 0-1 0,3-2 0 16,9-1-14-16,2 0-2 15,-2-2-1-15,6 2 0 0,5-2-9 0,4 0-1 0,5 2-1 16,1-2 0-16,5 0-10 0,1 2 0 0,2-2 9 0,6-1-9 16,7 1 0-16,-1 0-15 0,0 2 3 0,1 0 0 15,-1 1 12-15,3-3 16 0,4 2-3 0,-7 0-1 16,0-2-12-16,1 2 0 0,-4-5 0 0,1 6 0 16,2-4 0-16,-6 1 0 0,-5 0 0 0,-1-3 0 15,-2 3 0-15,2-3 0 0,-3 2 0 0,-2-2 0 16,-4 3 0-16,-5-3 8 0,-6 3-8 0,-1 0 0 15,-2-1 8-15,-3 1-8 0,-10 2 0 0,4-2 0 16,-6 0 20-16,-7 2-1 0,-2 1-1 0,-3-1 0 0,-6 0 0 16,0 3 0-16,-6 0 0 0,-9 0 0 0,0 0 8 0,0 0 2 15,0 0 0-15,0 0 0 0,0 0-15 0,-3 0-2 16,-6 0-1-16,0 0-870 16,0 0-175-16</inkml:trace>
  <inkml:trace contextRef="#ctx0" brushRef="#br0" timeOffset="45130.16">7863 15264 691 0,'9'2'61'0,"-9"-2"-49"16,0 0-12-16,0 0 0 0,9 3 133 0,3-3 24 15,0-3 5-15,-3 1 1 0,-1-3-123 0,4 2-24 16,0-2-4-16,0-1-2 0,-6 4 93 0,6-1 18 16,6-2 4-16,0 2 1 0,-3-2-22 0,6 2-5 15,2 0-1-15,4 3 0 0,3 0-20 0,3 0-4 16,-4 0-1-16,7 0 0 0,0 3-21 0,5-3-4 15,4 3 0-15,6-1-1 0,2-2-29 0,7 0-6 0,2 0 0 0,4-2-1 16,-1-1-3-16,4 0-8 0,5-4 12 0,1-1-4 16,2 2-16-16,3-2-4 0,-5 0-1 0,2-2 0 15,1 2 13-15,-4 0-12 0,3 0 12 0,-5 0-12 16,-7 0 12-16,4 0 0 0,-4 0 0 0,-2 3 0 16,-1-3 0-16,1 3 0 0,-4-1 12 0,-5 4-12 15,-4-1 46-15,1 1 2 0,-3 2 1 0,-4 0 0 16,4 0-1-16,-6 2 0 0,-1 1 0 0,1-1 0 15,0-2-21-15,-4 3-5 0,-5 0-1 0,0 2 0 16,-6-2-13-16,-1-3-8 0,-2 0 10 0,0 2-10 16,0-2 9-16,-6 0-9 0,0-2 8 0,-4 2-8 15,-2 0 10-15,-3 0-10 0,3 0 12 0,-6 0-12 16,-6 0 14-16,0 0-4 0,0 0-1 0,0 0 0 16,0 0-9-16,0-6 10 0,-6 4-10 0,0-4 10 15,3 4-38-15,-3-3-7 0,-3 2-1 0,0 0-860 16,-2 1-172-16</inkml:trace>
  <inkml:trace contextRef="#ctx0" brushRef="#br0" timeOffset="54634.1">7809 15187 2023 0,'0'0'89'0,"-3"-3"19"0,-3-2-86 0,6 5-22 0,0 0 0 0,0 0 0 16,0 0 9-16,0 0-9 0,9 3 12 0,3-3-12 0,3 2 21 0,0 1-2 16,0 2-1-16,6-2 0 0,6 0-2 0,2-1-1 15,-2 4 0-15,9-4 0 0,6 1-15 0,5 0 9 16,-5-1-9-16,2 1 8 0,4-3 0 0,6 0-8 16,-1 0 12-16,1-3-4 0,5 1 6 0,-2-1 1 15,2-2 0-15,1-3 0 0,-1 2-15 0,1 1 0 16,3 0 0-16,5-3 0 0,0 0 0 0,4 0 0 15,-1 3 0-15,1-3 0 0,-4 2 0 0,7 1 0 16,-1 3 0-16,0-4 0 0,-5 4 0 0,-1-1 0 16,1 3 0-16,-4 0 0 0,-2 0 0 0,2-3 14 15,-2 3-1-15,-1 0 0 0,-5 0 3 0,2 0 0 16,-8-2 0-16,0-1 0 0,-1-2-1 0,-2 2 0 16,-1-2 0-16,1-1 0 0,-6 1 5 0,-1 0 2 15,-2 0 0-15,-3-1 0 0,0 1-11 0,-7 0-3 16,1-3 0-16,-3 5 0 0,0-2-8 0,-3 0 8 0,2 2-8 0,1 0 8 15,0 1 3-15,0-1 0 0,-7 3 0 0,4 0 0 16,0 0 1-16,-6-3 0 0,0 3 0 0,0 3 0 16,-3-3-4-16,-1 3-8 0,-2-1 12 0,-3-2-4 15,3 3-8-15,-3-3 8 0,0 3-8 0,3-3 8 16,-3 0-8-16,0 0 0 0,3-3 0 0,-3 3 0 16,-3-3 0-16,3 3-20 0,-3 0 3 0,-6 0 1 15,0 0-29-15,5-5-6 16,-5 5-1-16,3-5-685 0,-3-3-138 0</inkml:trace>
  <inkml:trace contextRef="#ctx0" brushRef="#br0" timeOffset="56644.12">7839 15147 921 0,'0'0'40'0,"0"0"10"0,0 0-40 0,0 0-10 16,0 0 0-16,0 0 0 0,6 3 161 0,3 0 31 16,3-1 5-16,-6 1 2 0,-6-3-83 0,12 3-17 15,0-1-3-15,3 1-1 0,-4-3-26 0,4 0-5 16,0 0 0-16,9 0-1 0,6 0-35 0,-3 0-6 15,-4-3-2-15,4 1 0 0,9-1-12 0,3 0-8 16,-7-2 10-16,7 0-10 0,3-1 0 0,5 1 8 0,1-3-8 0,6 3 0 16,2-3 0-16,1 3 0 0,2-3 0 0,4 5 0 15,-1 0 0-15,4 1 0 0,-1-3 0 16,7 2 0-16,2 0 0 0,0 3 11 0,-2-2 0 0,2-1 0 16,4 0-11-16,-1-2 12 0,3 2-12 0,1-2 12 15,-4 0 20-15,1 2 5 0,-1-5 1 0,0 3 0 16,4 0-30-16,-7-1-8 0,-2-2 0 0,-4 3 0 15,1 0 30-15,-4 0 2 0,-2-3 0 0,-4 5 0 16,1 0 5-16,-10 1 2 0,-2-4 0 0,-7 4 0 16,1-1 1-16,-3 0 1 0,-6 1 0 0,-4 2 0 15,-2-3-11-15,-3 0-2 0,-3 1-1 0,0 2 0 16,-6-3-16-16,-1 3-3 0,-5 0-8 0,0-2 12 16,-3 2-4-16,-6 0-8 0,0 0 11 0,0 0-11 15,0 0 0-15,0 0 0 0,0-6 0 0,-3 1-12 16,-3 0-201-16,0-3-40 0,-12-5-8 0,4 2-2 15</inkml:trace>
  <inkml:trace contextRef="#ctx0" brushRef="#br0" timeOffset="60894.78">7833 11917 450 0,'0'0'20'0,"0"0"4"0,0 0-24 0,0 0 0 16,0 0 0-16,0 0 0 0,0 0 115 0,0 0 18 0,0 0 4 16,0 0 1-16,3 5-34 0,-3 3-6 0,3 3-2 0,-6-3 0 15,0 5-14-15,3 3-3 0,-3 2-1 0,3 1 0 16,-6 2-16-16,3 3-3 0,3 5-1 0,-3 5 0 16,-3-2-12-16,3 2-2 0,0 1-1 0,3 2 0 15,0 0-3-15,-3 3 0 0,0-3 0 0,0 2 0 16,6 1-11-16,-6 0-2 0,-2-3-1 0,2 2 0 15,0 1-9-15,3 0-1 0,-3-3-1 0,-6 0 0 16,3 0 1-16,3-3 0 0,0 1 0 0,-3-4 0 16,-6 4-4-16,3-6 0 0,6 0 0 0,-3-3 0 15,-3 4-2-15,0-4-1 0,3-2 0 0,3 0 0 0,3-1 3 16,-3-1 0-16,-3-1 0 0,0-5 0 0,6 2-4 16,0-5-8-16,-6 1 12 0,3-4-4 0,3-2-8 15,-3 0 0-15,3-5 0 0,0-3 0 16,0 0-48-16,0 0-9 0,0 0-2 0,-3-6-961 15</inkml:trace>
  <inkml:trace contextRef="#ctx0" brushRef="#br0" timeOffset="62060.33">7794 12028 968 0,'12'-3'43'0,"-12"3"9"16,0 0-42-16,9-2-10 0,9-1 0 0,0-2 0 16,3-1 36-16,0 4 6 0,0-3 1 0,2-1 0 15,10 4 21-15,-6-1 5 0,0-2 1 0,2 2 0 16,10 0 0-16,0 1 0 0,-6-1 0 0,2 3 0 16,1 0-23-16,3 0-5 0,-1 0-1 0,4 0 0 0,0 0-17 0,5-3-4 15,1 3-1-15,0-2 0 0,5 2-7 0,-2 0 0 16,-4-3-1-16,4 3 0 0,6-3-11 0,-1 1 10 15,1-1-10-15,2 3 10 0,1 0-10 0,-4 0 0 16,1 0 0-16,-1 0 8 0,-2 0-8 0,6 0 0 16,-1 0 0-16,-2 0 0 0,-1 0 0 0,1 3 0 15,-4-3 0-15,1 0 0 0,-4 2 0 0,4-2 10 16,0 0-10-16,-4 0 10 0,4 3-2 0,-4-3 0 16,-2 0 0-16,-3 0 0 0,2 0 2 0,-5 0 0 15,0 0 0-15,-1 0 0 0,1 0-1 0,3 0 0 16,-4-3 0-16,1 3 0 0,-3 0-1 0,2-2 0 0,-2 2 0 15,0-3 0-15,-4 1 0 0,4-1 0 16,0 0 0-16,3 1 0 0,-1-1-8 0,1 0 10 0,-3-2-10 16,-1 2 10-16,-2 3-10 0,-3-2 0 0,-3-1 0 0,-4 3 0 15,-2-3 0-15,-3 3 0 0,0-2 0 0,-3 2 0 16,-3 0 0-16,-1 0 0 0,-2 0 9 0,3 0-9 16,-6 0 21-16,3 0 0 0,-3 0 0 0,-3 0 0 15,0-3-2-15,-3 3-1 0,6 0 0 0,-3 0 0 16,-6 0-9-16,3 0-1 0,3 0-8 0,0 0 12 15,0 0-12-15,-6 0 8 0,0 0-8 0,0 0 0 16,6 0 0-16,-6 0 8 0,0 0-8 0,0 0 0 16,0 0 0-16,5 0 0 0,1 3 8 0,-6-3-8 15,0 0 0-15,0 0 0 0,6 2 0 0,-6-2 0 16,0 0 11-16,3 6-1 0,3-4 0 0,-3 6 0 16,-3-8 1-16,3 6 0 0,0 2 0 0,0-1 0 0,3 4-1 0,-6 2 0 15,0 1 0-15,0-1 0 0,3 5-10 0,-3 1 12 16,-3 2-12-16,-3 3 12 0,3 0-1 0,-3 2 0 15,0 3 0-15,0-2 0 0,0 4 7 0,-3 1 2 16,4-3 0-16,-4 3 0 0,3 0 1 0,-3-1 1 16,3 1 0-16,0 3 0 0,0-4-8 0,0 1-2 15,0 2 0-15,3-2 0 0,0 3-12 0,3-4 0 16,0 1 0-16,0-3 0 0,0 0 8 0,0 0-8 16,0-2 0-16,0-1 9 0,0-2-1 0,0 3 0 15,0-1 0-15,3-2 0 0,-3-3 4 0,0 0 1 16,3 3 0-16,-3-3 0 0,0 3 6 0,0-3 1 15,0-2 0-15,3-3 0 0,-3 2 2 0,3-5 1 0,-3 1 0 0,0-1 0 16,0 0-8-16,0-2-2 0,0-3 0 0,0-1 0 16,0-1-3-16,-3-1-1 0,0 0 0 0,0 1 0 15,0-1 1-15,0-2 0 0,-3-1 0 0,0-2 0 16,0 0-2-16,-3 0-8 0,0-2 12 0,0-1-4 16,-3 0-8-16,1 1 10 0,-1-1-10 0,-6-2 10 15,3 2-10-15,-9-2 0 0,3 2 9 0,-6-2-9 16,-2-3 0-16,-1 3 0 0,-9-1 0 0,1 6 0 15,-4-5 0-15,0 5-8 0,-2-3 0 0,-4 1 0 16,-3-1-5-16,-5 0-1 0,-7 3 0 0,1 3 0 16,-1 0 6-16,-2-1 8 0,-4 1-13 0,-5 0 5 15,-6-1 8-15,-1 6 0 0,1-2-9 0,-4 1 9 16,-5 1 0-16,0 3 10 0,-6-3-1 0,-4 5 0 16,1-2 14-16,-3 2 2 0,-6 0 1 0,6-2 0 0,5 2-2 0,4 0-1 15,-6-2 0-15,9-1 0 0,2-2-15 0,7 3-8 16,5-3 10-16,7 0-10 0,11-3 0 0,-2-2 0 15,-4-3 0-15,10 0 0 16,14 0-28-16,3-3-9 0,4-2-2 0,2 0 0 16,9-1-153-16,3-4-32 0</inkml:trace>
  <inkml:trace contextRef="#ctx0" brushRef="#br0" timeOffset="63741.78">7821 13346 518 0,'-9'0'23'0,"9"0"5"16,0 0-28-16,0 0 0 0,0 0 0 0,0 0 0 15,-3 2 124-15,3-2 19 0,0 0 4 0,6 3 1 0,-6-3-45 0,12 3-9 16,0-3-2-16,6 0 0 16,0 2-17-16,3-2-4 0,0-2-1 0,8-1 0 0,13 0-42 0,3 1-8 15,-7-4-1-15,7-2-1 0,9 3-18 0,2-3 8 16,4 3-8-16,5-3 0 0,10-3 0 0,-1 3 0 16,6-2 0-16,4-1 0 0,5 1 0 0,3 2 0 15,3-3 0-15,1 3-9 16,-1 0-15-16,0 3-4 0,0 0 0 0,-2-1 0 0,-4 4 19 0,-3-1 9 15,1-2-10-15,-1 5 10 0,0 0 10 0,-2-3 8 16,-4 0 2-16,0 1 0 0,4-1 43 0,-7 1 9 16,4 2 1-16,-7 0 1 0,-3-3-43 0,-2 0-9 0,-7-2-2 15,4 2 0-15,-4-2-12 0,-5 2-8 0,-4 1 8 0,-5-1-8 16,-3 0 0-16,-10 1 0 0,-8-3 0 0,-3 2 0 31,-3-2-144-31,-6 2-32 0</inkml:trace>
  <inkml:trace contextRef="#ctx0" brushRef="#br0" timeOffset="66801.81">13816 12544 1382 0,'0'0'123'16,"0"0"-99"-16,0 0-24 0,3-5 0 15,-3-3 119-15,3-3 18 0,0 3 4 0,0 0 1 0,3 0-17 16,0 3-3-16,0 0-1 0,3-1 0 0,6 1-26 0,-3 0-6 15,-1 0-1-15,4 2 0 0,0 0-32 0,6 1-8 16,-3 4 0-16,3-2-1 0,3 6-9 0,-4-1-2 16,4 0 0-16,-6 3 0 0,-3 5-22 0,0-2-5 15,-3 2-1-15,-3 3 0 0,-3 2-8 0,-6-2 12 16,0 3-12-16,-3-1 12 0,-3 4-12 0,-3-1 10 16,-3 3-10-16,-6-6 10 0,0 3-10 0,-3-2 0 15,-2 2-10-15,-1-3 10 0,3 1-8 0,-3-3 8 16,3 0 0-16,3 0-9 0,0-6 0 0,4-2 0 15,2 5 0-15,3-7 0 16,-3-4-39-16,3 1-8 0,3 0-2 0,6-3 0 16,0 0-156-16,0-8-31 0,3 2-7 0</inkml:trace>
  <inkml:trace contextRef="#ctx0" brushRef="#br0" timeOffset="67012.77">14111 12488 691 0,'0'0'61'0,"0"0"-49"0,0 0-12 0,0 0 0 16,0 0 293-16,0 0 56 0,0 0 11 0,6 0 3 15,-6 0-203-15,9 3-40 0,-6 2-8 0,0 3-1 16,0 3-15-16,-3 2-4 0,-3 3 0 0,0 2 0 16,0 1-36-16,0 2-7 0,3 0-1 0,-3 3-1 15,0 0-9-15,6 0-2 0,0 0 0 0,3-3 0 16,3-3-19-16,2 1-4 0,1-1-1 0,3-2 0 16,0-3-12-16,3 1 0 0,0-4 0 0,3-2 0 15,2-3-10-15,1 1-8 0,0-6-2 0,3 0 0 16,0-6-120-16,-3-2-25 0,2 1-5 0</inkml:trace>
  <inkml:trace contextRef="#ctx0" brushRef="#br0" timeOffset="67818.2">13739 12412 1594 0,'0'0'71'0,"0"0"14"0,0 0-68 0,0 0-17 16,0-6 0-16,3 1 0 0,0 0 58 0,3-3 8 15,-3 3 2-15,3-3 0 0,2 0-4 0,1 0 0 0,-3-3 0 0,6 3 0 16,-3-2-41-16,3 2-9 0,0 0-2 0,0 0 0 15,0 0 20-15,0 0 4 0,0 3 1 0,0-1 0 16,-1 1-17-16,1 2-4 0,0 1-1 0,-3 2 0 16,0 2 29-16,0-2 7 0,-3 3 1 0,0 2 0 15,3 1-25-15,-6-1-5 0,0 0-1 0,3 0 0 16,3 1 18-16,-6 2 3 0,-3-8 1 0,6 5 0 16,-3 3-25-16,3-3-5 0,-6-5-1 0,0 0 0 15,0 0-12-15,6 3 9 0,-1 2-9 0,-5-5 8 16,0 0-8-16,6 0 8 0,6 0-8 0,-3 0 8 0,-3-5-8 0,0 2 0 15,0 1 0-15,3-1 0 0,0-2 0 0,-6 2-17 16,3-2 4-16,3 5 1 16,0-3-93-16,0 3-19 0,0 3-3 0,0-3-965 15</inkml:trace>
  <inkml:trace contextRef="#ctx0" brushRef="#br0" timeOffset="68295.81">14911 12679 345 0,'0'0'31'0,"0"0"-31"0,0-5 0 0,3-1 0 15,6-2 244-15,-3 3 42 0,0-3 9 0,0 0 1 16,3 0-100-16,0 0-21 0,0 0-4 0,3-5-1 16,3 5-70-16,-3-2-15 0,3-4-2 0,-1 6-1 15,1-5-26-15,0 5-4 16,0-2-2-16,0 2 0 0,0 0-10 0,0 3-1 0,-3-1-1 0,0 1 0 0,-1 2-4 0,1 3-1 15,-6 0 0-15,3 3 0 16,0 2-5-16,-3 1-2 0,3 1 0 0,-3 4 0 0,3 0 2 0,0-1 0 16,-3 3 0-16,3 1 0 0,0-1-14 0,0 0-2 15,6 0-1-15,-1-2 0 0,-2-3-11 0,3 2 0 16,3-2 9-16,0 0-9 0,0-2 8 0,0-4-8 16,2 1 8-16,4-6-8 0,-3 1 8 0,3-1-8 15,-6-5 10-15,6 0-10 0,-7 0 9 0,1-2-9 16,-3-6 8-16,3 2-8 15,-6-1-10-15,-3-1-7 0,0-3-2 0,-3 3 0 16,-3 0-94-16,0-2-19 0,-3 2-4 0,0 3-1052 0</inkml:trace>
  <inkml:trace contextRef="#ctx0" brushRef="#br0" timeOffset="68850.77">16299 12150 1998 0,'0'0'88'0,"0"-8"19"0,0 2-86 0,0-1-21 16,3 1 0-16,-1 1 0 0,-2 5 98 0,0 0 15 15,0 0 3-15,0 0 1 0,0 3-42 0,3 5-9 16,-6-1-2-16,3 9 0 0,0 5 0 0,0 3 0 16,-2 8 0-16,-1 5 0 0,-3 0-27 0,0 5-5 15,0 6-2-15,-3 2 0 0,0-2-10 0,0 5-1 0,0 2-1 0,3 1 0 16,-3-6-18-16,0-2 8 0,3-3-8 0,0 0 0 15,0-5 0-15,3-3 0 0,-3-3 0 0,3-2 0 16,3-6 0-16,0-5 0 0,0 1 0 16,0-7 0-16,0 1 0 0,0-5 0 0,0-3 0 0,0-3 0 31,0-5-75-31,0 0-15 0,3-8-3 0,0-2-1 0,0-6-107 0,3-5-22 16,3-32-4-16,3 5-1 0</inkml:trace>
  <inkml:trace contextRef="#ctx0" brushRef="#br0" timeOffset="69766.3">16281 12049 1324 0,'0'0'118'0,"0"0"-94"16,0 0-24-16,0 0 0 0,0 0 194 0,0 0 34 16,0 0 8-16,0 0 0 0,6 5-135 0,3-5-27 15,2 3-6-15,4 0 0 0,3-3 24 0,0 2 4 16,6-2 2-16,0 0 0 0,2 0-55 0,1-2-11 15,6-1-3-15,6-2 0 0,5 2-29 0,4-2 8 16,0 0-8-16,-1-3 0 0,1 2 0 0,2 1 0 16,4 0 0-16,3-3 0 0,-4 0 16 0,7 3 0 15,8-3 0-15,7 2 0 0,-10-2-16 0,9 3 8 16,7-3-8-16,11 3 0 0,-6 0 0 0,7-1 0 16,-1-2 0-16,-18 6 0 15,4-4 0-15,5 4 0 0,0-1 0 0,1-2 0 0,2 2 0 0,3 3 0 0,4 0 0 0,26 0 0 16,-27 0 0-16,0 3 0 0,-2-1 0 0,8 1 0 15,-15-3-12-15,-2 5-4 0,-13-2-2 0,6 0 0 16,-5-1 29-16,2 1 5 0,4 0 2 0,-4-1 0 16,-8-2-29-16,-7 3-5 0,1 0-2 0,5-1 0 15,-5-2 18-15,2 3 0 0,-2 0 0 0,2-3 0 16,-11 2 32-16,-3 1 11 0,-7-1 1 0,-2 1 1 16,6-3-7-16,2 3-2 0,-5-1 0 0,0 1 0 15,-6 0-36-15,-4-1-20 0,-2 1 3 0,6 0 0 16,-3-3 37-16,-4 2 7 0,-2 1 1 0,-3-3 1 15,-3 3-13-15,3-3-4 0,-3 0 0 0,-3 0 0 16,-4 0-3-16,4 0-1 0,-3 0 0 0,3 0 0 16,-6 0-8-16,0 0 12 0,0 0-12 0,0 0 12 0,-3 0-12 0,3 0 12 15,-3 0-12-15,0 0 12 16,0 0 8-16,-6 0 1 0,0 0 1 0,0 0 0 0,0 0-22 0,0 0 0 16,3 2 0-16,-3-2 0 0,0 0 0 0,3 8 0 15,0-3 0-15,-1 3 0 0,-2 0 0 0,0 3 0 16,0-1 0-16,0 6 0 0,3 3 0 0,-3-1 0 15,-3 1 0-15,3 7 0 0,-2 6 0 0,-1 0 0 16,0 5 0-16,0 3 0 0,0-1 0 0,0 4 0 16,0 2 0-16,0 5 0 0,3-2 0 0,0 2 0 15,-3 3 0-15,6 0 0 0,0-3 0 0,0-2 0 16,0-4 0-16,3 4 0 0,0-3 0 0,-1-3 0 16,4-5 0-16,0 3 0 0,-3-3 0 0,3-5 0 15,0 0 0-15,0-3 0 0,-3-5 0 0,3-3 0 0,-3 0 0 16,3-3 0-16,-3-2 0 0,0 0 0 15,-3-3 0-15,3-5 0 0,-3 0-13 0,-3 0-4 0,3 0-1 16,-6-5 0-16,3-3 18 0,-3 5 0 0,3-5 0 16,-9 3 0-16,-3-1 17 0,-3 1 7 0,-3-3 2 0,0 0 0 15,-9 3-18-15,-2-3-8 0,-1 2 0 0,-12-2 8 16,-2 0-8-16,-7 3 0 0,-6-3 0 0,-8 3-11 16,-4-3-13-1,-5 2-4-15,-12-2 0 0,-9 0 0 0,2 3 11 0,19-3 1 16,-10 0 1-16,-5 0 0 0,-6 0-3 0,-9-3-1 0,-6 1 0 0,-9-1 0 15,-1-2 3-15,-40-1 0 0,-22 1 0 0,7 2 0 16,2 1 16-16,6-1 0 0,4 1 11 0,2 2-11 16,0 2-18-16,0 1-10 0,1-1-3 0,8 4 0 0,3-1 50 0,12 0 9 15,9 1 3-15,12 2 0 0,12-3-8 0,12 0-2 16,5-2 0-16,16-1 0 0,8 1-21 0,13 0 8 16,5-3-8-16,9 2 0 15,7 1-52-15,8-3-14 0,3 0-3 0,6 0-1 16,3 3-151-16,9-3-31 0,0 0-5 0,0 0-2 0</inkml:trace>
  <inkml:trace contextRef="#ctx0" brushRef="#br0" timeOffset="70195.96">16790 12324 1728 0,'12'-10'76'0,"-12"10"16"0,0 0-73 0,0 0-19 16,0 0 0-16,0 0 0 0,0 0 136 0,0 0 23 16,-3 8 5-16,-3 2 0 0,6 3-58 0,0 3-12 15,-3 6-2-15,-3 4-1 0,-3 0-34 0,9 4-6 16,6-1-2-16,-3 0 0 0,-9 0-27 0,3-3-6 15,6 1 0-15,0-1-1 0,-3-2 3 0,0 0 1 16,3-6 0-16,0 1 0 16,0-6-44-16,-3-2-9 0,0-1-2 0,3-4 0 15,3-4-155-15,-6-2-31 0,3-2-6 0</inkml:trace>
  <inkml:trace contextRef="#ctx0" brushRef="#br0" timeOffset="70653.52">16730 12256 1324 0,'0'0'118'0,"0"-6"-94"0,-6-2-24 0,0 3 0 16,6 0 184-16,0-1 33 0,-6 4 7 0,9-6 0 16,0 3-64-16,3-1-14 15,3 4-2-15,0-4-1 0,-3 4-77 0,3-4-15 0,9 4-3 0,0-1-1 16,0 0-25-16,-1 1-5 0,4 2-1 0,0 2 0 16,-3 1-16-16,6 0 0 0,-3 2 0 0,-1 0 0 15,1 1 0-15,0 2 0 0,-6-3 0 0,0 3 0 16,-3 0 0-16,-3 2 0 0,-3 1 0 0,-3 2 0 15,-3-2 31-15,0 2-1 0,-9 0 0 0,-3 3 0 16,-6 0-14-16,0-3-2 0,0 3-1 0,-3 0 0 16,-2-3-13-16,2 0 11 0,-3 1-11 0,0-1 10 15,-3-3-10-15,6 1 10 0,1 0-10 0,2-4 10 0,9 1-10 0,0 0 12 16,0-2-12-16,3-1 12 0,6-5-12 0,0 0 0 16,0 0 0-16,3 8 0 0,3-3 0 0,3 0 0 15,6 1 0-15,0-4 0 0,-3 4-12 0,5-4 1 16,7 4 1-16,-3 2 0 0,-6-1-2 0,3 1 0 15,3 3 0-15,-1 2 0 16,-2 0-18-16,0 1-4 0,-3-1-1 0,3 3 0 0,3-3 35 0,-9 3 14 16,-3 0-1-16,0 0 0 0,2-3-13 0,-8 3 0 15,-6-3 8-15,-6 0-8 0,4 0 0 0,-4-2 11 16,-6 0-11-16,-3 2 10 0,-6-3-24 0,0 1-5 16,0 0-1-16,-8-3 0 0,-1 2 40 0,0-5 8 15,6 1 2-15,4-1 0 0,-10-2-30 0,6-1 0 16,6 1 0-16,6 0 0 15,3-6-196-15,4 3-35 0,-1-11-7 0,9 11-2 0</inkml:trace>
  <inkml:trace contextRef="#ctx0" brushRef="#br0" timeOffset="71722.48">17171 12877 2419 0,'-3'3'107'0,"0"0"22"15,-3-3-103-15,6 0-26 0,0 0 0 0,0 0 0 16,-6 2 56-16,6-2 7 0,9 0 1 0,0-2 0 16,-3-4 0-16,6-2 0 0,2 0 0 0,1-2 0 15,6-3-44-15,-3-3-8 0,-6-3-1 0,9-2-1 16,0-3-10-16,-4 0 0 0,-2-5 0 0,0-2 0 0,3-9-17 0,-3 0 4 16,0 0 1-16,-6-4 0 15,-3-4-12-15,0 6-3 0,0-3 0 0,-3 5 0 0,-9 8 47 0,3 6 10 16,0 2 2-16,-3 8 0 0,-6 3-32 0,0 2 0 15,0 6 0-15,-3 5 0 0,3 5 0 0,-3 6 0 16,0-1 0-16,4 9 0 0,5 2 54 0,0 3 5 16,-3 2 1-16,3 6 0 0,6-3-40 0,0 6-8 15,-3 2-2-15,3 0 0 0,3-3-10 0,6 0 0 16,0 1-12-16,3-1 12 0,-1-2 0 0,1-3 0 16,9-5 0-16,-3 0 0 15,0-6-120-15,0-2-17 0,6-3-3 0,-1-5-1 16,-2-2-15-16,3-4-4 0,0-4 0 0,3-1 0 15,5-8 51-15,-8 1 9 0,-9-1 3 0,0 1 0 16,3-6 52-16,-3 0 10 0,-6-3 3 0,-3 1 0 0,0-1 95 0,-1 1 19 16,-2-1 4-16,-3-2 1 0,-8 5 38 0,2-2 8 15,6-1 2-15,-9 6 0 0,-6 0-44 0,6 2-9 0,3 1-2 0,3 4 0 16,-9 1-12-16,3 2-4 0,-6 1 0 0,3 2 0 16,0 5-2-16,3 0-1 0,-5 3 0 0,2 3 0 15,3 2-46-15,0 0-15 0,-3 3 8 0,3 5-8 16,0 0 0-16,3 1 0 0,3-1 0 0,3 3 0 15,-3-1 0-15,3-1 0 0,3-4 0 0,0 1 0 16,3-4-48-16,-3 1-12 0,6-2-4 0,0-4 0 16,3-2 50-16,0 0 14 0,0-5 0 0,2-3 0 15,-2 0 0-15,-3-6 0 0,0 1 0 0,3-3 0 16,3 0-15-16,0-5-1 0,-12 0-1 0,3 0 0 0,0-3 27 16,3 0 6-16,-3-3 0 0,-3 1 1 0,-6-3-17 15,3-1 0-15,6-1 0 0,-6-1 0 0,-3 0 0 0,3 5 0 16,0 1 0-16,0 2 0 0,0 3 0 0,-6 5 0 15,0 0 0-15,3 5 0 0,3 3 55 0,0 0 7 16,-6 3 2-16,6 5 0 16,0 2-73-16,0 4-15 0,-6-1-2 0,3 3-1 0,3 0 43 0,6-3 9 15,0 3 2-15,0 0 0 16,0-3-73-16,0 0-14 0,6 0-4 0,2-2 0 0,-8-3 52 0,6 0 12 16,0-3 0-16,3-2 0 0,-3-3 0 0,3-3 0 15,-3 0 0-15,3-5 0 0,0 1 0 0,-1-1 0 16,1-6 0-16,0 1 0 0,0 0 0 0,0 0 0 15,0 2 0-15,-3-2 0 0,3 5 0 0,0-3 0 16,-4 3 0-16,1 0 0 0,3 3 0 0,-6 0 0 0,0 0 0 16,0 2 0-16,0 0 48 0,-3 3 13 0,0 0 3 0,-6 0 0 15,0 0-54-15,6 0-10 0,-6 0 0 0,0 0 0 16,0 0 0-16,0 0 0 0,0 0 0 0,0 0 0 16,0 0 13-16,0 0-1 0,0 0-1 0,0 0 0 15,0 0-11-15,0 0-16 0,0 0 4 0,0-5 1 16,-3 0 11-16,3 5 0 0,-6-3 0 0,3 0 0 15,-3-2 0-15,-3 5 0 0,0-2 0 0,0 2 0 16,-3 0 0-16,3 2 0 0,-3 3 0 0,0 1 0 16,1-1 0-16,-1 3 0 0,0 0 0 0,3 5 0 15,0 0 0-15,0 1 0 0,0 4 0 0,6 1 0 16,-3-1 0-16,6 3 0 0,0-2 0 0,0 2 0 0,6-2 0 16,0-1 0-16,0 1 0 0,6-4 8 0,-3-1-8 0,3-1-15 15,0-3 4-15,3-2 1 0,-1 0 10 0,4-2-8 16,0-1 8-16,-3-2-8 0,3-1 8 0,3-2 0 15,-3 0 0-15,2 0 0 0,-5-2 0 0,3-1 14 16,0 0-2-16,-3 1 0 0,0-4-12 0,0 1 0 16,-3 0 0-16,-1-1 0 0,4 1 0 0,-6-3 0 15,0 0 0-15,-3-2 0 16,0-1-67-16,0-2-16 0,0 0-3 0,0-1-783 16,-3-4-157-16</inkml:trace>
  <inkml:trace contextRef="#ctx0" brushRef="#br0" timeOffset="71945.83">18406 12184 2163 0,'0'0'96'0,"0"0"20"0,0 0-93 0,-3 5-23 0,0 1 0 0,0 4 0 16,0 1 110-16,3 5 18 0,-3 2 3 0,0 3 1 16,3 3-42-16,0 3-8 0,0-1-2 0,0 6 0 15,0 0-38-15,0-1-8 0,-3 4-2 0,3-3 0 16,-3 2-10-16,3-5-2 0,-3 0-1 0,0 0 0 15,0-5-19-15,3 0 0 0,-6-3 0 0,3-2 0 16,0-4 0-16,0-1 0 0,-3-4 0 0,6 1 0 16,-3-3-152-16,0-3-33 0,3-5-7 0,0 0-2 15</inkml:trace>
  <inkml:trace contextRef="#ctx0" brushRef="#br0" timeOffset="72249.16">18570 12483 2188 0,'0'0'97'0,"0"0"20"0,0 0-93 0,0 0-24 16,-3 5 0-16,0 1 0 0,3-1 158 0,-3 0 27 16,0 1 6-16,0 1 1 0,0-1-116 0,0 2-24 15,-6 2-4-15,3 1 0 0,-3-3-32 0,-3 2-7 16,0-2-1-16,0 3 0 0,-3-6 1 0,3 3 0 16,1 0 0-16,-4 3 0 0,3-3-9 0,0 0 0 15,0-1 0-15,3 1 0 16,3 0-49-16,0-2-12 0,0-1-3 0,3 0 0 0,0 0 52 0,3 1 12 15,3-1 0-15,0 0 0 16,6-2-54-16,0 0-8 0,0-1-2 0,3 4 0 0,0-4 52 0,6 1 12 16,-3 2 0-16,2-2 0 0,-5-1 48 0,6 1 13 15,3 0 3-15,0-1 0 0,-6 4-52 0,0-1-12 0,2-2 0 0,1-1 0 16,-3 1 0-16,3 0 0 0,-3-1 0 0,0 1 0 16,3-3 0-16,-3 3 0 0,-4-3 0 0,-2 0-851 15,3 0-173-15</inkml:trace>
  <inkml:trace contextRef="#ctx0" brushRef="#br0" timeOffset="72396.78">18814 12700 2419 0,'0'0'53'0,"0"0"11"0,0 0 3 0,0 0 1 0,6-3-55 0,0-5-13 15,6 0 0-15,-4 1 0 0,4 1 0 0,3 1 0 16,3 0 0-16,0-3-1072 15</inkml:trace>
  <inkml:trace contextRef="#ctx0" brushRef="#br0" timeOffset="72849.28">19302 12271 2649 0,'-3'-15'58'0,"0"9"12"0,0 1 2 0,3-3 4 0,-3 3-61 0,3 5-15 15,-3-6 0-15,3 6 0 0,0 0 105 0,0 0 19 16,0 0 3-16,0 11 1 0,0 0-92 0,0 4-17 16,-3 4-4-16,3 2-1 0,-3 3 1 0,0 2 0 15,0 4 0-15,0-1 0 0,-3 0-3 0,3 2-1 0,-3-1 0 0,0-1 0 16,0-3-11-16,0 1 12 0,0-1-12 0,0-2 12 16,1-3 4-16,-1-2 2 0,3-6 0 0,-3 0 0 15,3-2-18-15,3-3 0 0,0-3 0 0,0-5 0 31,0 0-48-31,0 0-12 0,0 0-4 0,0-8 0 0,6-3 64 0,-3 1 23 0,6-6-1 0,-1 3 0 16,1-9-36-16,3 4-7 0,0-3-2 0,3 2 0 16,0 3-1-16,0 0 0 0,0 3 0 0,0 3 0 15,-1 2-12-15,-2 2-2 0,3-1-1 16,0 7 0-16,-3 0 18 0,3 2 3 0,0 3 1 0,-3 6 0 16,3-3-24-16,0 5-5 0,-1 0-1 0,1 3 0 15,-6-2 38-15,0 1 9 0,3-1 0 0,-6 2 0 16,-3-1 0-16,-3 1 0 0,0 0 0 0,0 0 0 0,-6 0 49 0,-6-3 12 15,-3 0 3-15,0 1 0 0,3-4-52 16,-2 1-12-16,-10-3 0 0,0 0 0 0,3 0 56 0,-3-1 8 16,0-1 1-16,1-1 1 0,-4-2-50 0,3-1-16 15,6-2 10-15,-3 0-10 16,3 0-36-16,4-2-12 0,8-1-2 0,3-2-847 16,3-1-170-16</inkml:trace>
  <inkml:trace contextRef="#ctx0" brushRef="#br0" timeOffset="73193.8">19775 12517 1728 0,'0'0'153'0,"-6"3"-122"0,0 0-31 16,0-3 0-16,-3 2 211 0,3 1 36 0,-3 0 7 0,1 2 2 15,-1 3-103-15,0 0-20 0,0 0-4 0,3 5-1 16,-6 0-109-16,3 3-19 0,3 0-11 0,0 3 2 15,-3 2 9-15,3 0 12 0,3 0-2 0,0 0-1 32,3-2-29-32,3-1-5 0,-3 1-2 0,3-3 0 0,3-3-8 0,3-3-1 15,-3-2-1-15,0 3 0 0,3-6 37 0,0-2 0 0,0 0 0 0,3-3 0 16,-3-3-59-16,3-2-4 0,-1-1-1 0,1-2 0 16,-3 0 52-16,3-2 12 0,3-3 0 0,0-1 0 15,-6-1 0-15,0-4 0 0,0 0 0 0,0-2 0 16,-3 0 0-16,-3 0 0 0,-3 5 0 0,0-2 0 0,-3-1 0 0,-3 3 0 15,-6 3 0-15,0 0 0 16,-3 2 0-16,-3 3 0 0,0 3 0 0,0 2 0 0,1 1 0 0,2 4 0 16,3-2 0-16,0 6-788 15,3-1-154-15</inkml:trace>
  <inkml:trace contextRef="#ctx0" brushRef="#br0" timeOffset="73448.37">19969 12494 403 0,'15'-3'17'0,"-15"3"5"0,5 0-22 0,1 0 0 15,3 0 0-15,0 0 0 0,0 0 504 0,3 0 96 16,0 3 19-16,-3 5 4 0,0 0-447 0,0-1-90 0,3 7-18 0,-3-1-3 16,0 3-52-16,2 2-13 0,-2 1 0 0,3 5 0 15,-3-3 54-15,0-3 8 0,0 6 2 0,0-3 0 16,0-2-64-16,0-1 0 0,0-2-16 0,3 0 3 15,-3-3 13-15,0-2 0 0,0 2 0 0,2-8 0 16,-2 3-67-16,3-5-17 16,0 0-3-16,3-3-1 0,0-3-98 15,0 0-20-15,-3-2-4 0,-3-3-1 0</inkml:trace>
  <inkml:trace contextRef="#ctx0" brushRef="#br0" timeOffset="73583.78">20293 12507 2419 0,'-15'13'107'0,"6"-2"22"0,-3 2-103 0,-3 5-26 16,-2 1 0-16,-1 2 0 0,-6 6 159 0,3-1 26 16,0 0 6-16,-6 4 1 0,1-1-154 0,-1 0-30 15,0 0-8-15,-3 5-920 16,4-5-186-16</inkml:trace>
  <inkml:trace contextRef="#ctx0" brushRef="#br0" timeOffset="93698.66">17230 14436 1551 0,'-3'-6'34'0,"0"-2"7"0,3 1 2 0,3-1 1 0,3 0-36 0,0 0-8 0,-3 0 0 0,3 0 0 15,6 0 15-15,-6 0 1 0,-6 3 0 0,3 2 0 16,0-2 80-16,-3 5 16 0,0 0 3 0,0 0 1 16,-3 2-53-16,3-2-11 0,0 0-1 0,-3 8-1 15,-6 3 4-15,6-1 1 0,3-4 0 0,0 7 0 0,-6 0-16 0,6 3-3 16,0 3-1-16,3 2 0 0,-3 3-8 0,-3 2-2 16,0 3 0-16,0 6 0 0,6-4 0 0,-3 9 0 15,-6 0 0-15,3-1 0 0,0 1-5 0,3 2-2 16,-6 1 0-16,3 2 0 0,-6 0-2 0,6-3 0 15,3 0 0-15,-6 6 0 0,-3 0 3 0,4-1 0 16,7 1 0-16,-2-3 0 0,0 2-3 0,-2-2-1 16,4 0 0-16,1-2 0 0,-3-1-6 0,0 0-1 15,0 1 0-15,-3-4 0 0,6-2 0 0,-3 3 0 16,-8-3 0-16,2 0 0 0,0-2 4 0,3-6 1 16,-9 5 0-16,3-2 0 0,0 0 3 0,0-6 0 15,3 6 0-15,-3-6 0 0,-6 1-5 0,6 2-1 0,0-3 0 16,3 1 0-16,0-6-10 0,-3 0 10 0,7 3-10 0,2-6 10 15,-6-2-10-15,6-2 0 0,-3-1 0 0,3 0 0 16,3-8 0-16,-3-5 0 0,0 6 8 0,0-6-8 31,0 0-94-31,0-6-21 0,6-4-4 0,-4-11-1173 0</inkml:trace>
  <inkml:trace contextRef="#ctx0" brushRef="#br0" timeOffset="94330.99">17212 14235 518 0,'12'0'46'0,"-12"0"-37"0,0 0-9 0,0 0 0 16,0 0 199-16,0 0 37 0,0 0 8 0,0 0 2 15,-9 5-106-15,9-5-20 0,0 0-5 0,3 5-1 16,0 3-41-16,3 0-8 0,6 0-1 0,0 3-1 16,3-3-19-16,3 2-3 0,-3 1-1 0,8-1 0 15,1 3-4-15,0-2 0 0,0 5-1 0,3 0 0 16,2-3-4-16,4 3-1 0,-3 0 0 0,3 2 0 15,-1-2-6-15,1 5 0 0,9-5-1 0,-3 3 0 16,2-1-7-16,1 1 0 0,0-3-1 0,2 0 0 16,1 2-4-16,0-2-1 0,-4 0 0 0,4 0 0 15,2 2-10-15,1 1 0 0,-3-1 0 0,-1 1 8 16,-2-1-8-16,-3 1 0 0,-1-1 9 0,-2-2-9 0,-3-3 9 16,0 1-9-16,-7-1 12 0,1 0-12 0,0 0 10 0,0-2-10 15,-3 0 8-15,-4-1-8 0,1-2 12 0,-3 0-4 16,-6-3 0-16,0-2 0 0,-3 2 2 0,0-2 0 15,-9-3 0-15,0 0 0 0,9 3 2 0,-9-3 1 16,0 0 0-16,0 0 0 0,0 0-1 0,0 0 0 16,0 0 0-16,-3-6 0 15,0 4-80-15,0-4-17 0,3 1-3 0,0-3-1068 0</inkml:trace>
  <inkml:trace contextRef="#ctx0" brushRef="#br0" timeOffset="94825.26">18689 14893 806 0,'0'0'72'0,"0"-2"-58"0,-3-4-14 0,3 6 0 16,0 0 245-16,0 0 47 0,3-7 8 0,-3 7 3 16,6-6-195-16,0 4-40 0,-6 2-7 0,9-3-1 15,-3 0 1-15,2 3 1 0,1 6 0 0,-3-1 0 16,3 3-15-16,-3 2-3 0,-3 1-1 0,0 8 0 16,0-1-11-16,-3 3-1 0,0 0-1 0,0 6 0 0,0-3 12 0,0 2 2 15,-3 6 1-15,0 0 0 0,0-1-19 0,0 4-4 16,-3-6-1-16,3 5 0 0,-3-2 9 0,6 2 2 15,-3-2 0-15,3-3 0 0,0 3-7 0,3-3-1 16,-3 0 0-16,3 0 0 0,0 0-14 0,3 1-10 16,0-1 12-16,0 0-12 0,0-3 32 0,3 3 0 15,0-2 0-15,0-1 0 0,0-5-24 0,0 3-8 16,0 0 0-16,0-5 0 0,-3 2 0 0,2-3-14 16,-2 1 2-16,-3-6 1 0,0 3 19 0,0-6 3 15,-3 4 1-15,3-4 0 0,-3-2-4 0,-3 0 0 16,3 0 0-16,0-8 0 0,0 5-8 0,0-5 0 15,-6 6 0-15,6-6 0 0,0 0 0 0,0 0 0 0,-6 0 0 0,6 0 0 32,-5-6-91-32,2 4-20 0,3-4-4 0,-3-2-1 15,3 3-118-15,-3-3-24 0,0-8-5 0,3 6-1 0</inkml:trace>
  <inkml:trace contextRef="#ctx0" brushRef="#br0" timeOffset="95282.13">18796 16013 115 0,'0'0'0'0,"0"0"10"0,0 0-10 0,0 0 0 16,0 0 0-16,0 0 0 0,0 0 246 0,0 0 47 15,0 0 10-15,0 0 1 0,0-6-142 0,0 6-29 16,0 0-5-16,0 0-2 0,0 0-23 0,-6 0-5 16,0-2-1-16,0 2 0 0,-3 0-30 0,0 2-7 15,-6 4 0-15,0 2-1 0,-2-1-8 0,-7 4-2 16,0 2 0-16,-6 1 0 0,0-1-15 0,-2 0-3 15,-4 0-1-15,-6 6 0 0,1-1-15 0,-7 3-3 16,-6-2-1-16,-2 2 0 0,-4 0 1 0,-5 3 0 0,-1-3 0 16,-2 3 0-16,-4-3 15 0,-2 6 3 0,-3-4 1 0,5-1 0 15,4 4 14-15,2-2 3 0,1 0 1 0,8 0 0 16,10-1-5-16,-1-1-2 0,3-1 0 0,7 3 0 16,5-11-26-16,6 3-6 0,0-1-1 0,3 1 0 15,4-2-9-15,2-4-9 0,9-2 9 0,-3 3-13 31,3-1-15-31,0-4-2 0,9-6-1 0,0 5 0 16,-3 0-127-16,3-5-26 0,0 0-4 0</inkml:trace>
  <inkml:trace contextRef="#ctx0" brushRef="#br0" timeOffset="95601.15">17055 16203 2070 0,'0'0'92'0,"-9"0"18"0,3 0-88 0,0 5-22 16,0 1 0-16,0-4 0 0,0 4 28 0,3-1 2 15,-3 3 0-15,6 0 0 0,0 5 18 0,0 0 3 16,0 6 1-16,-3-1 0 0,3 1-22 0,0 2-4 15,3 3-1-15,0 0 0 0,-6-1 1 0,3 4 0 16,3-3 0-16,-3 2 0 0,-3 1 5 0,-3-1 1 16,3-5 0-16,0 0 0 0,-3-2-12 0,0 7-1 15,0-4-1-15,0-4 0 0,0 1-9 0,0-6-1 0,-3 0-8 0,3 0 12 32,3-5-150-32,0-3-30 0</inkml:trace>
  <inkml:trace contextRef="#ctx0" brushRef="#br0" timeOffset="96219.64">17555 15494 2134 0,'0'0'47'0,"0"0"9"0,0 0 3 0,0 0 1 0,0 0-48 0,0 0-12 16,0 0 0-16,0 0 0 0,-6 3 34 0,6-3 4 16,0 8 1-16,0 2 0 0,-6-2 0 0,6 0 0 15,0 5 0-15,0 1 0 0,0-1-16 0,-3 3-3 16,0-1-1-16,0 4 0 0,3 2-5 0,-3 0-1 16,-6 1 0-16,3-1 0 0,0 0 3 0,3 3 0 15,-3-3 0-15,-3 3 0 0,0-3-7 0,3 0-1 16,0-3 0-16,-3-2 0 0,0-2-8 0,3-1 12 15,-2-3-12-15,5 4 12 0,-6-6-4 0,3-3 0 16,0 0 0-16,6-5 0 0,0 0 3 0,0 0 0 16,0 0 0-16,0 0 0 0,0 0-11 0,0-5 0 0,0-8 0 0,6 5 0 15,0-3 0-15,0-5 0 0,3-2-9 0,-1-1 9 16,1-7-13-16,0-1 4 0,6 1 1 0,-3-6 0 16,0 0 16-16,3 1 4 0,3 1 1 0,-3 1 0 31,-3 6-35-31,-1 1-7 0,1 7-2 0,0-1 0 0,-3 5 31 0,0 3 0 0,-6 3 0 0,3 2 0 15,6 3 21-15,-12 0 11 0,-3 8 1 0,6 0 1 16,3 3-21-16,3 2-4 0,-6 3-1 0,3 2 0 16,0 6-8-16,3 0 8 0,-3-3-8 0,0 3 8 15,0 2 0-15,5-2 0 0,4 3 0 0,0-4 0 16,0 1-8-16,3-5 0 0,-3-1-10 0,0 1 10 16,-3-3 0-16,2-3 0 0,-2-5 0 0,0 0 0 15,0-6 0-15,-3-4 8 0,3-1-8 0,-3 0 10 16,-3-4-10-16,0-4 12 0,3-2-12 0,-6-6 12 0,0 6-4 0,0-8 0 15,-3-3 0-15,0-2 0 0,-3-1-8 0,3-2 0 16,-3 0-10-16,0 0 10 0,0 2 18 0,-3-2 10 16,3 3 1-16,0-1 1 0,0 9-38 0,0-1-8 15,-3 1-2-15,3 4 0 16,3 1-81-16,-3 3-16 0,0-1-3 0,3 3-1040 16</inkml:trace>
  <inkml:trace contextRef="#ctx0" brushRef="#br0" timeOffset="96853.34">18079 15372 2419 0,'0'0'53'0,"-3"-5"11"0,0 0 3 0,0-1 1 0,3 6-55 0,0 0-13 0,0 0 0 0,0 0 0 15,0 0 69-15,0 0 11 0,0 0 3 0,0 8 0 16,3 3-55-16,-3 5-10 0,0 0-2 0,3 5-1 16,0-3-3-16,-3 6 0 0,0 0 0 0,-3 2 0 15,3-2 18-15,-3 3 3 0,0 2 1 0,0-3 0 16,3 1-18-16,-3-1-4 0,0-5-1 0,0 3 0 16,0-3-11-16,-3-2 0 0,3-3 0 0,-3-3 0 15,0 0 0-15,0-2 0 0,3-3 9 0,-3 0-1 16,0-3 3-16,6-5 1 0,0 0 0 0,0 0 0 15,-3-3 0-15,0-2 0 0,0-3 0 0,0-2 0 16,3-1-12-16,3-2 0 0,0-3 9 0,3-3-9 16,0 6 0-16,0-8 0 0,3 2 0 0,0-2 0 0,0 3 0 0,0-3 0 15,0-3 0-15,-3 5 0 0,-1-2 0 0,1 3 0 16,0 2 0-16,0-3 0 0,0 6 0 0,-3 0 0 16,0-1 0-16,0 4 0 0,0-1 0 0,0 3-10 15,3 0 10-15,-3 6-10 0,-3 2 10 0,0 0 0 16,0 0 0-16,0 0-8 0,9 2 8 0,-3 4 0 15,0 4 0-15,0 3-8 0,0 3 8 0,0 3-8 16,3 2 8-16,0 0-8 0,-3 6 8 0,6-4 0 16,-4 4 0-16,1-3 0 0,3-3 0 0,-3 0 0 15,3-2 0-15,0-1 0 0,0-2 0 0,0-3 0 0,-3-2 8 16,3-3-8-16,-3 0 0 0,0-6 0 0,-1-2 0 16,1 0 0-16,-3-2 0 0,3-4 11 0,-3-2-3 15,-3-2 0-15,3-1-8 0,-3-2 0 16,0-3 0-16,-3 0 0 0,3-5 9 0,-3 0-9 0,0-3 10 0,0 0-10 15,-3-2 25-15,3-1-1 0,-3 1 0 0,0-3 0 16,0 0-24-16,3 0 0 0,-3 0 0 0,3-1 0 16,0 1 0-16,-3 6 0 0,3 4 0 0,0 1 0 15,0 2 0-15,3 0 0 0,0 0 0 0,0 3 0 16,0 2-65 0,0 3-19-16,0 3-3 0,0 0-801 0,3 2-161 0</inkml:trace>
  <inkml:trace contextRef="#ctx0" brushRef="#br0" timeOffset="97831.21">18108 16063 691 0,'0'0'61'0,"0"0"-49"16,0 0-12-16,-3 0 0 0,3 0 187 0,-6-3 34 15,0 1 7-15,0 2 2 0,0-3-98 0,1 3-20 16,-1 3-4-16,-3-1-1 0,3 1-8 0,-3 2-2 16,3 0 0-16,-3 3 0 0,0 3-49 0,0 2-9 15,-3 0-3-15,0 9 0 0,0-7 0 0,3 7-1 16,-3 1 0-16,1 1 0 0,-1 0-12 0,3 3-3 0,0-1 0 16,0-2 0-16,3 0-3 0,0-1-1 15,3 1 0-15,0 0 0 0,3-5 5 0,3 4 1 0,0-1 0 0,3 1 0 16,0-7-22-16,3 5 0 0,0-2 0 0,0-6 0 15,3 0 0-15,2-7 0 0,1 4 0 0,0-7 0 16,3 5 0-16,0-3 0 0,3-5 0 0,-3 0 0 16,-1 0 0-16,4 0 0 0,0 0 0 0,-3-5 0 15,3-3 0-15,3-5 0 0,-3 5 0 0,-4-5 0 16,1-3 11-16,-3 0-3 0,3-3 0 0,-3 3 0 16,-3-2-8-16,0-3 0 0,0 0 0 0,-1-1 0 15,-5 4 0-15,0-3 0 0,-3 2 0 0,0 1 0 16,-3-4 0-16,-3 9 8 0,0-8-8 0,-3 3 8 15,0-1-8-15,-2 3 0 0,-1 0 0 0,0 3 0 16,-3-3 8-16,0 6 0 0,-3-4 0 0,0 1 0 0,-3 5-8 16,-3-2 0-16,1 2 0 0,-7 8 0 0,6-3 0 0,-9 3-11 15,0 3 3-15,1 2 0 0,2 3-2 0,-3 0 0 16,3-3 0-16,4 8 0 0,-4 1 10 0,6 1 8 16,0 1-8-16,6 3 11 0,0-1-11 0,3-2 0 15,6 0 0-15,0 0 0 0,6-3 0 0,3 6 0 16,3-6 0-16,0 0 0 0,9 0 0 0,0-5 0 15,6-2 0-15,3 2 0 0,6-3 0 0,2-5 0 16,4 0 0-16,6-5 0 0,2 2 0 0,1-2 0 16,3-3 0-16,-7-3 0 0,4 3-10 0,0-2 10 15,-1-4-13-15,-2-1-796 16,0 1-159-16</inkml:trace>
  <inkml:trace contextRef="#ctx0" brushRef="#br0" timeOffset="99118.48">18614 15608 748 0,'-12'-6'67'0,"12"6"-54"0,-6-5-13 0,3 5 0 16,-5-2 255-16,5-1 48 0,-3 0 9 0,6 3 3 16,-6-2-193-16,6 2-38 0,0 0-8 0,0 0-2 0,0 0 10 0,0 0 3 15,0 0 0-15,0 0 0 0,0 0-50 0,6 2-9 16,3-2-3-16,-1 0 0 0,1 0-9 0,3 0-1 15,6 0-1-15,-3 0 0 0,6-2 21 0,0 2 4 16,3-3 1-16,2 3 0 0,4-3-10 0,3 1-2 16,3-1 0-16,2 0 0 0,4 1-8 0,9-1-3 15,-4-2 0-15,7 5 0 0,-4-3-7 0,4 1-2 16,-1-1 0-16,1 0 0 0,6 1 0 0,-4 2 0 16,-2-6 0-16,-1 6 0 0,-2 0-8 0,-3 0 0 15,-4-2 0-15,1-1 0 0,-4 0 0 0,1 3 0 16,-3-5 0-16,-6 5 0 0,-4-3 0 0,-5 1 0 15,0-1 0-15,-3 3 8 0,0-3 0 0,-3 1-8 0,-4 2 12 16,-2-3-4-16,0 1 3 0,-3-1 0 0,-6 0 0 16,-3 3 0-16,9-2-3 0,-9 2 0 0,0 0 0 0,0 0 0 15,0 0-8-15,0 0 0 0,0-3 0 0,3-2-11 32,-6-1-56-32,3 1-11 0,-3 0-2 0,-3 2-1 15,3 0-127-15,-3 1-24 0,-9-11-6 0,3 5-1 0</inkml:trace>
  <inkml:trace contextRef="#ctx0" brushRef="#br0" timeOffset="99389.44">19799 15341 1850 0,'0'0'82'0,"-6"0"17"0,6 0-79 16,0 0-20-16,-3 0 0 0,3 0 0 16,-6 2 52-16,6-2 8 0,0 0 0 0,0 0 1 0,6 8 17 0,-3 0 3 15,6 0 1-15,0 0 0 0,6 3-38 0,3-4-7 16,-3 4-1-16,2 0-1 0,1 2 6 0,-3-3 2 15,3 4 0-15,0-1 0 0,0-3-12 0,0 4-3 16,-1-1 0-16,1-2 0 0,-3 4-4 0,0-1-2 16,0-4 0-16,-3 3 0 0,-3 1-7 0,0-4-2 15,-3 3 0-15,-3-2 0 0,-3 0 3 0,0-1 1 16,-6 3 0-16,0-2 0 0,-3 2 7 0,-3-2 0 16,-6-1 1-16,-3-2 0 0,-3 0-10 0,1 3-3 15,-1-3 0-15,0-3 0 16,-6 3-43-16,3 0-9 0,1-3-1 0,2 6-843 0,3-6-168 0</inkml:trace>
  <inkml:trace contextRef="#ctx0" brushRef="#br0" timeOffset="99733.91">20457 15325 1382 0,'0'0'123'16,"0"0"-99"-16,6-3-24 0,0 3 0 15,-3-3 127-15,6 1 20 0,0-1 4 0,2 3 1 16,1 0-64-16,3 3-13 0,0-3-3 0,0 5 0 0,6-2-18 0,-3 5-4 16,3 0-1-16,-4-3 0 0,1 3-13 0,3 2-4 15,-6 1 0-15,0 2 0 0,0 0 10 0,-3 1 2 16,-3-1 0-16,-1 0 0 0,-5 3-8 0,0-3-2 15,-6 3 0-15,0-3 0 0,-5 1 2 0,-1 1 0 16,-3-4 0-16,-3 2 0 0,0-2-14 0,-3 2-2 16,0 0-1-16,0-2 0 0,1-1-11 0,-1-2-8 15,0 0 12-15,3 0-12 16,0-2-45-16,0-4-16 0,0-2-3 0,0 0-1 16,6 0-139-16,1 0-27 0,-10-13-5 0,12 5-2 0</inkml:trace>
  <inkml:trace contextRef="#ctx0" brushRef="#br0" timeOffset="99988.02">20885 15240 2145 0,'0'0'47'0,"0"0"9"0,-9 3 3 0,1 2 2 0,-7-2-49 0,3 2-12 0,-3 3 0 0,3 0 0 15,-6 0 97-15,3 2 17 0,0 4 3 0,3-4 1 16,1 6-46-16,-1 0-10 0,3 0-2 0,3 2 0 15,0-2-40-15,3 3-9 0,0-3-2 0,3-1 0 16,0 1-1-16,6 0 0 0,0-3 0 0,3 1 0 16,0 1 0-16,3-4 0 0,5 0 0 0,-2-3 0 15,3 0 10-15,0-3 2 0,6 0 0 0,3-2 0 16,-1-1-20-16,4-2 0 0,-3-2 0 0,3-6 0 16,-1 3-48-16,-2-3-12 15,0-3-4-15,-3-5-1182 0</inkml:trace>
  <inkml:trace contextRef="#ctx0" brushRef="#br0" timeOffset="100469.26">20495 15137 691 0,'0'0'30'0,"0"0"7"0,0 0-29 0,0 0-8 0,0 0 0 0,0 0 0 16,0 0 278-16,0 0 54 0,0 0 12 0,6-5 1 15,0-1-193-15,0 1-40 0,0-3-7 0,3 3-1 16,0-1-49-16,3-2-10 0,0 1-1 0,0-4-1 16,0 3-18-16,3 0-3 0,0-5-1 0,-1 5 0 15,1 0-7-15,0 3-2 0,-3-3 0 0,0 2 0 16,-3 4-3-16,3-3-1 0,-3 2 0 0,3 0 0 16,-3 1 7-16,-3 2 1 0,-6 0 0 0,6 5 0 15,2-2 4-15,-2 2 0 0,0 0 1 0,0 3 0 0,-3 0-4 0,0 3-1 16,3-6 0-16,3 5 0 0,-6-2 0 0,3 0-1 15,3 0 0-15,-3 3 0 0,0-3 1 0,0 0 1 16,0 2 0-16,3-2 0 0,3 0-2 0,0-3-1 16,2 1 0-16,1-4 0 0,6 4-14 0,0-6 0 15,3 2 8-15,0-2-8 16,2 0-64-16,1-2-15 0,0-1-3 0,6-2-1 0</inkml:trace>
  <inkml:trace contextRef="#ctx0" brushRef="#br0" timeOffset="105769.21">15379 15629 979 0,'0'0'87'0,"0"0"-70"16,0 0-17-16,0 0 0 0,0 0 88 0,0 0 15 15,0 0 2-15,0 0 1 0,0 0-7 0,9 0-2 16,-9 0 0-16,9 0 0 0,0 5-1 0,2-5 0 16,1 3 0-16,0-3 0 0,3 0-39 0,0 0-8 15,3 0-1-15,0 3-1 0,3-3-2 0,2 0 0 16,4-3 0-16,0 0 0 0,3-2-15 0,5 5-3 15,4-5-1-15,6 2 0 0,-1-2-1 0,4-1 0 16,-3 4 0-16,5-4 0 0,1 1-13 0,0 3-2 0,-1-4-1 0,7 4 0 16,-4-1-9-16,4 0 0 0,-4 1 0 0,1-1 0 15,-3 3 12-15,-1-3 0 0,-2 3 0 0,2-2 0 16,10 2-12-16,-12 0 12 0,-10 0-12 0,4 0 12 16,0 0 0-16,-4 0 0 0,-5 0 0 0,-3 0 0 15,-3 2 0-15,-1 1 1 0,4-3 0 0,-6 0 0 16,-3 0 1-16,0 3 0 0,5-3 0 0,-2 0 0 15,-6 2-14-15,0-2 0 0,3 3 0 0,0-3 0 16,-1 3 14-16,-5-1-3 0,3-2-1 0,0 3 0 16,0 0-10-16,-3-3 0 0,-15 0 0 0,9 0 0 15,-3 0 9-15,-6 0 0 0,0 0 0 0,0 0 0 16,0 0 11-16,0 0 1 0,0 0 1 0,-6-6 0 16,-3 4-11-16,0-1-3 0,9 3 0 0,-9-3 0 15,-6 1-8-15,6 2-16 0,9 0 4 0,0 0 1 16,-6-3-183-16,6 3-37 0,0 0-7 0,0 0-2 0</inkml:trace>
  <inkml:trace contextRef="#ctx0" brushRef="#br0" timeOffset="106242.44">16831 15452 1587 0,'0'0'70'0,"0"0"15"0,0 0-68 0,0 0-17 0,0 0 0 0,0 0 0 16,0 0 95-16,0 0 15 0,0 0 3 0,0 0 1 16,0 0-1-16,0 0 0 0,0 0 0 0,0 0 0 15,0 0-53-15,9 2-12 0,3 4-1 0,-3-4-1 16,-9-2-4-16,12 6-1 0,6-1 0 0,0 0 0 16,-6-2-18-16,3 2-4 0,-1-2-1 0,1-1 0 15,3 1 1-15,-3 2 0 0,0-2 0 0,0 0 0 16,0 2-5-16,0 0-1 0,-4-2 0 0,4 2 0 0,0 0 0 15,0-2 0-15,-6 2 0 0,0 1 0 0,-3-4-4 16,3 6-1-16,0-2 0 0,-6-4 0 0,-3-2 0 16,0 0 0-16,6 5 0 0,-6-5 0 0,-9 8 0 0,3 0 0 15,3-2 0-15,-6 2 0 0,0-1 1 0,-6 1 0 16,0 0 0-16,0 3 0 0,0-3-9 0,-2 2-12 16,-7 1 2-16,3 0 1 15,0 2-153-15,-6 0-30 0,-2 0-7 0</inkml:trace>
  <inkml:trace contextRef="#ctx0" brushRef="#br0" timeOffset="107361.02">14733 15280 1382 0,'3'-6'123'0,"0"1"-99"0,0-5-24 0,0 2 0 16,3-3 126-16,-3 0 20 0,0 1 4 0,3-1 1 16,0-2-50-16,0 0-9 0,-3 2-3 15,2-2 0-15,1 2-25 0,0 1-6 0,3-1-1 0,3 3 0 16,-3 0-41-16,3 0-16 0,3 0 11 0,0 1-11 15,-6 1 15-15,6 4-3 0,0-4-1 0,2 1 0 16,1 5-11-16,-3-3 0 0,3 3 0 0,-3 0 8 16,0 3-8-16,-3 0-16 0,0-1 4 0,-1 4 1 15,1-1 21-15,-3 0 4 0,0 3 1 0,0 0 0 16,-3 0-2-16,-3 0 0 0,0 0 0 0,-3 2 0 16,-3 4 21-16,-3-1 4 0,0 0 1 0,-3 0 0 15,-3 6-22-15,0-3-4 0,-2-3-1 0,-4 3 0 16,0 2 11-16,0-2 1 0,3 3 1 0,0-1 0 0,0 1-8 15,6-3-1-15,-3 0-1 0,1-1 0 0,2 1-15 0,0 0 11 16,3-3-11-16,0 1 10 0,0-4-10 0,3 1 0 16,0-1 0-16,3 1 0 0,-3 0 0 0,3-1 0 15,0-2 0-15,3 0 0 0,0 0-15 0,3-3-5 16,-3 1 0-16,3-1-1 16,0-2-121-16,0 2-24 0,0-3-5 0,0 1-922 0</inkml:trace>
  <inkml:trace contextRef="#ctx0" brushRef="#br0" timeOffset="107851.36">14852 15872 1036 0,'0'0'46'0,"0"0"10"15,0 0-45-15,0 0-11 0,0 0 0 0,0 0 0 16,0 0 190-16,0 0 36 0,0 0 7 0,-6 6 2 16,6-6-95-16,-3 2-20 0,-3 4-3 0,-3-1-1 0,3 0-52 0,0 3-12 15,0-3-1-15,0 6-1 0,3-8-29 0,-3 7-5 16,3-2-2-16,-3 0 0 0,6-3-6 0,0 3-8 16,-3-2 11-16,3-6-11 0,3 8 9 0,-3-8-9 15,0 0 0-15,0 0 9 0,0 0-1 0,0 0-8 16,6 2 12-16,-6-2-4 0,6-2-8 0,3-4 0 15,-3 1 0-15,3 0 8 0,-3-6-8 0,0 3 0 16,0-2 0-16,0 2 0 0,0-6 0 0,-3 4 0 16,0-1-11-16,0 1 11 0,0 2-13 0,-3-3 2 15,0 3 1-15,0 3 0 0,-3-3-4 0,0 3-1 16,-3 2 0-16,0-2 0 16,3 2-94-16,-3 0-19 0,-3 1-4 0</inkml:trace>
  <inkml:trace contextRef="#ctx0" brushRef="#br0" timeOffset="108628.8">14447 14899 1022 0,'0'0'45'0,"-9"5"10"0,-3 3-44 0,3-3-11 16,-6 3 0-16,1 0 0 0,2 0 79 0,-3 3 13 15,3-3 4-15,0 2 0 0,0 6-14 0,0 0-2 16,-3 2-1-16,3 4 0 0,-3 1-22 0,4 4-4 0,-4 2-1 0,3 3 0 16,-3-1-8-16,6 4-1 0,-3 5-1 0,0-1 0 15,3 4-15-15,-3-1-3 0,0 3-1 0,4-3 0 16,-1 3-12-16,-3 0-3 0,3 0 0 0,0 0 0 15,3 0 0-15,0 0-8 0,0-3 12 0,3 1-4 16,3-1 7-16,0-2 1 0,0-3 0 0,3 0 0 16,3 3 9-16,3-6 3 0,0-2 0 0,3-1 0 15,3 1-28-15,2-3 0 0,4 0 8 0,0-2-8 16,0-6 11-16,6 3 0 0,-1-6 0 0,4-2 0 16,6 3 4-16,-3-11 1 0,2 5 0 0,1-8 0 15,3 0 9-15,-3-2 3 0,-1-6 0 0,-2-2 0 16,3 0-28-16,-4-8 0 0,1 5-12 0,0-5 12 15,3-6 0-15,-1 3 0 0,-2-2 9 0,0-1-1 16,0-5 0-16,-1 0 0 0,-2 1 0 0,0-4 0 16,0-5 1-16,-4 3 1 0,-2-5 0 0,3 0 0 15,-6-1-2-15,3-2 0 0,-3-3 0 0,-1-2 0 0,4 0-8 0,-3-1 8 16,-3-2-8-16,6 0 8 0,-3 0 20 0,-1 6 3 16,-2 2 1-16,0-3 0 0,0 6-15 0,-3-1-2 15,-3 1-1-15,-3 5 0 0,3 0-2 0,-6 2 0 16,-1 3 0-16,-2 1 0 0,0-4-3 0,-3 3-1 15,-3-2 0-15,0 2 0 0,-2 0 25 0,-1-2 5 16,-3 2 1-16,0 0 0 0,3-2-39 0,-3-3 0 16,-3 2 0-16,-3 1 0 0,0-3 0 0,-3 2 0 15,-3-2 0-15,1 5 8 0,-4 3-18 0,0 0-3 0,-3 2-1 16,-6 1 0 0,1 5-15-16,-10 2-3 0,0 0-1 0,-5 6 0 15,2 2-19-15,-2 3-3 0,2 6-1 0,3-1 0 16,1 3-115-16,5 5-23 0</inkml:trace>
  <inkml:trace contextRef="#ctx0" brushRef="#br0" timeOffset="110642.46">20338 15703 1036 0,'-12'-8'92'0,"12"3"-73"0,-3 0-19 0,0-1 0 15,3 1 76-15,0 0 11 0,0-3 2 0,3 5 1 16,-3 3-74-16,0 0-16 0,3-5 0 0,-3 5 0 15,6-3 45-15,-6 3 11 0,0 0 1 0,0 0 1 16,0 0-26-16,3 5-6 0,-3-5-1 0,0 14 0 16,-3-4 20-16,0 1 4 0,0 2 1 0,-3 0 0 15,-3 3-7-15,0 3-2 0,3-3 0 0,-3 2 0 16,0-2-18-16,0 2-4 0,0 1-1 0,0-6 0 0,0 6-2 16,1-6-1-16,-1 3 0 0,0 0 0 0,0-3-15 15,0 0 0-15,0 0 0 0,3-2 0 0,-3 0 15 0,3-1 0 16,3-2 0-16,0 3 0 0,-3-3-15 15,6 0 9-15,-3-3-9 0,3 3 8 0,0-8-8 0,3 5 0 16,3 3 0-16,3-3 8 0,3 1-8 0,0-1 0 16,6-2 9-16,3-1-9 0,-1-4 8 0,7 2-8 15,0-6 10-15,3 4-10 0,5-1 0 0,1-5 8 16,3 8-8-16,3-5 0 0,-1 2 0 0,-2 3 0 16,3-5 0-16,-1 5 0 0,1 0 12 0,0-3 0 15,-1 0 0-15,-2 1 0 0,-3 2-21 0,-1 0-5 0,-2 0-1 16,0 0 0-16,-6 0 15 0,-1-5 0 0,-2 5 0 15,-3 0 0-15,-3 0 0 0,0 0 0 0,0 0 0 0,-6 0 0 16,2 0 18-16,-2-3-3 0,0-2-1 0,-3-1 0 16,0 6 15-16,0-5 3 0,-3 0 1 0,0-1 0 15,-3 1-1-15,3-3 0 0,-3 0 0 0,0 0 0 16,-3 0-9-16,-3-2-3 0,3-1 0 0,-3 1 0 16,0-4-9-16,0 4-3 0,0-3 0 0,3-3 0 15,0 2-8-15,-3-4 0 0,3 5 0 0,-3-6 0 31,3 3-100-31,0 0-13 0,0 1-3 0</inkml:trace>
  <inkml:trace contextRef="#ctx0" brushRef="#br0" timeOffset="112961.16">22537 14721 1094 0,'0'0'97'0,"0"0"-77"0,0 0-20 0,0 0 0 15,0 0 69-15,0 0 11 0,0 0 1 0,0 0 1 16,0 0 18-16,0 0 3 0,0 8 1 0,0-2 0 0,0 4-26 0,0 1-5 16,-3 2-1-16,-5 6 0 0,5 4-8 0,-3 6-3 15,-6 1 0-15,3 1 0 0,-6 1-17 0,3 0-3 16,-3 2-1-16,0-2 0 0,0 2-16 0,-3-2-4 16,4 3-1-16,-4-6 0 0,6 0-6 0,-6 0-1 15,6-5 0-15,-3-1 0 0,3 1-4 0,3-5 0 16,0-3-8-16,3-6 12 0,-3 6-12 0,9-5 11 15,0-3-11-15,0-3 10 0,0-5-1 0,12 3 0 16,-3-6 0-16,3 0 0 0,6-2-9 0,-3 0 0 16,3-6 0-16,0-5 0 0,3 6-12 0,-1-1-2 15,1 1 0-15,0-1 0 0,-3 0 0 0,6 6 0 0,-6-3 0 16,2 3 0-16,-2 0 14 0,3 2 0 0,0 0 0 16,-3 3-9-16,-6 3 9 0,9-3 0 0,-7 5 0 15,1-2-8-15,6-1 8 0,-3 4 0 0,0-1 0 0,-3 3 8 16,9 0-8-16,-7 0 12 0,4 0-4 0,-3-3 0 15,3 3 2-15,-3-3 1 0,0-2 0 0,-3 2 0 16,5-5-3-16,-2 0-8 0,-6 0 12 0,3 0-4 16,-3 0-8-16,0 0 0 0,-6 0 9 0,0-5-9 15,-6 2-28-15,6-2-11 16,-3-3-1-16,-3-2-1060 0</inkml:trace>
  <inkml:trace contextRef="#ctx0" brushRef="#br0" timeOffset="113285.49">22981 15002 806 0,'0'0'72'0,"-3"-3"-58"16,3 3-14-16,-6 3 0 0,3-3 204 0,-3 3 37 16,-6-1 8-16,9 1 2 0,-3 5-125 0,3 0-25 15,-6 2-5-15,3 1 0 0,0 5-32 0,0 2-5 16,3-2-2-16,-5 5 0 0,5 0-41 0,0-2-8 15,0 5-8-15,0-3 12 0,3-3-4 0,0 4 0 16,0-4 0-16,3-2 0 0,3 0-8 0,-3-3 8 16,5-2-8-16,1-1 8 0,-3-2-8 0,6-8 10 15,0 0-10-15,0 0 10 0,3-5 2 0,0-3 1 0,-3-5 0 0,9 0 0 16,-4-1-13-16,-5-2 0 0,3 1 0 0,-3-4 0 16,0-2-9-16,-3 0-2 0,-6 0 0 0,-3-3 0 15,0 5-11-15,0 1-2 0,-3 2-1 0,-3-3 0 31,-6 6-47-31,-3 0-8 0,0 5-3 0,0 3 0 16,1-1-4-16,-7 6-1 0,9 0 0 0</inkml:trace>
  <inkml:trace contextRef="#ctx0" brushRef="#br0" timeOffset="113678.02">23433 14983 1670 0,'-6'-8'74'0,"6"6"15"0,-6-1-71 0,0-2-18 15,-2 2 0-15,5 1 0 0,-3 2 59 0,-6-3 8 16,9 3 1-16,-3 3 1 0,0-1-10 0,0 3-3 16,-3 1 0-16,0 2 0 0,-3 0-40 0,3 5-16 15,3 0 11-15,-9 0-11 0,9 1 0 0,-8 1 0 16,5 4 0-16,6-1 0 0,-6 1 0 0,0 0 0 15,3-4 0-15,3 4 0 0,0-1 0 0,0-2 0 16,3 0 0-16,0 0 0 0,3-3 0 0,3 1 0 16,-3 1 0-16,0-1 0 0,9-4 0 0,-3 1 0 15,0 2 0-15,-1-5 0 0,-2 3 12 0,6-4-4 16,-3 4-8-16,-3-3 12 0,3 0 11 0,3-3 1 0,-6 1 1 0,-3-1 0 16,3-3 9-16,-6-2 2 0,0 0 0 15,0 0 0-15,0 0 0 0,0 0 1 0,-6 6 0 0,0-1 0 16,-9-2-5-16,3-1-2 0,-6 1 0 0,-2 0 0 15,-4-3-30-15,-3 2 0 0,-3 1-13 0,0 0 4 32,7-1-129-32,-1 1-26 0,6-3-4 0</inkml:trace>
  <inkml:trace contextRef="#ctx0" brushRef="#br0" timeOffset="114041.89">23669 14936 1864 0,'0'0'83'0,"0"0"17"0,0 0-80 0,-9-3-20 15,3 0 0-15,0 3 0 0,-3 0 54 0,0 0 7 16,6 3 2-16,-3 2 0 0,-6 1-8 0,6 2-2 16,0 2 0-16,-3 1 0 0,0 2-43 0,0 0-10 15,-3 0 0-15,9 3 0 0,-6 0 0 0,1 0 0 16,-1 3 0-16,6-4 0 0,-3 4 0 0,3 0 0 15,3-4 0-15,0 4 0 0,3-3 0 0,3 0-8 16,-3-3 8-16,3 3 0 0,-3-3 0 0,8 0 0 16,-2 0 0-16,0-2 0 0,0 0 0 0,3-3-10 15,-3 2 2-15,3-2 0 0,0 0 8 0,-3 3 16 16,0-9-4-16,3 6-1 0,-3-3 36 0,-9-5 7 16,0 0 2-16,0 0 0 0,0 0-24 0,0 0-5 0,0 0-1 15,-3 6 0-15,-3-1 15 0,-6-2 3 0,-6-1 1 0,-6 1 0 16,-3 2-37-16,-5-2-8 0,-1 2 0 0,0-2 0 31,-3 0-44-31,7-1-4 0,-4-2-2 0,6 3-1116 0</inkml:trace>
  <inkml:trace contextRef="#ctx0" brushRef="#br0" timeOffset="114343.42">24026 14761 2098 0,'0'-10'93'0,"0"7"19"0,0-2-89 0,0 5-23 15,0 0 0-15,0 0 0 0,3-8 22 0,-3 8 0 16,0 0 0-16,0 0 0 0,0 0 14 0,0 0 4 16,0 0 0-16,-6 10 0 0,-3 1-20 0,0 5-4 15,6-3-1-15,-15 8 0 0,6 3 13 0,-9 5 2 16,3 0 1-16,-5 3 0 0,-4 2-31 0,6 1 0 15,0-1 0-15,3 3 0 0,-3-3 0 0,7 4 0 16,-1-4 0-16,3 0 0 0,9-2 0 0,-3 0 0 16,6-6 0-16,0 3 0 0,9-5 0 0,0-3 0 15,3-5 0-15,2 0 0 16,1-5-32-16,6-3-13 0,9-3-3 0,0-8-660 0,2 1-132 0</inkml:trace>
  <inkml:trace contextRef="#ctx0" brushRef="#br0" timeOffset="114597.81">24100 15018 1494 0,'0'0'66'0,"0"0"14"0,0 0-64 0,0 0-16 0,6 5 0 0,0 0 0 16,-3 1 32-16,6-1 4 0,-3 3 1 0,0 2 0 15,6 1 27-15,-3 0 6 0,-3 2 1 0,-3-3 0 16,6 4-25-16,-7-1-5 0,7 3-1 0,-9-3 0 15,0 3 6-15,6-3 1 0,-6 0 0 0,-6-2 0 16,6 2 0-16,-3-2 0 0,-3-1 0 0,-5 1 0 16,2-3-11-16,0 0-1 0,-3 0-1 0,0 0 0 15,-6-3-18-15,9 0-3 0,-6 1-1 0,3-4 0 0,3 1-12 0,9-3-18 16,0 0 4-16,-6 0-728 16,-2-3-146-16</inkml:trace>
  <inkml:trace contextRef="#ctx0" brushRef="#br0" timeOffset="114793.08">24207 15076 2253 0,'0'0'49'0,"-6"5"11"0,3 3 1 0,-3 3 3 0,0-1-51 0,-3 4-13 16,7-1 0-16,-7 0 0 0,9 3 64 0,-3 0 11 0,3 0 1 0,0 2 1 15,3-2-45-15,3 0-10 0,-1 0-2 0,4-3 0 16,6 0-11-16,-3-2-9 0,3-3 12 0,3 0-12 31,0-6-14-31,3-2-10 0,-3 0-1 0,5-5-737 0,-2 0-147 0</inkml:trace>
  <inkml:trace contextRef="#ctx0" brushRef="#br0" timeOffset="115186.05">24166 14928 345 0,'0'0'15'0,"0"0"4"0,0 0-19 0,0 0 0 16,0 0 0-16,0 0 0 0,0 0 209 0,0 0 39 16,0 0 7-16,0 0 1 0,0 0-108 0,0 0-23 15,0 0-4-15,9 2-1 0,-9-2-50 0,2 0-10 16,7-2-3-16,3-1 0 0,-3 1-9 0,0-1-3 15,3-2 0-15,-3-1 0 0,0-2-14 0,3 3-3 16,-3-3-1-16,0 3 0 0,3-3-4 0,0 3-1 16,-4-1 0-16,1 1 0 0,0 0-4 0,-6-1-1 15,6 4 0-15,0-4 0 0,-9 6-4 0,0 0-1 16,3 0 0-16,-3 0 0 0,0 0 3 0,0 0 0 16,0 0 0-16,0 6 0 0,0 2 13 0,-3 2 2 15,0 1 1-15,-3-1 0 0,6 4-19 0,0-4-4 16,0 1-8-16,0 2 12 0,0-2-4 0,6 2 0 0,0-5-8 0,0 2 12 15,3-2-12-15,3 0 0 0,0-2 0 0,6-1 0 16,-6-5 0-16,8 0-18 0,-2 0 2 0,3-3-736 16,0 1-148-16</inkml:trace>
  <inkml:trace contextRef="#ctx0" brushRef="#br0" timeOffset="115767.05">24651 14727 1324 0,'0'0'118'0,"3"2"-94"0,3 4-24 0,-3 2 0 16,6 5 115-16,3 3 18 0,-4 2 4 0,1 3 1 15,3 6-58-15,3-1-12 0,-9 6-3 0,9 0 0 0,-9 2 13 0,9 1 2 16,-6 2 1-16,3-3 0 0,0 6-28 0,-3-3-5 16,2 0-2-16,-2 0 0 0,-6 0-14 0,6 0-2 15,-9-3-1-15,-3-2 0 0,-3-3-17 0,-9-2-3 16,-5-4-1-16,-16 1-1179 15</inkml:trace>
  <inkml:trace contextRef="#ctx0" brushRef="#br0" timeOffset="117765.33">22811 15740 961 0,'0'0'42'0,"0"0"10"15,0 0-42-15,0 0-10 0,0 0 0 0,0 0 0 16,0 0 94-16,0 0 17 0,3 8 3 0,-3 3 1 0,0-1 6 0,-3 6 2 15,-9 0 0-15,9 5 0 0,-6 3-21 0,1 0-4 16,-7 2-1-16,0 1 0 0,3-1-27 0,-6 3-6 16,0 0 0-16,0-2-1 0,3 5-22 0,0-6-4 15,1-2-1-15,-1 0 0 0,3-1-14 0,0 1-3 16,3-8-1-16,0 5 0 0,0-8-10 0,3 1-8 16,-3-1 12-16,6-2-12 0,-3-1 0 0,3-7 0 15,3-3 0-15,0 0 0 16,0 0-60-16,0 0-20 0,0 0-3 0,0 0-640 15,3-8-128-15</inkml:trace>
  <inkml:trace contextRef="#ctx0" brushRef="#br0" timeOffset="118120.13">22496 15864 1580 0,'0'0'70'0,"-3"6"14"0,-3-4-67 0,3 4-17 0,0 2 0 0,-3-3 0 16,6-5 23-16,0 5 1 0,0-5 0 0,9 8 0 16,-3-3 4-16,0 1 2 0,3-4 0 0,3 1 0 15,2-3-14-15,4-3-2 0,3 1-1 0,0-4 0 16,3 1-2-16,0-3-1 0,-4 3 0 0,4-3 0 16,0 0 3-16,3 0 1 0,-3 0 0 0,-3-2 0 15,-1-1 14-15,4-2 2 0,-6 5 1 0,0 0 0 0,-3-3-9 16,0 3-2-16,-3 0 0 0,-1 0 0 0,-2 3 20 0,-3 3 3 15,-6 2 1-15,3-6 0 0,-3 6-18 0,0 0-3 16,0 0-1-16,0 0 0 0,0 0-8 0,0 0-2 16,6 8 0-16,-12 0 0 0,6 0-4 15,-3 5 0-15,0 1-8 0,-3-1 12 0,-3 0-12 0,1 0 11 16,2 3-11-16,-3 0 10 0,-3 0-19 0,3 2-4 16,-6-2-1-16,9 0 0 15,-3 3-153-15,0-1-30 0</inkml:trace>
  <inkml:trace contextRef="#ctx0" brushRef="#br0" timeOffset="118430.39">22293 16275 403 0,'0'0'17'0,"0"7"5"0,0-7-22 0,6 6 0 0,-6-6 0 0,3 5 0 15,6 3 234-15,-6 0 42 0,3-3 9 0,-3 3 2 16,6-3-140-16,-3 6-28 0,0-3-6 0,0 0-1 16,0-3-32-16,0 6-6 0,3-1-2 0,-6-4 0 15,6 7-8-15,-3-3-1 0,0 1-1 0,-1 0 0 16,1-3-33-16,0 2-6 0,3-7-2 0,-6 7 0 15,6-4-21-15,0 2-16 0,0-6 2 0,3 4 1 16,-3-6-182-16,3 0-36 0,0 0-7 0,3-6-566 16</inkml:trace>
  <inkml:trace contextRef="#ctx0" brushRef="#br0" timeOffset="118592.45">22668 16312 1324 0,'0'0'118'0,"-12"2"-94"15,4-2-24-15,-4 8 0 0,0-3 209 0,0 3 38 16,0-2 7-16,-3 4 2 0,0-2-156 0,3 0-32 16,0 3-5-16,0-3-2 0,1 2 2 0,-1-2 0 15,0 5 0-15,3-5 0 0,-6 6-48 0,3-4-15 16,-3 1 8-16,0 2-807 0,-6-2-161 0</inkml:trace>
  <inkml:trace contextRef="#ctx0" brushRef="#br0" timeOffset="120316.04">6321 16899 1422 0,'0'0'63'0,"0"0"13"0,0 0-61 0,0 8-15 0,0 0 0 0,0 5 0 16,-3 0 113-16,-3 6 20 0,0 7 4 0,0 1 1 16,3-1-21-16,0 6-4 0,-3 2-1 0,3-2 0 15,0 0-50-15,0 5-10 0,-6-3-3 0,7-2 0 16,4 0-5-16,-2-3-2 0,-5-3 0 0,2 1 0 15,3-3-16-15,0-6-3 0,3-2-1 0,-3-3 0 16,0-7-12-16,0 1-2 0,3-1-8 0,-3-6 12 16,0 0-62-16,5 0-13 0,1-6-2 0,0-1-1093 15</inkml:trace>
  <inkml:trace contextRef="#ctx0" brushRef="#br0" timeOffset="120631.73">6095 16843 2163 0,'0'0'96'0,"0"0"20"0,0 0-93 0,0 0-23 15,3 8 0-15,0-2 0 0,6 4 30 0,0-2 2 16,3 0 0-16,0 3 0 0,2-3 16 0,7 5 3 16,0 0 1-16,3 6 0 0,3-6-23 0,2 8-4 15,-2-3-1-15,3 6 0 0,0-3 2 0,0 1 0 0,-1 1 0 0,1-1 0 16,0 4 0-16,-3-2 0 0,-1-3 0 0,1 6 0 15,0-4-10-15,-3-2-1 0,-3 1-1 0,-4 1 0 16,-2-1 0-16,-3 1 0 0,-6-1 0 0,-6 1 0 16,-6-1 3-16,0-1 1 0,-6 3 0 0,-5-3 0 15,-7 5 1-15,-3 1 0 0,-3-1 0 0,-3-2 0 16,-2 2-10-16,-7-4-1 0,-6 1-8 0,4-1 12 16,-1-4-12-16,0-5 0 0,1 1 0 0,8-7 0 31,6-1-25-31,10-1-8 0,-1-10-2 0,12-1-1263 0</inkml:trace>
  <inkml:trace contextRef="#ctx0" brushRef="#br0" timeOffset="120881.66">6910 17293 2304 0,'0'0'204'0,"0"0"-163"16,0 0-33-16,0 0-8 0,0 0 51 0,0 0 8 16,0 0 1-16,0-5 1 0,0 5 5 0,3-8 1 15,3 8 0-15,3-5 0 0,0-3-22 0,0 2-4 16,3 4-1-16,3-4 0 0,0 1-28 0,3-3-12 16,0 3 8-16,2 2-8 0,-2-2 0 0,3 0 0 15,0 2 0-15,-9 0 0 16,-3 1-155-16,0-3-23 0,9 5-5 0</inkml:trace>
  <inkml:trace contextRef="#ctx0" brushRef="#br0" timeOffset="121052.74">6836 17547 2016 0,'0'0'179'0,"3"0"-143"0,0 0-36 0,6 0 0 15,-3 0 110-15,6 0 15 0,-3 0 3 0,0-5 1 16,6 2-44-16,2-2-9 0,1 0-1 0,6-1-1 15,3-4-31-15,6-1-7 0,-1-5 0 0,7 0-1 32,0 1-110-32,2-4-21 0,1-2-5 0,-3 2-1074 0</inkml:trace>
  <inkml:trace contextRef="#ctx0" brushRef="#br0" timeOffset="121530.76">7667 16920 2505 0,'-6'-8'111'0,"0"6"23"0,-6-6-107 0,0 5-27 16,6-2 0-16,-6-3 0 0,-3 2 40 0,0 1 4 16,0 0 0-16,6-3 0 0,0 8 18 0,0-5 4 15,1 5 1-15,-1 0 0 0,9 0-51 0,-6 5-16 16,0 0 10-16,3 3-10 0,3-3 0 0,-3 3 0 16,3 6-9-16,-3-1 9 0,0 5-8 0,3 1 8 15,6 2 0-15,-6 0 0 0,0 3-8 0,3-3 8 16,0 3 0-16,3-3 0 0,-6 6 0 0,3-1 0 0,0-2 0 15,0 2 0-15,6 1 0 0,-6-6 0 0,-9 5 0 16,3-2 0-16,3 3 8 0,-3-6-8 16,-6 3 0-16,-3 2 9 0,0-5-9 0,-3 3 12 0,0-3-12 0,-3 0 12 15,-3-2-12-15,1 5 12 0,5-8-12 0,-6 2 12 16,-3-5-12-16,6 1 0 0,9-4 9 0,-3-2-9 16,3-3 0-16,0-2 9 0,7-3-9 0,2 0 0 15,0 0-10-15,2-5-9 0,7-6-1 0,0-5-1 31,9 3-33-31,-3-3-6 0,0 0-2 0,0 0 0 0,3-2-4 0,-3 5-1 0,-1 0 0 0,1 5 0 16,-6-3 39-16,3 3 7 0,0 8 1 0,-3 0 1 16,-9 0 30-16,9 5 5 0,3 3 2 0,-3 0 0 15,-3 11 48-15,-3-6 10 0,-3 0 1 0,6 8 1 16,-3 3-18-16,3-3-4 0,-9 3-1 0,9 3 0 16,3-6-9-16,-1 5-2 0,-5-2 0 0,3-3 0 15,3-2-16-15,0 2-4 0,0-3-1 0,0-4 0 0,0 4-23 0,3-10 0 16,9 3 0-16,0-9 8 15,-4 4-189-15,10-12-38 0</inkml:trace>
  <inkml:trace contextRef="#ctx0" brushRef="#br0" timeOffset="122008.76">7988 17280 1645 0,'0'0'72'0,"3"-3"16"16,9-2-70-16,-6 0-18 0,0 5 0 0,3-6 0 0,3 4 84 0,0-4 12 16,-4 1 4-16,4 3 0 0,-3-4 13 0,6 6 3 15,0 0 1-15,-3 0 0 0,-3 6-51 0,6-4-10 16,3 3-3-16,-1 3 0 0,1 3-18 0,0-3-4 15,0 5-1-15,0-2 0 0,-3 2-7 0,0 3-2 16,-3-3 0-16,-3 0 0 0,-1 6-3 0,-2-6-1 16,-3 8 0-16,-3-5 0 0,-3 5-1 0,-3-2-1 15,0-1 0-15,-5-2 0 0,-4 3-5 0,0 2-1 16,-6-3 0-16,-3 4 0 0,-3-4-9 0,4-5 0 16,-1 6 0-16,3-6 8 0,0-5-24 0,6 3-4 15,3-9-2-15,3 4 0 16,3-6-158-16,6 0-32 0,0-8-7 0</inkml:trace>
  <inkml:trace contextRef="#ctx0" brushRef="#br0" timeOffset="122250.39">8429 17179 1612 0,'0'0'144'0,"0"0"-116"0,-3 3-28 0,0 5 0 16,-3-3 178-16,0 3 30 0,0 3 5 0,0-3 2 15,0 5-107-15,0-2-20 0,-3 4-5 0,0 1-1 16,3 0 12-16,-3 3 2 0,3-1 1 0,0 3 0 15,0-2-57-15,3 2-11 0,3 0-2 0,0-2-1 16,3 5-16-16,3-9-10 0,0 4 12 0,0-1-12 16,3-4 10-16,0-1-10 0,3 0 8 0,0 0-8 15,3-5 8-15,3 3-8 0,-1-8 8 0,4-1-8 16,0-7 8-16,0 0-8 0,3-1 0 0,2-2 8 16,-2-5-63-16,3 0-13 15,-3-6-2-15,3-2-1 0,-4-3-160 0,-2-2-32 0</inkml:trace>
  <inkml:trace contextRef="#ctx0" brushRef="#br0" timeOffset="122524.45">7940 17082 1954 0,'0'0'87'0,"0"0"17"0,0 0-83 16,9 2-21-16,3-4 0 0,0-1 0 0,0 6 20 0,3-3 0 0,9-3 0 0,-3 0 0 15,-4 3 42-15,7-5 8 0,0 0 2 0,6 2 0 16,0-2-44-16,-4-1-9 0,1 1-2 0,0-3 0 16,-3 3-5-16,0-3 0 0,-4 0-1 0,1 3 0 15,-3-3-11-15,0 2 0 0,-3-1 0 0,-3 1 0 31,0-2-145-31,-3 3-31 0,-1-13-7 0,-5 10-693 0</inkml:trace>
  <inkml:trace contextRef="#ctx0" brushRef="#br0" timeOffset="122734.95">8226 16907 1868 0,'0'0'41'0,"0"0"9"0,0 0 2 0,9 3 0 0,0-1-42 0,0 1-10 15,0-3 0-15,3 5 0 0,0-2 88 0,3 2 16 16,-4-5 4-16,7 8 0 0,-6-5-58 0,3-1-11 16,-3 9-3-16,3-3 0 0,-3-3-6 0,0 3-2 15,3 3 0-15,-7-3 0 0,4-1-16 0,-6 7-3 16,0-4-1-16,-3-2 0 16,-6 5-109-16,0-5-23 0,-6 6-4 0,0 2 0 0</inkml:trace>
  <inkml:trace contextRef="#ctx0" brushRef="#br0" timeOffset="123419">8979 16745 1440 0,'0'0'128'15,"3"-2"-103"-15,0-9-25 0,3 3 0 16,0 0 84-16,-3-2 12 0,3 2 3 0,3-3 0 15,0 3 21-15,6 0 4 0,0-2 0 0,-1 7 1 0,1-7-77 0,-3 10-15 16,3-3-3-16,0 6-1 0,-3-3 5 0,0 0 1 16,0 8 0-16,0-3 0 0,0 8 6 0,-4 3 2 15,-2 0 0-15,0 2 0 0,-3 3 6 0,0 3 2 16,-6-3 0-16,0 6 0 0,-3-1-3 0,-2 6-1 16,-1 0 0-16,-3 0 0 0,-3 2-12 0,0-2-3 15,3 2 0-15,-3-2 0 0,0 2-8 0,3-2-3 16,3-5 0-16,0-1 0 0,4-2-21 0,2-3 0 15,0-3 0-15,6 1 8 0,-3-6-8 0,5 0 0 16,-2-5 0-16,6 6 8 0,0-9-8 0,-9-5 0 16,12 3 8-16,0-3-8 0,3-3 0 0,0-2 0 0,0-1 0 0,0-2 0 15,0-5-20-15,-1 0 0 16,-2 0 1-16,3-6 0 16,-3 6-11-16,0-3-2 0,-6 0-1 0,0 0 0 0,0 6 10 0,-3-3 3 0,-3 5 0 0,0 2 0 15,0 6 20-15,0 0-9 0,-9-2 9 0,0 4 0 16,0 9 0-16,0-3 0 0,-3 5 0 0,3 0 0 15,0 1 0-15,0 4 0 0,4 1 0 0,-4 2 0 16,3-3 0-16,3 3 0 0,0 6 0 0,0-1 0 16,6 3 0-16,-3-2 0 0,3-1 0 0,3 3 0 15,-3 3 0-15,3 0 0 0,-3 0 0 0,-1-3 0 16,4 0 0-16,-6-3 0 0,3 1 0 0,-3-1 0 16,-3-5 0-16,3 3 0 0,-6-3 0 0,1-2 0 15,-4-1 9-15,-3-2 3 0,-3-2 0 0,-6 4 0 16,-3-5 4-16,0 1 0 0,-8-7 1 0,-1-1 0 0,0 4-17 15,-3-7 0-15,-2-3 0 0,2 0 0 16,0 0-108-16,4-3-21 0,-1-7-5 0</inkml:trace>
  <inkml:trace contextRef="#ctx0" brushRef="#br0" timeOffset="124986.73">20621 16896 1324 0,'0'0'118'0,"0"0"-94"0,0 0-24 0,0 0 0 16,0 0 148-16,0 0 26 0,0 0 5 0,0 0 1 16,0 0-55-16,-3 6-10 0,3-1-3 0,0 3 0 15,0 5-44-15,0 0-10 0,0 1-2 0,3 4 0 16,-3 8-16-16,0 1-4 0,0-1-1 0,0 4 0 15,-3-1 0-15,-3 2 0 0,0 1 0 0,0 0 0 16,-3-3-11-16,0 3-3 0,0-6 0 0,0 6 0 0,-3-6-6 16,3 1-2-16,0 5 0 0,-3-6 0 0,3-5-13 15,0-2 8-15,3 5-8 0,3-3 0 0,-2-3 0 0,2-2 0 16,0-3 0-16,3 1 0 16,0-4-90-16,3-2-18 0,3-3-3 0,-6-5-697 15,8 0-140-15</inkml:trace>
  <inkml:trace contextRef="#ctx0" brushRef="#br0" timeOffset="125266.06">20885 16894 1382 0,'0'0'123'0,"0"0"-99"0,0 0-24 0,0 0 0 15,0 0 161-15,0 0 27 0,0 0 6 0,0 8 1 16,0-3-95-16,0 3-18 0,3 5-4 0,-3 6-1 15,-3 2 8-15,3-3 2 0,-3 9 0 0,3-1 0 16,0 1-36-16,0 4-7 0,-3 6-2 0,0-7 0 16,3 7-5-16,-2-3-1 0,2-2 0 0,-3 2 0 15,0-2-13-15,0 0-3 0,0-6-1 0,0 1 0 16,0-1-8-16,3-2-2 0,-6-3 0 0,3 5 0 16,0-7 7-16,0-1 2 0,3-2 0 0,-3 0 0 15,0-5-18-15,0-1 8 0,3-2-8 0,0-2 0 31,0-6-119-31,0 0-30 0,0 0-7 0</inkml:trace>
  <inkml:trace contextRef="#ctx0" brushRef="#br0" timeOffset="125992">21207 17293 921 0,'0'0'40'0,"0"0"10"0,0 0-40 0,0 0-10 16,0 0 0-16,0 0 0 0,0 0 166 0,0 0 31 15,3-8 7-15,3 3 0 0,3 2-103 0,3-2-21 16,0 0-4-16,-1-1 0 0,4 4-34 0,3-4-6 16,0 6-2-16,3-5 0 0,0 5-2 0,0 0-1 15,-4 5 0-15,4-5 0 0,-3 8 19 0,-3-2 4 0,0-1 1 0,-3 3 0 16,-3 0-2-16,-3 2 0 0,0-2 0 0,-6 6 0 15,0-1-14-15,-3 0-3 0,-6 0-1 0,0 1 0 16,-3 4-7-16,-6-5 0 0,0 6-1 0,-3-1 0 16,-2-4-14-16,-1-1-2 0,0 0-1 0,3 0 0 15,0 3-10-15,3-3 8 0,1-2-8 0,2-3 8 16,0 2-17-16,6-2-4 0,-3-2-1 0,9-4 0 31,3-2-139-31,0 0-28 0,6-2-6 0,3-9-1 0</inkml:trace>
  <inkml:trace contextRef="#ctx0" brushRef="#br0" timeOffset="126188.29">21588 17222 1670 0,'-6'0'148'0,"0"0"-118"16,0 5-30-16,-3 0 0 0,0-2 164 0,0 2 28 16,0 3 4-16,-3 3 2 0,3-3-90 0,-2 5-19 15,2 0-3-15,0 6-1 0,3-3-15 0,3-1-3 16,0 1-1-16,0 3 0 0,9 5-40 0,0-8-8 15,3 2-2-15,3 1 0 0,5-4-16 0,1 4 10 16,6-6-10-16,6-2 8 0,6-3-8 0,5-6 0 16,1 1 0-16,0-3-893 15,2 0-171-15</inkml:trace>
  <inkml:trace contextRef="#ctx0" brushRef="#br0" timeOffset="127057.56">21966 17449 1191 0,'0'0'52'0,"0"0"12"0,-6 0-51 0,6 0-13 16,0 0 0-16,-6 0 0 0,0 0 67 0,6 0 10 15,0 0 3-15,0 0 0 0,0 0 18 0,0 0 4 16,0 0 1-16,0 0 0 0,0 0-40 0,9 0-8 16,-3 6-2-16,3-6 0 0,0 0 6 0,3 0 1 15,0 0 0-15,2 2 0 0,4-2-15 0,0 0-2 16,6 0-1-16,-3 0 0 0,3-2-10 0,2-4-1 16,4 1-1-16,0 2 0 0,-3-2-7 0,3 0-2 15,-4-3 0-15,1 3 0 0,-6-1-9 0,0 4-3 16,-9-4 0-16,6 4 0 0,-7-1-9 0,-2 0 0 0,-9 3 9 15,0 0-9-15,0 0 0 0,0 0-8 0,0 0 0 0,0 0 0 32,-6-5-117-32,-2 5-23 0,2 0-5 0,0 0-851 0</inkml:trace>
  <inkml:trace contextRef="#ctx0" brushRef="#br0" timeOffset="127387.75">22707 17272 806 0,'-9'-5'36'0,"6"-1"7"16,3 4-35-16,0 2-8 0,0-6 0 0,0 6 0 16,3-5 327-16,6 3 63 0,-3-4 13 0,6 6 2 15,3-5-308-15,-6 5-61 0,12 0-13 0,-1 0-3 0,-2 5 4 0,0 1 1 16,0-4 0-16,0 9 0 0,0-9-11 0,-3 9-2 15,-1-3-1-15,-2 3 0 0,-3-1 16 0,3 3 3 16,-3-2 1-16,-9 2 0 0,6 0 5 0,-6 1 2 16,-6-1 0-16,3 0 0 0,-6 0-22 0,-3 6-5 15,-3-6-1-15,1 0 0 0,-4 1 0 0,3-1 0 16,-3 0 0-16,-6-2 0 0,0-4-10 0,4 1 0 16,2 3 9-16,-3-3-9 15,3 0-48-15,0-3-15 0,3 0-2 0,3-2-1 16,0-3-141-16,0 0-28 0,-8-8-5 0,20 8-2 0</inkml:trace>
  <inkml:trace contextRef="#ctx0" brushRef="#br0" timeOffset="127615.54">23049 17227 2278 0,'0'0'101'0,"0"0"21"0,-6 0-98 0,-5 3-24 0,2-1 0 0,0 1 0 16,-3 2 38-16,0 3 2 0,3-3 1 0,-3 9 0 15,3-6 31-15,0 5 5 0,3-3 2 0,3 4 0 16,-3 2-50-16,6-1-9 0,0 1-3 0,3-2 0 16,0 4-17-16,6-5 0 0,0 1 0 0,3-1 0 15,3 5 0-15,0-10 0 0,6-2 8 0,-1 1-8 16,4-1-8-16,0-6-6 0,0 0-1 0,0 0 0 16,2 0-90-16,1-8-19 0,-3 3-3 0,-6-9-603 15,3 6-121-15</inkml:trace>
  <inkml:trace contextRef="#ctx0" brushRef="#br0" timeOffset="128057.79">22677 17201 1792 0,'0'0'80'0,"0"0"16"0,6-6-77 0,-3 1-19 0,3-3 0 0,0 3 0 16,3-3 36-16,0 3 4 0,0-3 1 0,0 0 0 16,3-3 18-16,0 3 3 0,0 0 1 0,-3-2 0 15,8-4-44-15,-5 1-9 0,0 5-2 0,-3-2 0 16,6 2 1-16,-9-3 0 0,6 3 0 0,-3 0 0 15,0 0 14-15,0-2 2 0,-3 7 1 0,0-2 0 16,-6-1-2-16,11 1-1 0,-5 3 0 0,0-4 0 16,0 6 0-16,3 0 0 0,0 0 0 0,-6 6 0 15,9-1-23-15,0-3-15 0,0 4 3 0,0 2 0 16,-3 0 12-16,3-3 16 0,-3 0-3 0,2 3-1 16,-2 0 4-16,-6-3 1 0,12 6 0 0,-9-3 0 15,3 3 24-15,-3-4 5 0,0 1 1 0,-3 0 0 0,0-2-23 16,0 4-4-16,-3-7 0 0,9 7-1 0,-6-7-10 0,6 5-1 15,-3-3-8-15,3 1 12 0,3-6-20 0,-1 0-5 16,1 0-1-16,6 0 0 16,-6-6-198-16,9 4-39 0</inkml:trace>
  <inkml:trace contextRef="#ctx0" brushRef="#br0" timeOffset="128364.69">23558 16843 1555 0,'0'0'138'0,"0"0"-110"0,0 0-28 0,0 0 0 16,0 0 168-16,-12 0 28 15,12 0 5-15,-8 8 2 0,-1 3-128 0,9-1-26 0,-3 6-5 0,0-2 0 16,0 7 33-16,3 3 7 0,-3-3 2 0,3 10 0 15,-9-4-41-15,9-1-8 0,0 6-1 0,0 0-1 16,0 0-6-16,0-1-1 0,0-1 0 0,0 1 0 16,0-4-14-16,-3-1-3 0,3 1-1 0,0-4 0 15,0-1-10-15,0 1 0 0,0-1 0 0,-3-7 8 16,3 1-22-16,0-8-5 0,-3 0-1 0,3 3 0 16,-3-9-172-16,3-2-36 0,0 0-6 0,0 0-2 0</inkml:trace>
  <inkml:trace contextRef="#ctx0" brushRef="#br0" timeOffset="128674.38">23660 16907 633 0,'0'0'56'0,"0"0"-44"16,-9 0-12-16,3 0 0 0,0 5 345 0,3-2 67 0,-3 5 14 0,0-3 2 15,3 8-260-15,-3 1-53 0,0 4-11 0,6 3-1 16,-6-2-20-16,6 7-4 0,-3-2-1 0,0 5 0 16,3 0-40-16,0 0-8 0,3 0-2 0,0 1 0 15,-3 1-7-15,3-4-1 0,0 4-1 0,-3-4 0 16,0-1-8-16,0 1-2 0,0-1 0 0,0-5 0 15,0-2-9-15,-3 0 0 0,0-6 0 0,3 5-11 32,0-5-159-32,0 1-32 0,-3-6-6 0</inkml:trace>
  <inkml:trace contextRef="#ctx0" brushRef="#br0" timeOffset="129185.19">23627 17436 2055 0,'0'0'45'0,"0"0"10"0,0 0 1 0,3-5 2 0,6 5-46 0,3-3-12 0,-3 0 0 0,2 1 0 16,4 2 0-16,-3 0 0 0,0 0 0 0,9 2 0 15,-6-2 0-15,0 3 12 0,-3 0 0 0,-3-3 0 16,0 5 8-16,2 3 1 0,-5-3 1 0,-3 3 0 16,6-2 22-16,-6 1 4 0,-3-1 0 0,-3 2 1 15,0 2 4-15,-3 3 1 0,-3-5 0 0,-2 3 0 16,-1 5-21-16,-6-6-4 0,9 4-1 0,-6-1 0 16,0 0-4-16,0-5-2 0,3 5 0 0,-3-2 0 15,6-3-22-15,-2 0 0 0,5 2 0 0,0-2 0 0,3-2 0 16,-3-4 0-16,6-2 0 0,0 0 0 0,9 6 0 0,3-6 0 15,-1 0 0-15,7 0 0 0,0-6-14 0,3-2-7 16,3 0-2-16,0-5 0 16,2 0-102-16,1 0-21 0,6-6-4 0</inkml:trace>
  <inkml:trace contextRef="#ctx0" brushRef="#br0" timeOffset="129625.32">23710 16756 1843 0,'0'0'164'0,"0"-5"-132"0,6-3-32 0,0 3 0 16,3-1 68-16,-3 4 6 0,3-4 2 0,-3 1 0 16,3 2-8-16,6 1-2 0,0 2 0 0,-4-3 0 15,4 3-8-15,0 5-2 0,0-2 0 0,0 2 0 16,3-2-26-16,-6 2-6 0,9 1 0 0,-7 1-1 16,-2 4 4-16,0-3 1 0,-3 3 0 0,-6-1 0 15,6 1-12-15,-6 2-1 0,-6 0-1 0,0 0 0 16,-3 1-2-16,-6-1 0 0,-6 5 0 0,7 1 0 15,-7-3-4-15,-3-3-8 0,0 6 11 0,0-6-11 16,6 0 0-16,-3 6 0 0,1-6 0 0,2-5-12 0,0 2 12 0,6-2 0 16,6 0 0-16,0 0 0 0,3-8 0 0,3 5 8 15,0 1 0-15,12-6-8 0,0 5 9 0,14-10-9 16,1 5 0-16,6-6 9 0,9 1-9 0,5-3-17 16,4 0 4-16,2-2 1 15,-2 2-66-15,11-6-13 0,1 7-2 0,-4-7-1 0</inkml:trace>
  <inkml:trace contextRef="#ctx0" brushRef="#br0" timeOffset="132637.48">20612 18023 115 0,'0'0'10'0,"0"0"-10"0,-3 0 0 0,-3 0 0 16,6 0 230-16,0 0 44 0,0 0 9 0,0 0 1 15,0 0-227-15,0 0-45 0,0 0-12 0,0 0 0 16,0 0 16-16,0 0 2 0,0 0 0 0,0 0 0 0,0 0 3 0,0 0 1 16,0 0 0-16,0 0 0 0,0 0 54 0,0 0 10 15,0 0 2-15,0 0 1 0,0 0-9 0,0 0-3 16,9 0 0-16,-3 6 0 0,2-6-29 0,-2-6-7 15,3 6-1-15,3-5 0 0,3 5-22 0,3-3-5 16,3-7-1-16,3 5 0 0,-4-3 8 0,4 2 2 16,6-2 0-16,6 3 0 0,-1-3 8 0,7 3 2 15,-3 2 0-15,6-2 0 0,2 0 16 0,1-3 3 16,5 2 1-16,4-1 0 0,2 1-17 0,1-2-3 16,-1 0-1-16,4-2 0 0,-1 4-9 0,4-1-2 15,5-1 0-15,-2-3 0 0,-7 8-8 0,1-2-3 16,2-3 0-16,1-2 0 0,-1 7-9 0,7-2 0 0,-4-3 9 15,1 2-9-15,-4 1 0 0,-2 0 0 16,8-3 0-16,1 8 8 0,-4-5-8 0,-2 2 0 16,-7 3 0-16,4-5 8 0,-7 5-8 0,1 0 0 0,-4 0 0 0,1 0 0 15,-4 0 8-15,-2 0 0 0,-6 0 0 0,-1 0 0 16,-11 0-8-16,0 0-12 0,0-6 4 0,-9 6 0 16,-1 6 8-16,-8-12 0 0,3 6 0 0,-6 0 0 15,-3-2 8-15,-3 2-8 0,-3 0 10 0,6-6-10 16,-6 6 17-16,0 0-2 0,0 0-1 0,0 0 0 15,0-5-14-15,0 5 11 0,0 0-11 0,0 0 10 16,0 0-10-16,6-3 0 0,0 3 0 0,0 0 0 16,-3 0-13-16,6 0-2 0,0 0 0 0,0 3 0 15,-6-3-21-15,8 0-4 0,-2 5 0 0,0-5-1 16,-3 0-30-16,3 6-5 0,-3-6-2 0,3 2 0 16,-6-4-24-16,3 2-5 0,-6 0-1 0,0 0 0 15,0 0-12-15,0 0-2 0,0 0-1 0,0 0 0 16,0 0 21-16,0 0 4 0</inkml:trace>
  <inkml:trace contextRef="#ctx0" brushRef="#br0" timeOffset="136502.75">19150 17600 518 0,'0'0'23'0,"6"0"5"0,3-3-28 0,0 1 0 0,0-1 0 0,6-2 0 16,0 5 171-16,2-5 29 0,1-3 5 0,3 2 2 16,3 4-88-16,3-4-18 0,3-2-3 0,2-2-1 15,-2 7-32-15,6-2-6 0,-4 0-2 0,4 2 0 16,0-2-15-16,0-1-3 0,-1 4-1 0,1-4 0 15,-3 1-11-15,3 3-3 0,-4-4 0 0,1-2 0 16,-6 3-3-16,-3-6-1 0,-4 9 0 0,1-3 0 16,-6-3-9-16,-3 2-3 0,0 6 0 0,-3-5 0 0,-3 2-8 15,0-2 12-15,0 0-12 0,-6 5 12 0,3 0-12 0,-3 0 8 16,6-3-8-16,-6 3 8 0,3 0-8 0,-3 0-11 16,0 0 3-16,0 0 0 15,0 0-96-15,0 0-18 0,0 0-4 0,0 0-702 0</inkml:trace>
  <inkml:trace contextRef="#ctx0" brushRef="#br0" timeOffset="137230.15">19695 17359 403 0,'0'0'36'0,"0"0"-36"0,0 0 0 0,0 0 0 16,3 6 264-16,0 2 47 0,3-3 9 0,-3 3 1 15,3-3-172-15,0 0-34 0,3 3-7 0,-1-2-2 16,1 2-31-16,0-3-7 0,6 0 0 0,-3-2-1 16,3 7-22-16,3-7-4 0,0 2-1 0,0 1 0 15,2-4 1-15,-2 4 0 0,-6-1 0 0,3-3 0 16,0-2-7-16,0 6-2 0,0-6 0 0,-3 0 0 15,-1 0 2-15,1 0 0 0,0 0 0 0,0 0 0 16,-6 5-6-16,-6-5-2 0,9 3 0 0,-9-3 0 16,0 0-9-16,0 0-1 0,-3 5-1 0,0 0 0 15,-6 3 0-15,0 3 0 0,-6 2 0 0,1 0 0 0,-1 3-15 0,-3-3 0 16,-3 6 0-16,0-1 0 16,-3 1-178-16,3-3-29 0</inkml:trace>
  <inkml:trace contextRef="#ctx0" brushRef="#br0" timeOffset="139491.1">20263 14830 748 0,'0'0'33'0,"0"0"7"0,0 0-32 0,0 0-8 0,0 0 0 0,0 0 0 15,0 0 107-15,0 0 19 0,0 0 4 0,-6 3 1 16,0-3-18-16,0 7-3 16,1 1-1-16,-1 6 0 0,0 2-26 0,3 5-6 0,-3 3-1 0,3 5 0 15,0 2-24-15,0 4-4 0,0 2-2 0,3 2 0 16,-3 6-20-16,3 6-4 0,-3-1-1 0,0 0 0 15,-3 3-12-15,3-3-9 0,-3-5 12 0,0 3-12 16,0-3 11-16,0-3-11 0,-3-2 10 0,0-3-10 16,-3 0 11-16,3-5-11 0,0 2 12 0,1-7-12 15,-1-1 22-15,0-7-2 0,0 5-1 0,-3-6 0 16,3-5-10-16,0 1-1 0,3-1-8 0,3-5 12 16,0-3-35-16,3-5-7 0,0 0-2 0,0 0-950 15</inkml:trace>
  <inkml:trace contextRef="#ctx0" brushRef="#br0" timeOffset="140185.09">20112 14766 1036 0,'8'0'92'0,"7"0"-73"16,3 3-19-16,3 0 0 0,9-1 91 0,0 1 14 16,5-3 3-16,7 3 1 0,0-1-57 0,2-2-11 0,1 0-2 0,6 0-1 15,-4-2-17-15,7-1-3 0,-1 0-1 0,4 1 0 16,-4-1-2-16,1 0-1 0,0-2 0 0,-4 5 0 16,-5-3-14-16,-3 3 9 0,-4-2-9 0,-2 2 8 15,-6-3-8-15,-4 3 0 0,-2-2 9 0,-6 2-9 16,-3-3 12-16,-3 3-3 0,-3 0 0 0,0-3 0 15,-6 1 23-15,-3 2 4 0,0 0 0 0,0 0 1 16,0 0-6-16,0 0-2 0,0 0 0 0,0 0 0 16,0 0-11-16,6 2-2 0,-6-2-1 0,3 6 0 15,3-1-15-15,3 0-15 0,-3 0 3 0,2 1 1 16,-2 2 11-16,-3 0 14 0,3 0-3 0,0-1-1 16,3 4-2-16,-3-3 0 0,-3 3 0 0,3 2 0 15,0-3 11-15,0 4 1 0,-3-1 1 0,0 3 0 16,3-3-9-16,0 0-1 0,0 0-1 0,-3 3 0 0,3 0-10 0,-3 0 0 15,0 0 0-15,0 2 8 0,0 1-8 0,0 2-14 16,0 0 3-16,-3 6 1 0,3-1 10 0,-3-2 16 16,3 5-4-16,-3 0-1 0,0-2-11 0,0 2 0 15,-3 0 9-15,3 0-9 0,0 3 16 0,-3-3 0 16,-3 0-1-16,-3-3 0 0,0 3 20 0,0 1 4 16,-6-4 1-16,6 8 0 0,-3-2-3 0,3 0 0 15,3 0 0-15,0-1 0 0,-3 1-9 0,0-3-3 16,6 0 0-16,-2 1 0 0,-1-4-13 0,3-2-4 15,0-3 0-15,0 0 0 0,0-2-8 0,0 2 0 16,3-5 0-16,-3 0 0 0,3-3 0 0,0-3 10 16,-3 4-10-16,3-6 10 0,0 2 1 0,0-7 0 15,0-3 0-15,0 0 0 0,0 0 4 0,0 0 1 0,0 0 0 0,0 0 0 16,0 0-7-16,0 0-1 0,0 0 0 0,0 0 0 16,0 0 0-16,0 0 0 0,0 0 0 0,0 0 0 15,0-3-8-15,0-2 12 0,-3 0-12 0,3-1 12 16,-3-2-12-16,-3 8 0 0,0-5 0 0,0 0 8 15,0-1-8-15,-3 1 0 0,-6 0 0 0,3 0 0 32,-3-1-26-32,-5 1-4 0,-1 0-1 0,-6-1-789 0,-6 1-159 0</inkml:trace>
  <inkml:trace contextRef="#ctx0" brushRef="#br0" timeOffset="145279.88">20242 16769 806 0,'0'0'72'0,"0"0"-58"0,0-5-14 0,3 0 0 15,0-1 128-15,6-2 22 0,-3 1 5 0,6-1 1 16,0-3-156-16,0 8-19 0,3-7-9 0,0 7-3 16,3-2 62-16,0 0 12 0,-4 2 2 0,4-2 1 15,3-1 2-15,3 6 0 0,0 0 0 0,0 0 0 16,-1 0-8-16,4 0 0 0,0 0-1 0,0 0 0 0,0-2-7 0,2-1-2 15,4 0 0-15,3 1 0 0,-4 2-9 0,4-3-1 16,0-2-1-16,3 5 0 0,2-5-19 0,1 2 10 16,-3-2-10-16,-1-1 8 0,4-2-8 0,0 8 0 15,-4-5 0-15,4 5 0 0,3-3 0 0,-4 3 8 16,4-5-8-16,-6 5 0 0,-1 5 16 0,1-5-1 16,-3 3-1-16,-3 0 0 0,-1-1 4 0,1-2 1 15,3 0 0-15,-1 0 0 0,1 6-6 0,0-1-1 16,0-2 0-16,-4-3 0 0,7 0-12 0,-9 0 11 15,9 5-11-15,-7-5 10 0,4 0-10 0,0 0 0 16,2-5 0-16,-2 5 0 0,3 0 0 0,-3 0 8 16,2 0-8-16,-2 0 0 0,-3-6 0 0,-1 6 8 0,1 0-8 15,-3-2 0-15,-3 2 0 0,0-6 0 0,-1 6 8 0,-2 0-8 16,3 0 0-16,0 0 0 0,0 0 0 0,-1 0 8 16,4-2-8-16,0 2 0 0,-3-3 9 0,2 0-9 15,1 3 0-15,0 0 0 0,0-5 0 0,-1 5 0 16,-5 0 0-16,6 0 0 0,-3 0 0 0,0 0 0 15,2-3 0-15,-2 1 0 0,3-1 0 0,0-2 0 16,-4 0 8-16,1-3-8 0,6 5 8 0,-3-2-8 16,3-3 0-16,-4 3 0 0,-2-1 0 0,0 1 0 15,0 0 0-15,-4-3 0 0,1 5 0 0,0-2 0 16,3-1 0-16,0 4 0 0,-4-3 0 0,4-1 0 0,3 1 0 16,-6 2-10-16,0-2 10 0,-1 5-13 15,1-5 13-15,-6 2 13 0,9 3-2 0,-6-5-1 0,-3 5-10 16,2 0 0-16,-5 0-12 0,6-3 12 0,0 3-9 0,-3 0 9 15,3 0 0-15,-3 0 0 0,2 0 0 16,-2 3-8-16,3-3 8 0,-6 0 0 16,6-3 0-16,0 3 0 0,-3 0 0 0,2 0 0 0,1 0 0 0,-3 0-8 15,3-3 8-15,-3 3 0 0,-3 0-8 0,5 3 8 16,1-3 0-16,-3 3 0 0,-6-3-9 0,6 0 9 16,-6-3 0-16,9 3-9 0,-3-5 9 0,-7 5 0 15,10 0 0-15,0 0 8 0,-3-5-8 0,3 2 0 16,-3 0 0-16,2 1-8 0,1-1 8 0,0 0 0 15,0 3 0-15,0-2 8 0,-3 2-8 0,0-3 0 16,-12 3 0-16,11 0 0 0,-5-3 0 0,-3 1 0 0,3 2-9 16,-3 0 9-16,0 0 0 0,-6-3 0 0,-3 3 0 0,0 0 0 15,0 0 8-15,6 0 0 0,-6 0 0 0,3 3 0 16,-3-3 17-16,0 0 3 0,0 0 1 0,0 0 0 16,0 0-13-16,0 0-2 0,0 0-1 0,6 5 0 15,-3 3 4-15,-3-3 1 0,0-5 0 0,0 11 0 16,-3-3-18-16,3 5 0 0,-6 0 0 0,6-2 0 15,-3 2 13-15,3 0 3 0,0-2 0 0,3-1 0 16,-6 9-16-16,3 2 0 0,0 0 0 0,0 3 0 16,3 3 17-16,-6-1 1 0,0 0 0 0,0 6 0 15,6-5-18-15,-6 10-16 0,0-3 4 0,-6 3 0 16,0 3 12-16,6 2 8 0,-6 3 0 0,-6-2-8 16,0 4 10-16,7-2-10 0,-4-3 8 0,0 3-8 0,-6 0 13 15,9 0-2-15,-3 0-1 0,3 0 0 0,3 0-10 16,-3-2 0-16,3-4 0 0,-3 4 0 0,9-9 0 0,-3 0 8 15,-6-2-8-15,9-5 8 0,-9 4-8 0,9-4 10 16,-3-3-10-16,1-3 10 0,2 0 6 0,-3-2 0 16,0-1 1-16,3-5 0 0,0 8 1 0,-3-7 0 15,-3-1 0-15,6 0 0 0,0 3 5 0,0-5 1 16,0-6 0-16,0 5 0 0,-3-2-12 0,3 0-3 16,-6-2 0-16,6-1 0 0,0-5 5 0,0 3 1 15,0-3 0-15,0 5 0 0,0-5 1 0,0 0 0 16,-3 5 0-16,0-2 0 0,-3-3 0 0,-3 5 1 15,3-5 0-15,-3 0 0 0,-6 5-5 0,3-2-2 16,3-3 0-16,-6 0 0 0,0 5-10 0,-5-5 8 0,5 6-8 16,-6-6 8-16,0 2-8 0,0 4 0 15,-3-6 0-15,4 0 8 0,-10 0-8 0,3 5 0 0,-3-5 0 0,-5 0 8 16,2 0-8-16,-6 0-16 0,-6 0 4 0,-2-5 1 16,-4 5-1-16,-8 0-1 0,-1 0 0 0,-5-6 0 15,-1 6 13-15,-5 0-12 0,-4-2 12 0,-2-4-12 16,-6 6 12-16,-7-5 0 0,7 2 0 0,-6-2 0 15,-12 5 0-15,8-5 0 0,-5 5 0 0,0-3 0 16,-9-2 8-16,2 5-8 0,1 0 9 0,-6 0-9 16,-9-5 16-16,3 5-4 0,0 0 0 0,0 5 0 15,0-5 0-15,0 5 0 0,8-2 0 0,-2 2 0 16,6-5 1-16,3 8 0 0,0-3 0 0,3 1 0 16,2 2-1-16,10-3-1 0,3-2 0 0,11-1 0 15,7 1-3-15,8-3-8 0,7 0 12 0,5-3-4 0,9 3-8 16,6-5 0-16,10 0-10 0,5 5 10 15,3-8-143-15,6 2-22 0,3 1-5 0</inkml:trace>
  <inkml:trace contextRef="#ctx0" brushRef="#br0" timeOffset="146139.65">20097 16783 1440 0,'0'0'128'15,"0"0"-103"-15,0 0-25 0,0 0 0 16,0 0 85-16,0 0 12 0,0 0 3 0,-3 7 0 15,0 1-44-15,0 3-9 0,0 2-2 0,0 3 0 0,-3 3 14 16,3 4 2-16,-3-1 1 0,0 9 0 0,-3 1-30 0,0 2-5 16,0 11-2-16,0-5 0 0,-6 8 9 0,0-1 2 15,1-4 0-15,-1 7 0 0,0-5-4 0,3 3-1 16,-3-3 0-16,6 0 0 0,0 0-23 0,0-6-8 16,0 4 0-16,0-6 9 0,3-3-9 0,-3-2 0 15,6 0 0-15,-2 2 0 16,2-8-110-16,3 3-24 0,0-7-5 0,0-4-1 0</inkml:trace>
  <inkml:trace contextRef="#ctx0" brushRef="#br0" timeOffset="166245.79">14426 16719 1324 0,'0'0'118'0,"0"0"-94"16,0 0-24-16,0 0 0 0,0 0 32 0,0 0 3 15,0 0 0-15,0 0 0 0,0 0 26 0,0 11 6 16,3-3 1-16,0-1 0 0,3 7 6 0,0 2 2 15,-3 5 0-15,3 0 0 0,0 5-21 0,-3 6-4 16,0 3-1-16,-3-4 0 0,-3 6-9 0,0 3-1 0,3 0-1 0,-3-1 0 16,0 1-15-16,0-3-4 0,0-2 0 0,-3-4 0 15,3 4-11-15,-3-6-9 0,3 0 12 0,0-5-12 16,0-3 8-16,0 3-8 0,0-8 0 0,0 2 0 16,3-5-8-16,0-5-6 0,0-8-1 0,0 0-683 15,0 0-137-15</inkml:trace>
  <inkml:trace contextRef="#ctx0" brushRef="#br0" timeOffset="166508.88">14203 16907 1382 0,'0'0'123'0,"0"0"-99"0,0 0-24 0,0 0 0 0,6-5 67 0,0-1 8 16,0-2 1-16,3 8 1 0,3-5-63 0,-3-3-14 15,3 3 0-15,2-3 0 0,1 3 36 0,3-9 10 16,0 6 2-16,3-5 0 0,3 3-10 0,0-4-2 16,-1-1 0-16,4 1 0 0,-3-4-12 0,3 5-4 15,0-1 0-15,-4 1 0 0,1 0 1 0,-6 5 0 16,0 3 0-16,-3 5 0 0,-3 0-5 0,0 0 0 16,-7 8-1-16,4 0 0 0,-6 2-15 0,3 6 11 15,-6 2-11-15,3 6 10 16,0 3-88-16,3 2-18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7:39:58.5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1261 12589 1335 0,'-12'-5'59'0,"12"5"13"0,0 0-58 0,-9 0-14 16,0 0 0-16,3 0 0 0,0-3 12 0,0 0-1 16,6 3 0-16,-3-2 0 0,-9 2-11 0,9-3 0 15,3 3 0-15,0 0 0 0,0 0 0 0,-5-5 10 16,5 2-2-16,0 3-8 0,0 0 12 0,-9-5-12 16,3 2 12-16,6 3-12 0,-6-3 14 0,6 1-4 0,-9 2-1 0,0 0 0 15,3-3 7-15,0 3 0 0,0 0 1 0,-3 0 0 16,3 3 7-16,-3-3 2 0,0 2 0 0,0-2 0 15,0 3 0-15,0 0 0 0,3-1 0 0,-2 1 0 16,-1 0-1-16,0 2 0 0,0 0 0 0,0 3 0 16,3-2-2-16,-3-1-1 0,-3 5 0 0,6-4 0 15,-3-4 3-15,6 4 1 0,-9-1 0 0,6-2 0 16,3 2-7-16,-3 3-2 0,0-6 0 0,3 1 0 16,0 2-9-16,0 1-8 0,3-1 12 0,0 0-12 15,0 1 0-15,0 4 0 0,0-2 0 0,0 3 0 16,3-1 0-16,-3 1 0 0,0-1 0 0,3 4 0 15,-3-4 0-15,0 3 0 0,0 3 0 0,0-2 0 0,3 1 0 16,-3 4 0-16,-3-3 0 0,0 2 0 16,0 4 15-16,3-1-4 0,-5 0-1 0,2 0 0 15,3 3 2-15,-6-3 1 0,0 5 0 0,6 1 0 0,-6-3-1 0,3 2-1 16,3-2 0-16,-9 2 0 0,6-2-11 0,-3 0 12 16,3-3-12-16,-3 6 12 0,3-6-2 0,-3 0 0 15,0 0 0-15,0 0 0 0,3 1-2 0,3-1 0 16,-6-3 0-16,3 1 0 0,0-1-8 0,0-5 0 15,3 1 0-15,0-1 0 0,0-2 8 0,0-4-8 16,3 1 0-16,-3-2 8 0,3 2-8 0,-3-8 0 16,3 5 9-16,3 3-9 0,-3-3 8 0,-3-5-8 15,0 0 10-15,6 3-10 0,0 2 11 0,0 0-11 0,-6-5 12 16,9 0-12-16,-6 3 14 0,3-3-4 0,6 3-1 0,-9-3 0 16,3 0-9-16,6 0 8 0,-4 0-8 0,1-3 8 15,6 3-8-15,-3 0 0 0,3-3 0 0,-6 3 8 16,6-2-8-16,3 2 0 0,-6-3 0 0,6 0 0 15,-4 1 0-15,4 2 0 0,0-3 0 0,3 3 0 16,-3 0 0-16,3 0 0 0,-6-2 0 0,5 2 0 16,1 0 0-16,0 0 0 0,3 2 0 0,-3-2 0 15,3 0 0-15,-4-2 0 0,7 4 0 0,-6-2 0 16,-3-2 0-16,6 2 0 0,-1 0 0 0,1 0 0 16,-3 0 0-16,3-3 0 0,-3 3 0 0,0 0 0 15,-7-3 0-15,7 3 0 0,0 0 0 0,0 0 0 16,0 3 0-16,-6-3 0 0,3 5 0 0,2-5 0 15,1 0 0-15,0 3 0 0,0-3 0 0,0 0 0 16,3 0 0-16,-4 0 0 0,1 2 0 0,-3-2 0 0,3 0 0 0,3-2 0 16,0-3 0-16,-1 2 0 0,-2-2 0 0,3 2 0 15,3-2 0-15,3-1 0 0,-7 4 0 0,4-4 0 16,0 4 0-16,0-4 0 0,0 4 0 0,-1-1 0 16,1-2 0-16,-3 2 0 0,3 1 0 0,0 2 0 15,-4 0 0-15,1-3 0 0,0 6 0 0,-3-6 0 16,0 3 0-16,2 3 0 0,4-1 0 0,-3-2 0 15,3-2 0-15,-6 2 0 0,8-3 0 0,-5 3 0 16,6-3 0-16,-3 3 0 0,3-2 0 0,-4-1 0 16,1-2 0-16,0 2 0 0,6-2 0 0,-10 2 0 15,4 0 0-15,0 1 0 0,0-1 0 0,3 1 0 16,-4-4 0-16,4 4 0 0,3-1 0 0,-3 3 0 16,-1-5 0-16,-2 2 0 0,3 3 0 0,-6 0 0 0,3 0 0 0,-4 0 0 15,-2 0 0-15,3 3 0 0,0-3 0 0,0 0 0 16,-3-3 0-16,2 3 0 0,1 3 0 0,3-1 0 15,-3-2 0-15,3 0 0 0,-4 0 0 0,7-2 0 16,0-1 0-16,3 0 0 0,-4 1 0 0,4 2 0 16,-6-3 0-16,0-2 0 0,2 2 0 0,1-2 0 15,0 0 0-15,-3-1 0 0,3 4 0 0,-4-1 0 16,-2 0 0-16,0 3 0 0,3-2 0 0,0-1 0 16,-1 3 0-16,1 0 0 0,-3 0 0 0,3 0 0 15,-3 0 0-15,2 0 0 0,-2 0 0 0,0 3 0 16,0-3 0-16,0 2 0 0,-1-4 0 0,1 2 0 15,0 2 0-15,3-4 0 0,-3 4 0 0,2-2 0 16,7-2 0-16,-3 2 0 0,0-3 0 0,-1 0 0 16,1 1 0-16,3-1 0 0,-6 3 0 0,3-3 0 15,-1 1 0-15,-2 2 0 0,0 0 0 0,3 0 0 0,-4 0 0 0,4 0 0 16,-3 2 0-16,3 1 0 0,-1 0 0 0,-2-1 0 16,0 1 0-16,3-3 0 0,0 0 0 0,-1 3 0 15,-2-1 0-15,0 1 0 0,0-3 0 0,2 0 8 16,-2 0-8-16,3 0 0 0,3 0 0 0,0-3 0 15,2 3 0-15,4-2 0 0,-3-1 0 0,-1-2 0 16,1 2 10-16,0 0-10 0,-3 1 0 0,2-1 0 16,-5-2 0-16,6 5 0 0,-6-3 0 0,5 3 0 15,-2-2 0-15,0 2 0 0,2 0 0 0,-5 0 0 16,0 2 0-16,3-2 0 0,-4 3 0 0,4-3 0 0,-6 0 0 16,3 3 0-16,-3-3 0 0,2 0 0 0,4 2 0 15,-3 1 0-15,3-3 0 0,-4 0 0 0,7 2 0 0,0-2 0 16,0-2 0-16,-1 2 0 0,4 0 0 0,0-3 0 15,-4 3 8-15,1-2-8 0,0 2 0 0,0 0 0 16,-1 0 0-16,1 0 0 0,0 2 0 0,2-2 0 16,-2 0 0-16,0 0 0 0,-3 3 0 0,-1-3 0 15,-2 2 0-15,0 1 0 0,-3-3 0 0,2 3 0 16,1-3 0-16,-3 2 0 0,-3 1 8 0,5 0-8 16,4-1 21-16,0-2 1 0,0 0 0 0,-4 3 0 15,4-3-22-15,0 0-20 0,0 0 4 0,2 3 1 16,-8-6 15-16,6 3 0 0,3 0 0 0,-4 0 0 15,1 0 10-15,0-3 2 0,3 3 0 0,2 0 0 16,1 0-12-16,-3 0-17 0,-4 0 4 0,4 0 1 16,0 0 12-16,-3 0 0 0,-7 3 0 0,4 0 0 0,3-1 0 15,0 1 0-15,-9 0 0 0,2-3 0 0,7 2 0 0,-3 1 16 16,6 0-3-16,-7-3-1 0,1 0-12 0,3 0-16 16,0 0 3-16,-1-3 1 0,1 3 12 0,-3-3 0 15,3 3 0-15,-1-2 0 0,-2 2 0 0,0 0 0 16,3 2 0-16,-4-2 0 0,-2 0 0 0,3 0 0 15,-3 0 0-15,-1 3 0 0,-2-3 9 0,3 3-9 16,-3-3 0-16,0 0 9 0,-1 0 1 0,-2 0 0 16,0 0 0-16,0 2 0 0,0-2-2 0,0 3-8 15,0-3 12-15,2 0-4 0,1 2-8 0,3-2 0 16,-6 3 9-16,3-3-9 0,2 0 0 0,1 0 0 16,0 0 0-16,-3-3 8 0,0 3-8 0,-4-2 0 15,4 2 0-15,-3 0 8 0,0 0-8 0,0 0 0 0,-3 0 8 16,-1 0-8-16,1 2 8 0,-3 1-8 0,3-3 10 0,0 3-10 15,0-3 12-15,0 2-3 0,2 1-1 0,4 0 0 16,0-1-8-16,0-2 8 0,0 0-8 0,0 0 8 16,-1 0-8-16,4 0 0 0,0-2 0 0,0 2 0 15,-1-3 0-15,-2 3 0 0,3-3 0 0,-3 1 0 16,-3-1 0-16,3 3 0 0,-1 0 0 0,-2-3 0 16,0 3 0-16,0 0 0 0,3 0 0 0,-3 3 0 15,-4-3 0-15,4 0 0 0,-3 0 0 0,0 0 0 16,3 0 0-16,0 0 0 0,-4 0 0 0,4 0 0 15,-3 0 0-15,3-3 0 0,0 3 0 0,0-2 8 16,-1 2-8-16,1-3 0 0,0 3 0 0,0-2 0 16,0-1 8-16,0 3-8 0,0 3 0 0,-1-3 8 15,1 0-8-15,-3 0 0 0,3 0 0 0,3 0 0 16,0 0 0-16,-1 2-14 0,1-2 2 0,0 3 0 0,0-3 12 0,0 0 16 16,-1 0-3-16,-2 0-1 0,3 2-12 0,-3-2 0 15,3 3 0-15,-1-3 0 0,-2 0 0 0,3 3 0 16,0-3 0-16,0 2 0 0,-3 1 8 0,2 0-8 15,1-1 0-15,0 1 0 0,0-3 20 0,0 3-3 16,-1-1 0-16,1-2 0 0,0 3-17 0,0-3-9 16,-3 3 1-16,0-3 0 0,-1 5 8 0,4-3 0 15,-6-2 10-15,3 3-10 0,0 0 8 0,3-1-8 16,-4-2 0-16,1 3 9 0,3-3-9 0,0 3 0 16,0-3 0-16,-1 2 0 0,4 1 12 0,0-3-2 15,-3 0-1-15,3 0 0 0,-1 3-9 0,-2-1-11 0,-3-2 3 16,3 3 0-16,0 0 8 0,0-1 0 0,-4 1 0 0,1 2 0 15,3-2 0-15,0 2 0 0,0-2 0 0,2-1 0 16,1-2 0-16,0 3 0 0,0 0 0 16,-3-3 0-16,5 2 8 0,1 1-8 0,0-3 10 0,0 3-10 15,-1-1 0-15,1-2 0 0,0 0 0 0,0-2 0 16,0-1 0-16,2 0 0 0,1 1 0 0,0-1 0 16,2 0 0-16,-2 3 0 0,0-2 0 0,3 2 0 15,-1-3 0-15,-2 0 8 0,-3 1-8 0,0 2 0 16,2-3 0-16,-2 3 0 0,-3-2 0 0,0-1 0 15,5 3 8-15,1 0-8 0,0 0 0 0,0 0 0 16,-4-3 0-16,4 3 0 0,-3 0 0 0,3-2 0 16,-1-1 0-16,-2 3 8 0,3-5-8 0,-3 2 0 15,0 0 0-15,2 1 0 0,1-1 0 0,0 0 0 0,-1 1 0 16,1-1 0-16,0 0 0 0,-3 1 0 0,-1-3 0 16,-2 2 0-16,3 0 0 0,-3 1 0 0,-3-1 0 0,2 0 0 15,-2 1 0-15,0 2 0 0,-3-3 0 0,3 3 0 16,0-3 0-16,2 3 0 0,-2 0 0 0,0 0 0 15,3-2 0-15,-3 2 0 0,2-3 0 0,1 0 0 16,0 1 0-16,0 2 0 0,2-3 0 0,-2 3 0 16,-3 0 0-16,3 0 0 0,-3-2 0 0,-1 2 0 15,1 0 0-15,0 0 0 0,0 0 0 0,0 2 0 16,3-2 0-16,-4 3 0 0,4-1 0 0,-3 1 0 16,3-3 0-16,0 3 0 0,-1-3 0 0,1 0 0 15,0 2 0-15,0-2 0 0,-1 3 0 0,1-3 0 0,-3 0 0 16,3 0 0-16,0 0 0 0,-1-3 0 0,1 3 0 0,0 0 0 15,0 0 0-15,0 0 0 0,-4-2 0 0,4 2 0 16,0 0 0-16,0-3 0 0,-3 3 0 0,-1 0 0 16,-2-3 0-16,0 3 8 0,0-2-8 0,-3 2 0 15,0 0 0-15,-1 0 0 0,-2-3 0 0,0 3 0 16,0 3 0-16,-3-3 8 0,0-3-8 0,3 3 0 16,0 0 9-16,0-2-9 0,-4 2 8 0,1-3-8 15,0 3 11-15,0 0-3 0,0 0-8 0,3-3 12 16,-6 3-12-16,3-2 11 0,0 2-11 0,-3 0 10 15,0 0-10-15,0-3 0 0,-4 0 0 0,4 1 0 16,-9 2 0-16,6-3 0 0,0-2 0 0,3 2 8 16,-3 0-8-16,0-2 0 0,0 0 0 0,0-3-11 15,0 0 11-15,3 0 0 0,-6 0 0 0,3 0 0 16,3 3 0-16,-3-3 0 0,0-3 0 0,-3 6 0 0,3-3 0 0,0 3 0 16,-6 5 0-16,6-5 0 0,-6 5 9 0,3-6-9 15,2 1 12-15,-5 5-12 0,0 0 28 0,0 0-2 16,3 0 0-16,-3 0 0 0,0 0-26 0,9-3 0 15,-9 3 0-15,6 0 0 0,0 3 0 0,0-3 0 16,-6 0 8-16,9 3-8 0,-3-1 10 0,0-2-10 16,-6 0 12-16,6 3-12 0,0 0 8 0,0-1-8 15,-6-2 0-15,6 0 0 0,3 3 8 0,-9-3-8 16,6 2 0-16,-3-2 0 0,3 6 8 0,-6-6-8 16,6 2 0-16,3-2 0 0,-3 3 0 0,-1 0 0 15,1-3 0-15,-3 0 0 0,3 0 0 0,0 0 0 16,0 0 0-16,3-3 0 0,-3 0 8 0,0 1-8 15,0-1 0-15,0 0 0 0,0-2 0 0,0 3 0 0,0-4 8 16,-3 4-8-16,3-4 0 0,0 1 0 16,-3-3 0-16,3 3 0 0,-6-3 8 0,3-3-8 0,0 3 0 0,0-2 0 15,0-1 8-15,0 1-8 0,0-4 0 0,0 1 0 16,2 0 0-16,-5 0 0 0,3-6 0 0,0 3 0 16,0-2 0-16,0-1 0 0,0-2 0 0,-3 3-9 15,3-4 9-15,-3 4-10 0,0-1 10 0,0 1-10 16,3-1 10-16,-3 6 0 0,0-3 0 0,-3 0-8 15,0 3 8-15,0 0 0 0,3 0 0 0,-3 2 0 16,0 0 0-16,0 1 0 0,0-1 0 0,3 3 0 16,-5-2 0-16,5 4 0 0,-6-4 0 0,3 2 0 15,-3 0 0-15,0 3 0 0,0-3 0 0,0 2 0 16,0 1 0-16,0 0 0 0,0 0 0 0,3-3 0 0,-3 5 0 16,0-2 9-16,0 2-9 0,3 0 0 15,-3-2 8-15,3 0-8 0,-3 2 0 0,3 1 0 16,-3-1 9-16,0-2-9 0,0 5 0 0,3-3 9 0,-3 0-9 15,1-2 0-15,-1 2 9 0,0 1-9 0,0-1 0 0,-3 3 9 16,3-3-9-16,-3 1 0 0,0-3 8 0,-3 2-8 16,0 3 0-16,-3-3 0 0,3-2 8 0,-6 2-8 15,4 1 0-15,-4-4 0 0,-3 4 0 0,0-4 0 16,3 1 8-16,0 2-8 0,-3-4 0 0,-2-1 0 16,-1 5 0-16,0-2 0 0,0-1 0 0,0-2 0 15,-2 3 0-15,-1 2 0 0,-3-2 0 0,-6 5 0 16,-2-2 0-16,-4-1 0 0,-3 0 0 0,-2 1-9 0,-4-1 9 0,-2 3-8 15,-4-3 8-15,0 3-10 0,-2 3 10 16,-1-3-10-16,-2-3 10 0,-1 1 0 0,1 2 0 0,2 0 0 16,-2-6 0-16,-1 6 0 0,-2-2 0 0,-1-1 0 15,4 0 0-15,-4-2 8 0,4 3-8 0,-4-1 0 16,-2 0 0-16,-1 3 9 0,-2-2-9 0,0-1 0 16,-4 0 8-16,1 3-8 0,-4 0 0 0,1 0 0 15,-6 0 0-15,5 0 0 0,1 0 0 0,-4 0 0 16,-2-2 0-16,0 2 0 0,2 0 0 0,1 0 0 15,3 0 0-15,-7 0 0 0,1 0 0 0,0 2 0 16,2-2 0-16,-2 0 0 0,0 3 0 0,-1 0 0 16,-2-3 0-16,0 2 0 0,-1 1 0 0,-2 0 0 15,-3-3 9-15,-4 2-9 0,4 1 0 0,0-1 9 16,-3 1-9-16,-1 0 0 0,1-1 0 0,0 1 8 16,3-3-8-16,-1 3 0 0,-2-3 0 0,0 2 8 15,0-2-8-15,-1 0 0 0,1 3 0 0,0-3 0 0,-3 0 0 0,2-3 0 16,-2 3 0-16,3 0 0 0,-3-2 0 0,2-1 0 15,-2 0 0-15,3 1 0 0,0-1-8 0,-4 0 8 16,1 1 0-16,0-1 0 0,0 1 0 0,-3-1 0 16,-7 0 0-16,10 3 0 0,3 0 0 0,0 0 0 15,-10 0 0-15,4 0 0 0,9 0 0 0,-6 0 0 16,-3 3 0-16,-1 0 0 0,1-3 0 0,0 2 0 16,3 1 0-16,-3-3 0 0,5-3 0 0,1 3 0 15,3-2 8-15,2 2-8 0,1-3 0 0,3 0 0 16,-3 1 0-16,2-4 0 0,1 4 0 0,-6-1 0 15,2 0 0-15,1 1 0 0,0-1 0 0,-1 3 0 16,-5-3 0-16,3 3 0 0,3-2-9 0,-7 2 9 0,-2 2 0 16,3-2 0-16,6-2 0 0,2 2 0 0,1 0 8 0,-6 2-8 15,2-2 0-15,1 0 0 0,6 3-11 0,-1-3 11 16,1 5 0-16,0-2 12 0,2 0 0 0,1-1 0 16,3-2 8-16,-1 3 1 0,1 2 1 0,-4-2 0 15,-2 0-22-15,3-3 0 0,2 0 0 0,1 2 0 16,-3 1-11-16,-1-1 11 0,1-2-13 0,2 0 5 15,4-2 8-15,0 2 0 0,-4-3 0 0,4 1 0 16,-1-1 0-16,7-2 12 0,-3-1-4 0,5-2 0 16,-5 3-8-16,2 0-15 0,-2-1 4 0,2 1 1 15,4 3 10-15,-4-4 0 0,10 4 0 0,-7 2 0 16,1 0 0-16,-1 0 0 0,7 0 0 0,-7 2 0 16,10-2 0-16,-4 3 0 0,4 0 9 0,-1 2-9 15,1 0 17-15,2-2-3 0,3 2-1 0,1-2 0 0,8 2-13 16,-3 0 0-16,10 1 0 0,-7-4 0 15,12 4-15-15,1 1 4 0,-1-1 1 0,0 2 0 16,3-3-67-16,3 0-14 0,4 1-2 0,2-1-785 16,0-5-157-16</inkml:trace>
  <inkml:trace contextRef="#ctx0" brushRef="#br0" timeOffset="4036.63">17022 13348 748 0,'0'0'67'0,"-3"-2"-54"16,0-4-13-16,3 6 0 0,0 0 216 0,0 0 41 15,-3-2 8-15,3 2 2 0,9-3-165 0,-9 3-33 16,0 0-6-16,0 0-2 0,0 0 9 0,0 0 2 16,3 8 0-16,-6 3 0 0,-3 2-26 0,3 0-5 15,6 3-1-15,-3 2 0 0,-3 6 2 0,0 3 0 16,0-4 0-16,3 7 0 0,-3-1-26 0,0 0-6 16,-3 3-1-16,3-6 0 0,3 3 2 0,-3 0 0 15,-3-2 0-15,3 2 0 0,3-3 0 0,0-2 0 16,-6-3 0-16,0 0 0 0,3 3-11 0,3-3 0 15,0-5 0-15,-3 3 0 0,0-6 28 0,0 3 3 16,6-3 1-16,-3-2 0 0,-3-1-32 0,3-2 0 16,3 0 0-16,-3-3-10 0,0-5 10 0,0 0 0 0,0 0 10 0,0 0-10 15,6 6 13-15,-6-6-3 0,0 0-1 0,0 0 0 16,3-8-9-16,-3 0 12 0,-3-3-12 0,0-2 12 16,3-3-12-16,0-2 0 0,0-6 0 0,-3 0 0 15,-3-5-12-15,3 0 1 0,3 0 1 0,-3-3 0 16,-6 0 10-16,4 0-8 0,5 1 8 0,-3-4-8 15,-3 6 8-15,3 0 11 0,-3-3-3 0,3 6 0 16,3-3-8-16,-3 2 0 0,-3 3-12 0,3-2 12 16,6 5 0-16,-6-3 0 0,-3 0 9 0,3 6-1 15,0-1-8-15,3 1 0 0,-3-1 0 0,0 3 8 0,0 0-8 16,0 1 0-16,9-1 8 0,-3 0-8 0,-6 3 0 0,6-3 0 16,3 0 0-16,0 3 0 0,0-1 0 0,3 4 0 15,3-1 0-15,0 1 0 0,2 2 0 0,1-3 0 16,-3 3 0-16,3 0-8 0,6 3 8 0,0 0 0 15,-6-1 0-15,2 1 0 0,7 2 0 0,0-2 0 16,-3 2 0-16,0 3 0 0,0 0 0 0,-1 3 0 16,4 2 0-16,-3 1 0 0,-6-1 0 0,3 3 0 15,6 2 9-15,-4 1-9 0,-2 2 0 0,-3 3 0 16,0 0-10-16,0 0 10 0,0 0 0 0,-6-3 0 16,-3 3 0-16,3 0 0 0,0 0 0 0,-6 0 0 15,-6-1 10-15,-3 1-10 0,0 0 9 0,0-3-9 16,-6 3 0-16,-3 0 9 0,-6 0-1 0,3 0-8 15,-3-3 12-15,-5 6-4 0,-7-3-8 0,0 2 0 0,6 1 0 0,-2-6 8 16,-1 5 0-16,-3-2 0 0,6-3 0 16,4 3 0-16,2-2-8 0,0-1-9 0,0-3 9 0,6 1-13 31,12 2-158-31,-3-5-31 0,0 8-6 0,6-16-2 0</inkml:trace>
  <inkml:trace contextRef="#ctx0" brushRef="#br0" timeOffset="4949.41">17540 13581 1209 0,'-9'0'108'0,"3"0"-87"0,6 0-21 0,0 0 0 15,-9-3 135-15,3 1 22 0,6 2 5 0,0 0 1 16,0 0-55-16,-9 2-10 0,-3-2-2 0,6 3-1 15,6-3-29-15,-9 5-6 0,-3-2 0 0,6 2-1 16,0 3-19-16,1 0-4 0,-4-3-1 0,0 6 0 16,0 0-12-16,0-1-3 0,6 1 0 0,-6-1 0 15,-3 4-9-15,6-1-3 0,0 0 0 0,0 0 0 16,0 3-8-16,0-3 0 0,0 3 9 0,6 0-9 16,0-3 0-16,0 1 0 0,0-1 0 0,3 3 0 0,3-3 0 15,0 0 0-15,-3-2 0 0,0 2 0 0,9-2 0 0,-3-1 0 16,-3 1 0-16,0-1 0 0,3-2 0 0,0 0 0 15,0 0 0-15,3-3 8 0,-4 1-8 0,4-6 0 16,6 2 8-16,-6-2-8 0,-3 3 9 0,9-3-9 16,3-3 12-16,0 1-12 0,2-4 28 0,-2 1-2 15,-3 0 0-15,3 0 0 0,0-6-11 0,0 3-3 16,-7 0 0-16,4 0 0 0,0-2-12 0,-3-1 8 16,-3 0-8-16,0 1 0 0,-3-1 10 0,3 1-10 15,-6-4 10-15,3 4-10 0,-6-3 10 0,0 2-10 16,0-2 10-16,0 2-10 0,-6 1 8 0,0-4-8 15,3 4 0-15,-3-1 0 0,-6 1 0 0,0-1 0 16,0 0 0-16,0 1 0 0,0-1 0 0,0 1 0 16,-9-1-9-16,3 1 9 0,6 2-14 0,-6-3 3 0,-2 3 1 15,-4 0 0-15,6 3 1 0,-3-3 0 0,-9 3 0 0,0-1 0 16,-2 4 9-16,5-1 0 0,0 3 0 0,0 0 8 16,-6 0-8-16,4 3 0 0,5-1-11 0,-3 4 11 15,3-1 0-15,0 3 0 0,-2-3 0 0,11 3 0 16,3 0 0-16,-3 0-9 0,0 3 9 0,6-3 0 15,6 2 0-15,3-2 0 0,-6 0 0 0,9 3 0 16,6-4 0-16,0 1 0 0,3 0 0 0,-1 0 0 16,1-2 0-16,0-1 0 0,9-2 0 0,0-1 0 15,-6 1 0-15,3-3 0 0,8 0 0 0,-2 0 0 16,0-3 0-16,3-2 11 0,-1 0-1 0,4-3 0 16,-3 2-10-16,-3-2 8 0,0 0-8 0,2 3 8 15,-2-3-57-15,0 0-12 0,-6-2-3 0,-3-1-1099 16</inkml:trace>
  <inkml:trace contextRef="#ctx0" brushRef="#br0" timeOffset="5449.2">18653 13033 1926 0,'0'0'42'0,"0"0"9"0,0 0 1 0,0 0 3 0,-6 0-44 0,0-2-11 0,0 2 0 0,6 0 0 16,-6 0 60-16,0 2 11 0,0-2 1 0,-3 0 1 15,3 3-7-15,-3 0-2 0,1 2 0 0,-1 3 0 16,-3 0-12-16,0 2-2 0,0 4-1 0,-3 2 0 16,-3 2-3-16,3 1-1 0,-3 2 0 0,4 5 0 15,-4-2-25-15,3 2-6 0,0 1-1 0,3 5 0 0,-3-6-4 0,3 6-1 16,0-3 0-16,6 3 0 0,0-1-8 0,0-1 0 15,3-4 0-15,0 3 0 0,6-2 0 0,0-4 0 16,0-1 0-16,3-4 0 0,3 1 0 0,0-3 0 16,0-1 0-16,3 1 0 0,0-5 11 0,3 2 0 15,3-5 0-15,0 0 0 0,-4 0-11 0,4-3-16 16,3 0 4-16,3-2 1 0,0 0 11 0,0-3 11 16,-1-3-3-16,1 0 0 15,3-2-90-15,-3 0-18 0,0-3-4 0,2-5-1064 0</inkml:trace>
  <inkml:trace contextRef="#ctx0" brushRef="#br0" timeOffset="5775.48">18826 13269 2077 0,'0'0'45'0,"0"0"10"0,9-3 1 0,-3 1 4 0,-1-1-48 0,4 0-12 0,-3 3 0 0,3 0 0 16,6 3 86-16,-3-3 15 0,0 3 3 0,3-1 1 16,6 4-41-16,-3-1-8 0,-4 0-1 0,4 3-1 15,-3-3-40-15,3 3-14 0,-3 3 9 0,3-3-9 16,-3 2 14-16,-3 1-2 0,2 0-1 0,-5 2 0 16,0-3-11-16,-3 1 10 0,-3 0-10 0,-3 2 10 15,0 0 7-15,-6-2 2 0,-3 2 0 0,-3 0 0 0,1-2-3 16,-4 2-1-16,-9-3 0 0,3 1 0 0,0 0-15 0,-3 2 0 15,1 0 0-15,-1-2 0 0,3-1 0 0,0-2 0 16,3 0 0-16,0 0 0 0,3-3-23 0,4 1 3 16,2-4 0-16,0-2 0 15,6 0-173-15,3 0-35 0,0-2-6 0,3-6-2 0</inkml:trace>
  <inkml:trace contextRef="#ctx0" brushRef="#br0" timeOffset="6023.85">19165 13269 1094 0,'0'0'97'0,"0"0"-77"16,0 0-20-16,0 0 0 0,0 0 200 0,0 0 37 15,-3 3 7-15,3-1 2 0,0-2-99 0,-6 5-20 16,0 3-4-16,0 3-1 0,0 0-30 0,-3-1-7 16,0 6-1-16,3 0 0 0,0-3-36 0,-3 6-7 15,7-1-1-15,-1-2-1 0,0 0-27 0,3 0-12 0,0 2 10 0,3-2-10 16,2 0 12-16,1 0-4 0,3-3-8 0,3 3 12 15,0-5-12-15,3 2 9 0,-3-5-9 0,6-3 8 16,3 0-8-16,-3-2-16 0,2-3 4 0,4-3 1 16,0-2-17-16,6-3-3 0,0 0-1 15,2-5 0-15,-2 0-153 0,3 0-31 16</inkml:trace>
  <inkml:trace contextRef="#ctx0" brushRef="#br0" timeOffset="6335.79">19638 12814 1958 0,'0'0'87'0,"0"0"17"0,0 0-83 16,3 8-21-16,3-3 0 0,3 6 0 0,3-3 32 0,0 2 1 15,0 1 1-15,3 5 0 0,0-1-3 0,-1 4-1 16,7 2 0-16,-6 3 0 0,0 0 24 0,3 2 5 15,0-2 1-15,3 5 0 0,-6-2-32 0,2 2-5 16,1 0-2-16,0 0 0 0,0 0 3 0,-6-3 1 16,0 1 0-16,0-1 0 0,0 1-15 0,-4-1-10 15,-5-2 12-15,0 3-12 0,0-6 12 0,-3 3-4 16,-3-6 0-16,-3 3-8 0,-2-2 27 0,-1-1-2 16,-3 1 0-16,-3-1 0 0,-12-2 12 0,0 0 3 0,0-3 0 15,-2 3 0-15,-1-3-26 0,-6 1-5 0,-2-6-1 16,-1 2-857-16,-6-2-172 0</inkml:trace>
  <inkml:trace contextRef="#ctx0" brushRef="#br0" timeOffset="7061.36">18835 13105 1267 0,'0'0'112'0,"0"0"-89"16,0 0-23-16,0 0 0 0,0 0 56 0,6-3 8 16,-4 1 0-16,-2 2 1 0,6-3 20 0,0 0 4 15,3 1 1-15,0 2 0 0,-3-3-42 0,3 0-9 16,3 1-2-16,3-1 0 0,0 3 17 0,3-3 3 15,-3 3 1-15,2 0 0 0,7-2-42 0,0 2-8 16,-3-6-8-16,3 4 12 0,0 2 41 0,-1-3 9 16,-2 0 2-16,0 1 0 0,-3 2-48 0,0 0-16 15,0-3 9-15,-4 3-9 0,-2 0 12 0,3 0-4 16,-3 0 0-16,-3 0 0 0,-9 0-8 0,0 0 0 16,6-2 0-16,-6 2 0 15,0 0-91-15,0 0-23 0,0 0-5 0</inkml:trace>
  <inkml:trace contextRef="#ctx0" brushRef="#br0" timeOffset="7320.92">19180 12928 1497 0,'0'0'66'0,"0"0"14"15,0 0-64-15,0 0-16 0,0 0 0 0,0 0 0 16,0 0 121-16,0 0 21 0,0 0 4 0,0 0 1 15,6 2-58-15,0 1-11 0,3 2-2 0,3 0-1 0,-3 1-28 0,2 2-6 16,1 0-1-16,0 0 0 0,0 2-10 0,0 1-2 16,0-1-1-16,0 1 0 0,0 2-7 0,-3-2 0 15,0-1-1-15,-3 1 0 0,0-1-3 0,-1 4 0 16,-2-4 0-16,-3 1 0 0,0-1 1 0,3-2 0 16,-6 3 0-16,0-3 0 0,-5 0-17 0,-1 2 0 15,-3-2 0-15,-3 0-9 0</inkml:trace>
  <inkml:trace contextRef="#ctx0" brushRef="#br0" timeOffset="23358.91">15816 15118 1868 0,'0'0'83'0,"-6"0"17"15,0 0-80-15,0 3-20 0,3 0 0 0,-2 2 0 0,-1 3 13 0,3 2-1 0,0 4 0 0,-3 4 0 16,3 3 40-16,-3 3 8 0,-3 5 2 0,3 3 0 16,3 5-16-16,0 0-3 0,-3 0-1 0,0 0 0 15,0 0-6-15,3 0-2 0,0 0 0 0,-3 0 0 16,0-2-4-16,3-1-1 0,0-2 0 0,0-3 0 16,0 0-13-16,3-2-4 0,0-6 0 0,0 3 0 15,-3-6-2-15,3-2-1 0,-3 0 0 0,3-6 0 16,-3 1-9-16,3-3 12 0,-3-3-12 0,3-5 12 15,0 0-41-15,0 0-8 0,0 0-2 0,0 0-711 16,0-5-142-16</inkml:trace>
  <inkml:trace contextRef="#ctx0" brushRef="#br0" timeOffset="23701.18">15676 15055 1612 0,'0'-13'72'0,"0"13"14"0,3-6-69 0,0-2-17 15,-3 3 0-15,3-3 0 0,3 0 73 0,0 0 11 0,3 0 3 0,0 0 0 16,3 0-22-16,6 3-4 0,0-3-1 0,3 3 0 16,2 5-42-16,-2-5-9 0,3 5-1 0,3 0-8 15,-3 5 15-15,2 0-4 0,-2 3-1 0,0 5 0 16,0 1 14-16,-3-1 2 0,-3 5 1 0,2 1 0 15,-2-1-3-15,-3 1 0 0,0-1 0 0,0 1 0 16,-6 2 10-16,0 0 2 0,-6-2 0 0,-3-1 0 16,0 1 0-16,-9 2 0 0,0 0 0 0,-3 0 0 15,-3 1-4-15,-6 1-1 0,-6-2 0 0,1 3 0 16,-10-3-18-16,0 1-3 0,1-4-1 0,-1 1 0 16,3-1-9-16,0-2 12 0,4-3-12 0,2 1 12 15,3-4-72-15,3-2-15 16,3 0-2-16,0-3-1095 0</inkml:trace>
  <inkml:trace contextRef="#ctx0" brushRef="#br0" timeOffset="24080.08">16671 14708 1954 0,'0'0'43'0,"0"0"9"0,0 0 1 0,0 0 3 0,0 0-45 0,0 0-11 0,0 0 0 0,0 0 0 16,0 0 85-16,0 0 15 0,-9 3 4 0,0 2 0 15,3 0-42-15,-6 6-8 0,-3 2-2 0,0 3 0 16,-3 3-22-16,-3 2-5 0,4 3-1 0,-4 5 0 15,0-3 13-15,-3 6 3 0,0 0 0 0,0 2 0 16,1 3-32-16,-1 0-8 0,0 3 0 0,0 0 0 16,6-1 0-16,0 4 0 0,1-1 0 0,5 0 0 15,3-5 0-15,3 3-10 0,3-3 10 0,6-5-13 16,3-3 13-16,3 0-9 0,3-3 9 0,5-4-8 16,1 1 8-16,3-1-10 0,0-7 10 0,6 1-10 15,-3-2-20-15,5-7-4 0,4 1-1 0,0-5-741 16,6-3-148-16</inkml:trace>
  <inkml:trace contextRef="#ctx0" brushRef="#br0" timeOffset="24543.46">17007 15055 1724 0,'0'0'76'0,"3"-5"16"0,3 2-73 0,0-2-19 0,-6 5 0 0,6-3 0 16,3 0 88-16,0 1 13 0,-9 2 3 0,9 0 1 15,2 0-26-15,4 0-6 0,0 2-1 0,-3 4 0 16,6-1-37-16,-6 3-8 0,6 0-2 0,-6 2 0 16,-3 1 2-16,6 2 0 0,2 3 0 0,1 0 0 15,-9 2-3-15,3 1-1 0,-3-1 0 0,0 1 0 16,-3-1 1-16,-3 1 0 0,-9 0 0 0,6-1 0 15,0 1-7-15,-9-1-1 0,-9 1 0 0,0-1 0 16,6 1 0-16,-6-1-1 0,-5 1 0 0,-1-3 0 16,0-1-15-16,3-1 0 0,3-1 0 0,-2-3 0 0,-7 1-12 0,9-3-1 15,3 0-1-15,0-3 0 16,-3 1-107-16,3-4-22 0,3-2-4 0,4-2-938 16</inkml:trace>
  <inkml:trace contextRef="#ctx0" brushRef="#br0" timeOffset="24776.73">17346 14954 2156 0,'-24'6'96'0,"19"-1"19"0,2 3-92 0,-6 2-23 0,-3 4 0 0,3-1 0 16,-6 5 84-16,3 1 13 0,0-1 3 15,-3 6 0-15,0 0-20 0,6 2-3 0,6 1-1 0,0 2 0 16,-3-3-52-16,6 1-12 0,6-1-1 15,3-2-1-15,0 0 18 0,6 2 3 0,0-4 1 0,3-4 0 16,3 1-24-16,-3-3-8 0,-1-6 0 0,4 3 0 16,3-5-8-16,3-2-8 0,-3-1-2 0,0-8 0 31,8 1-164-31,1-6-33 0</inkml:trace>
  <inkml:trace contextRef="#ctx0" brushRef="#br0" timeOffset="26012.82">17695 15380 1029 0,'0'0'45'0,"0"0"11"0,11-2-45 0,-8-1-11 0,-3-5 0 0,0 8 0 15,3-5 135-15,-3 5 25 0,0 0 4 0,0 0 2 16,0 0-20-16,0 0-4 0,-3-3-1 0,0 3 0 16,-5 3-37-16,5-1-7 0,0 4-1 0,-3 2-1 15,-3 2-26-15,3 3-5 0,0 3 0 0,6 0-1 16,-3-3-31-16,0 9-5 0,-3-4-2 0,3 1 0 16,6-1-11-16,-3 1-2 0,-3-3-1 0,3 2 0 15,6-2-11-15,0 0 8 0,-9-3-8 0,3 0 8 16,3 0-8-16,3-2 8 0,0 0-8 0,3-6 8 15,-6 0-8-15,6-2 0 0,5 0 9 0,-2-3-9 16,-3-6 0-16,3 1-16 0,3-3 2 0,-3-3 1 16,3-2-149-16,-6 5-30 15,0-5-5-15</inkml:trace>
  <inkml:trace contextRef="#ctx0" brushRef="#br0" timeOffset="26377.82">17659 15132 1152 0,'0'0'102'0,"0"0"-82"16,0 0-20-16,0 0 0 0,12-3 112 0,-12 3 19 15,0 0 3-15,0 0 1 0,0 0-14 0,0 0-2 0,0 0-1 0,0 0 0 16,0 0-37-16,0 0-7 0,0 0-2 0,0 8 0 16,-9 0-6-16,3 2-2 0,3 1 0 0,3 0 0 15,-6-1-14-15,3 1-3 0,0-1-1 0,3 1 0 16,3-3-37-16,-3 0-9 0,0-3 0 0,3 0 0 16,12 1 0-16,-6-1 0 0,-9-5 0 0,9 0 0 15,3-3 0-15,-4 1-16 0,1-4 4 0,-3-2 1 16,0 3 11-16,3-6 0 0,-6 4 0 0,3-1 0 15,-6 0 0-15,3-3 0 0,-3 3 8 0,-3 0-8 16,0 3-18-16,-3 0-8 0,0-1-2 0,0 1-752 16,3 2-152-16</inkml:trace>
  <inkml:trace contextRef="#ctx0" brushRef="#br0" timeOffset="26716.33">18546 14679 2246 0,'-6'-5'200'0,"3"0"-160"15,3 5-32-15,0 0-8 16,0 0 0-16,0-3 0 0,0 3 0 0,0 0 8 0,0 0 45 0,0 0 10 0,0 8 1 0,3 5 1 15,0 3-23-15,0 10-5 0,-3 1-1 0,0 5 0 16,-3 5-7-16,3 0-1 0,-6 0-1 0,3 2 0 16,-3-2 0-16,0 3 0 0,0-5 0 0,0 2 0 15,-3 0-17-15,3-3-10 0,0 0 12 0,0-2-12 16,0-3 32-16,0-2 0 0,3-1 0 0,0-2 0 16,0-6-32-16,3 1 0 0,-2-3 0 0,2 0 0 15,2-6 0-15,1 1 0 0,0-3 0 0,3-3 0 31,3-5-201-31,0 0-44 0</inkml:trace>
  <inkml:trace contextRef="#ctx0" brushRef="#br0" timeOffset="27033.12">18805 14952 2091 0,'0'0'92'0,"0"0"20"0,9-3-89 0,0-2-23 16,3-3 0-16,2 2 0 0,1 4 40 0,3-1 4 16,3 3 1-16,0 0 0 0,3 3 24 0,5 5 5 15,-5 0 1-15,6 2 0 0,0 3-45 0,0 3-9 16,-4 3-1-16,-2-1-1 0,0 4-19 0,0-1 8 16,-3 3-8-16,-7-3 0 0,1 3 13 0,-3-3-4 15,-3 3-1-15,-3-3 0 0,0-3 19 0,-6 3 3 16,-3-2 1-16,-3-3 0 0,-3 2 0 0,-6-2 0 15,0 0 0-15,-5-3 0 0,-7 3 2 0,0-3 1 0,-6 1 0 16,-2-1 0-16,-1-3-26 0,0 1-8 0,3-3 0 0,1-3 0 16,-1 1 0-16,6-4 0 0,0-2 0 0,7 0-9 31,5 0-171-31,6-5-35 0,3-16-6 0,15 0-2 0</inkml:trace>
  <inkml:trace contextRef="#ctx0" brushRef="#br0" timeOffset="27271.21">19457 14938 2617 0,'-9'3'57'0,"-3"2"12"0,0 1 3 0,0 4 2 16,-3 1-59-16,3 2-15 0,-3 3 0 0,0 0 0 16,4 2 80-16,-1 3 14 0,3 1 2 0,0-1 1 15,3 5-50-15,3 1-11 0,0 2-1 0,0-3-1 16,3-2-24-16,3 0-10 0,0 2 8 0,3-4-8 0,0-1 8 0,3 0-8 15,3-5 0-15,2 0 8 0,4-3-8 0,0 0 0 16,3-5 9-16,3-3-9 0,-3-2-11 0,5 0-6 16,1-6-2-16,0-2 0 15,6-1-134-15,-3-2-27 0,-1-5-6 0</inkml:trace>
  <inkml:trace contextRef="#ctx0" brushRef="#br0" timeOffset="27548.06">19775 15401 1209 0,'3'11'108'0,"-3"0"-87"0,3-1-21 0,3 3 0 16,-3 6 189-16,0-1 34 0,0 1 6 0,0-3 2 15,0 2-83-15,-3 1-16 0,6 2-3 0,-3 0-1 16,-3 0-48-16,3 3-11 0,0-5-1 0,-6 2-1 15,3-3-11-15,-3 1-1 0,-3-1-1 0,-3-2 0 16,0-2-29-16,0-1-5 0,-6 0-2 0,-3 0 0 16,1-2-2-16,-4-3 0 0,-6 2 0 0,3-2 0 15,-6 0-16-15,1-8 0 0,-1 5-13 0,3-2 5 16,0-6-86-16,3-2-17 0,1 3-3 0,5-9-716 16,6-2-143-16</inkml:trace>
  <inkml:trace contextRef="#ctx0" brushRef="#br0" timeOffset="27801.14">19707 15126 1094 0,'0'0'97'0,"0"0"-77"15,0 0-20-15,-3 3 0 0,3-3 293 0,-6 5 55 16,3 3 12-16,0 3 1 0,3-1-232 0,-3 1-46 15,0 2-10-15,3-2-1 0,0 2-38 0,0 0-7 16,0 0-2-16,0-5 0 0,0 3-17 0,0-3-8 0,0-8 0 0,3 5 8 16,-3 3-16-16,0-8-4 0,0 0-1 0,0 0 0 31,0 0-24-31,0 0-5 0,0 0-1 0,6-5 0 16,0-3 4-16,0-3 1 0,-3-5 0 0,6 0-1058 0</inkml:trace>
  <inkml:trace contextRef="#ctx0" brushRef="#br0" timeOffset="28114.55">20248 14489 2304 0,'0'0'204'0,"0"0"-163"0,0 0-33 0,9 5-8 0,0 5 51 15,3 1 8-15,3 5 1 0,3 0 1 0,6 5-53 0,-3 3-8 16,-7 2-8-16,7 6 8 0,0 5 0 0,0 0 19 16,0 5-3-16,3 3 0 0,-1 3-6 0,-2 0-2 15,3-1 0-15,-3 1 0 0,0 0 1 0,0 2 0 16,-7 0 0-16,1 0 0 0,0 1 0 0,-6-6 0 16,0 0 0-16,-6-3 0 0,0 0-1 0,-3-5 0 15,-6-2 0-15,-3-1 0 0,-6 0 18 0,-3-2 3 16,-5-3 1-16,-10 0 0 0,-3 1 17 0,-6-4 3 15,-8 0 1-15,-7-2 0 16,-5 0-84-16,-7-3-17 0,-5-2-3 0,-6-1-1215 0</inkml:trace>
  <inkml:trace contextRef="#ctx0" brushRef="#br0" timeOffset="28778.74">15498 16364 2008 0,'0'0'44'0,"9"0"10"0,0 0 2 0,6 0 0 0,5 0-45 0,1-2-11 0,9 2 0 0,3-3 0 15,8-2 39-15,7 5 5 0,3-5 2 0,8 2 0 16,7-2 2-16,5 2 1 0,9-2 0 0,7-1 0 15,11 1-9-15,3-3-3 0,12 3 0 0,3-3 0 16,1 0-8-16,11 3-1 0,5-6-1 0,7 3 0 16,0 0-12-16,12-2-3 0,6-4 0 0,3 7 0 15,5-1-12-15,-5 0-12 0,-3-3 3 0,-3 3 0 16,-4-2 20-16,1-1 4 0,-3 0 1 0,-6 3 0 16,-6-2-16-16,-3-3 0 0,-9-1 0 0,-3 6 0 15,-12 1 0-15,0-1 0 0,-6 0 0 0,-6 0 0 16,-5 2 8-16,-10 4-8 0,-6-3 0 0,-8 5 0 15,-13-3 21-15,-2 0-1 0,-9 1-1 0,-7-1 0 0,-5 3-2 0,-9-3 0 16,-3 3 0-16,-6-5 0 0,-3 5 27 0,-4 0 6 16,-8 0 1-16,0 0 0 0,0 0-41 0,0 0-10 15,0 0 0-15,0 0-879 16,-5 0-177-16</inkml:trace>
  <inkml:trace contextRef="#ctx0" brushRef="#br0" timeOffset="30750.85">15840 15661 1494 0,'0'0'66'0,"0"0"14"0,0 0-64 0,0 0-16 0,-3-3 0 0,3 3 0 16,0 0 69-16,0 0 11 0,0 0 3 0,0 0 0 15,0 0-3-15,0 0 0 0,-9 3 0 0,6-1 0 16,-3 6-15-16,0 0-3 0,-3 3-1 0,0 2 0 16,-2 3-14-16,-1 5-3 0,0-2-1 0,0 4 0 15,-3 1-15-15,3 3-4 0,3-4 0 0,3 4 0 16,-3-3-16-16,6-3-8 0,3 0 0 0,3 6 8 16,3-9-8-16,3 1 0 0,3-1 0 0,3-2 0 15,6-5 0-15,-3-3 0 0,2-3 0 0,1-3 0 16,6-4 0-16,3-3 0 0,-3-1 0 0,2-2 0 15,-2-2 0-15,0-4 0 0,0 1 0 0,-3-3 0 16,-1 0 0-16,-2-2 0 0,-3-1-8 0,-3 1 8 16,-3-3-24-16,-3-3 0 0,-3 3 0 0,-6-3 0 15,0 3-20-15,-6 2-4 16,-6 1 0-16,0 2-1 0,-6 0 33 0,-3 5 6 0,-2 1 2 0,-7 5 0 0,0-1 8 16,-3 4 12-16,-2-1-2 0,5 6-1 0,0-3 23 0,6 5 5 15,0-2 1-15,6 2 0 0,4 0-14 0,2 3-4 16,9 5 0-16,3-2 0 0,6 2-20 0,6 3-10 15,2-3 1-15,7 0 0 0,9-2 9 0,3-3-13 16,6 0 5-16,5-3 8 16,4-5-91-16,2 0-10 0,7-8-3 0</inkml:trace>
  <inkml:trace contextRef="#ctx0" brushRef="#br0" timeOffset="32930.48">16965 15888 1497 0,'-6'3'133'0,"0"-3"-106"0,6 0-27 0,0 0 0 16,0 0 65-16,0 0 8 0,0 0 2 0,0 0 0 16,0 0-3-16,0 0-1 0,0 0 0 0,9 3 0 15,3-1-44-15,3 1-9 0,6-1-2 0,6-2 0 16,2-2-16-16,16-1 0 0,15 1 0 0,2-4 0 16,4-2-78-16,8-2-22 0</inkml:trace>
  <inkml:trace contextRef="#ctx0" brushRef="#br0" timeOffset="33272.44">19094 15753 403 0,'0'0'17'0,"0"0"5"0,0 0-22 0,5 8 0 0,4 0 0 0,6 0 0 16,3 0 369-16,6 0 70 0,6 0 13 0,5-3 4 16,7 1-318-16,9-1-63 0,2 0-13 0,10-2-2 15,2-3-39-15,4 0-7 0,2-6-2 0</inkml:trace>
  <inkml:trace contextRef="#ctx0" brushRef="#br0" timeOffset="39718.66">20484 12475 1094 0,'0'0'97'0,"0"0"-77"0,0 0-20 0,0 0 0 15,0-3 108-15,0 3 19 0,0 0 3 0,3-5 1 16,3 3-49-16,-1-4-10 0,1 4-1 0,3-1-1 16,0 0-10-16,6 3-3 0,0 0 0 0,3 0 0 15,0-2-26-15,3 2-6 0,2-3-1 0,-2 3 0 16,0 0-4-16,3 3 0 0,3-1-1 0,-4 1 0 0,1 0 2 0,-3 2 1 15,-3 3 0-15,0 0 0 0,0 2-12 0,-3 1-2 16,-6 2-8-16,-4 3 12 0,-2 3-12 0,-6 2 11 16,1 0-11-16,-7 11 10 0,0-1 11 0,-6 4 3 15,-3 2 0-15,0 0 0 0,0 3 1 0,-3-1 1 16,1 1 0-16,-1 2 0 0,0 6-3 16,3-3-1-16,3 2 0 0,0-2 0 0,0 0-22 0,6 0 0 15,-2-2 0-15,2-1 0 0,0 0 0 0,0 1 0 16,0-1 0-16,3-2 0 0,0 2 0 0,0-5 0 15,0-2 0-15,3-4 0 0,0 1 10 0,0-5 1 16,3-1 0-16,0 0 0 0,3-4 2 0,-3-4 1 0,3-2 0 0,-3 0 0 16,3-3 4-16,-3-2 1 0,3-1 0 0,0-2 0 15,-3 0 6-15,0-8 2 0,0 0 0 0,0 0 0 16,0 0 4-16,0 0 1 0,-6 0 0 0,-3-3 0 16,0 1-8-16,-3-1 0 0,-6-2-1 0,-2 2 0 15,-1-2-23-15,-3 0 0 0,-3 2 0 0,-6 0-8 31,1 3-112-31,-7 0-21 0,0 0-5 0</inkml:trace>
  <inkml:trace contextRef="#ctx0" brushRef="#br0" timeOffset="40607.39">16956 12629 1936 0,'0'0'86'0,"-6"-6"18"0,6-2-84 0,-3 0-20 16,0 3 0-16,3-3 0 16,0 0 66-16,0 3 9 0,-6 0 1 0,1-1 1 0,-4 1-21 0,0 2-4 15,3-2 0-15,-9 5-1 0,0-5-23 0,0 5-5 16,0 2-1-16,-3 1 0 0,-5 2-22 0,-1 3-12 15,3 0 2-15,0 3 0 0,-3 2 10 0,-3 0-8 16,4 3 8-16,-1 3-8 0,0-1 8 0,3 1-12 16,0-1 12-16,3 3-12 0,4 3 12 0,-1-3 0 15,0 3 0-15,6 0-8 0,0 0 8 0,0 2 0 0,6 1-9 0,0 5 9 16,0-1 0-16,3 6-9 0,3 0 9 0,-3 3 0 16,6 0 0-16,-3 2-8 0,0-2 8 0,3 2 0 15,-3-2 0-15,0 5 0 0,-3 0 0 0,0 2 0 16,-3-2 0-16,0 3 0 0,0 0 0 0,-6-3 0 15,3 0 0-15,-3-3 0 0,0 0 0 0,-3 1 0 16,0-4 0-16,3-2 0 0,-2-2 0 0,-1-1 0 16,0 0 20-16,3 1 7 0,3-6 1 0,0 0 1 15,0-5-17-15,0 0-4 0,3-3-8 0,0-3 12 16,3-2-4-16,0 0 0 0,0-5-8 0,3-1 12 16,0-2 0-16,0 0 0 0,0-5 0 0,3-1 0 15,-6-2 6-15,9 3 1 0,0-6 0 0,3 1 0 16,0-3-6-16,2-1-1 0,7-2 0 0,0 0 0 15,0-2-75-15,6-3-15 0,6-3-3 0,-4 0-1029 16</inkml:trace>
  <inkml:trace contextRef="#ctx0" brushRef="#br0" timeOffset="41627.46">17004 14256 1094 0,'0'0'97'16,"0"0"-77"-16,3-3-20 0,-3 3 0 15,3-3 30-15,3-2 2 0,0 5 1 0,0-2 0 16,0 2 20-16,-6 0 4 0,0 0 1 0,6 0 0 16,3 2 21-16,0-2 4 0,-3 3 1 0,2-1 0 0,4 1-24 0,0-3-5 15,6 3-1-15,0-3 0 0,3 0-19 0,6 0-4 16,8-3-1-16,4 3 0 0,-3-5-14 0,8 2-4 16,4-5 0-16,9 0 0 0,-1 0 0 0,10 0-1 15,5-2 0-15,0-1 0 0,1 3-3 0,5-2-8 16,1-1 12-16,2 3-4 0,3 0 8 0,1 0 0 15,-4-2 1-15,0-1 0 0,4 3 9 0,-4 0 2 16,-2 3 0-16,-1-3 0 0,-3 3-3 0,1-3 0 16,-4 0 0-16,1 3 0 0,-1-1 3 0,-5 1 1 15,-4 0 0-15,1-1 0 0,-1 1-6 0,-2 3-2 16,-7-1 0-16,-2 0 0 0,-1 3 3 0,-5-2 0 16,-6-1 0-16,-1 0 0 0,-5 1 0 0,-3 2 0 15,-3-3 0-15,-3 0 0 0,-4 3-3 0,-2 0 0 0,-3 0 0 0,-3 0 0 16,0-2 2-16,-6 2 0 0,0 0 0 0,-6 0 0 15,0 0-4-15,0 0-1 0,0 0 0 0,0 0 0 16,0 0-18-16,0 0-12 0,-6-3 1 0,6 3-861 16,-3-3-172-16</inkml:trace>
  <inkml:trace contextRef="#ctx0" brushRef="#br0" timeOffset="50245.39">22240 13240 2419 0,'0'0'215'0,"0"0"-172"0,0 0-35 0,0 0-8 16,9 5 43-16,3-2 6 0,-1 2 2 0,4 3 0 15,3 0-51-15,0 2 0 0,3 4-14 0,0-1 3 16,6 0 41-16,-1 6 8 0,4-1 2 0,6 3 0 16,3 1-31-16,2 1-9 0,1-4 0 0,3 2 0 15,-1 3 0-15,-5 0 0 0,0-3-10 0,-4 0 10 16,-5-5 0-16,-3 0 0 0,0-3 0 0,-7-2 12 15,-2-4-12-15,-6-1 0 0,-3-1 0 0,3-5 8 16,-12 0-38-16,0 0-8 0,0 0-2 0,0 0-742 16,-12-5-149-16</inkml:trace>
  <inkml:trace contextRef="#ctx0" brushRef="#br0" timeOffset="50434.97">22918 13152 1555 0,'-3'-2'138'0,"3"2"-110"16,-6 2-28-16,-2 4 0 0,8-1 208 0,-9 0 36 0,-3 6 7 16,-3-1 1-16,-3 6-168 0,-3 3-33 0,-6-3-7 0,-2 5-2 15,-4 5 14-15,-3-4 2 16,-6 4 1-16,4-2 0 0,-1 5-21 0,0 0-4 0,4 5-1 0,2 1 0 31,0 2-87-31,-3 0-18 0,4 3-3 0</inkml:trace>
  <inkml:trace contextRef="#ctx0" brushRef="#br0" timeOffset="50893.08">22338 14981 806 0,'0'0'72'0,"-3"5"-58"0,0 0-14 0,3 3 0 15,-3 3 328-15,6 2 62 0,0 0 13 0,6 6 2 16,3-1-279-16,3 6-56 0,0 0-11 0,2 0-3 16,4 8 10-16,3-1 2 0,3-2 0 0,0 3 0 15,5 3-27-15,4-4-5 0,-3 4 0 0,3-4-1 16,-1-4-11-16,-2 2-1 0,0-3-1 0,-6-2 0 15,-1-3-6-15,-5 1 0 0,0-4-1 0,-6 1 0 16,3-6-15-16,-9-3 11 0,0 1-11 0,-3-3 10 31,0-3-90-31,-6-5-17 0,0 0-4 0,0 0-1127 0</inkml:trace>
  <inkml:trace contextRef="#ctx0" brushRef="#br0" timeOffset="51074.68">22859 15126 576 0,'-15'8'51'0,"0"-5"-41"0,3 2-10 0,-9 6 0 0,-5 5 512 0,-4 2 101 15,-9 6 20-15,-3 5 4 0,-2 5-467 0,-7 6-94 16,-5 0-18-16,-7-3-4 0,-8 5 2 0,2-2 1 16,-2 0 0-16,5 2 0 15,4 0-71-15,2 3-14 0,10-2-4 0,-1-1-1388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7:40:57.9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3303 2191 651 0,'0'0'28'0,"0"0"8"0,6 0-36 0,3 2 0 16,0-2 0-16,0 0 0 0,0 3 24 0,-4-3-1 15,4 0-1-15,3 3 0 0,-3 2-22 0,3-5 0 16,3 5 0-16,-3-5 0 16,3 3-26-16,0 2-10 0,0-5-1 0,2 3-1 0,1-3 20 0,0 3 4 15,0 4 1-15,-3-4 0 0,0-3 55 0,0 3 11 16,0-1 3-16,2 4 0 0,-2-6-3 0,9 2 0 16,-9 1 0-16,6 0 0 0,0 2-25 0,2-5-6 15,4 3-1-15,-3-1 0 0,6 1 9 0,0 2 2 0,2-5 0 16,4 0 0-16,0 3-17 0,2-1-3 15,4 1-1-15,0 2 0 0,0-5-11 0,-1 6 12 0,1-6-12 0,3 2 12 16,2 1-12-16,4 0 0 0,2-3 0 16,4 0 0-16,-1 0 12 0,1-3 0 0,3 0 0 0,-4 1 0 15,4 2-12-15,2-6 0 0,7 1 0 0,2-3 0 16,-3 0 12-16,1 3 0 0,-1-6 0 0,4 1 0 16,5-1 19-16,4 3 4 0,-10 0 1 0,6 3 0 15,1-3 1-15,-1 3 1 0,-2-6 0 0,-1 6 0 16,0 2-5-16,1-2-1 0,-4 2 0 0,4 1 0 15,-1 2-12-15,1 0-4 0,-4 0 0 0,0 0 0 16,7 0-16-16,2 0 0 0,1 0 8 0,2 2-8 16,0-2 0-16,4 0 0 0,-4 0 0 0,3-2 0 15,-2-1 0-15,2 3 0 0,3 0 0 0,-6 0 0 0,-2-8 0 16,2 5 0-16,1 1 0 0,2-4 0 0,-6 4 0 0,4-1 0 16,2 1 0-16,0 2 0 0,-5 0 0 15,-1-6 0-15,0 6 0 0,1 0 0 0,-1 6 20 0,0-6 0 16,-2 0 0-16,2 0 0 0,1 0-6 0,-1 0-1 15,3 0 0-15,-2 0 0 0,-1 0-5 0,3 0-8 16,1 0 11-16,-1 0-11 0,0 0 8 0,-2 0-8 16,-1 2 0-16,3-2 0 0,4 0 0 0,-1 0 0 15,-6 0 8-15,1 3-8 0,-1-3 0 0,1 0 0 16,5 0 8-16,-3 0-8 0,-5 0 0 0,-1 0 0 16,0 0 0-16,1 0 0 0,2 2 0 0,-5-2 0 15,-1 0 0-15,-3 0 0 0,-2 0 0 0,5 0 8 0,4-2-8 16,-4 2 0-16,1-3 12 0,-4 1-4 0,3 2 0 0,4-8-8 15,2 2 11-15,0 1-11 0,-2 0 10 0,-1 2-10 16,4-5 8-16,-1 3-8 0,0 0 0 0,-2-3 0 16,-7 2 14-16,4-2-3 0,2 3-1 0,-3-3 0 15,1 3 8-15,-4 0 2 0,-5 2 0 0,-4-2 0 16,1-1-20-16,-4 4 0 0,-2-1 0 0,-1 0 0 16,4 3 0-16,-4 0 0 0,-2 0 0 0,-3 0 0 15,-7 0 0-15,4 0 0 0,0 0 0 0,-7 3 0 16,1 0 0-16,3-3 0 0,-7 2 0 0,1 4 0 31,0-1-136-31,-7 3-20 0</inkml:trace>
  <inkml:trace contextRef="#ctx0" brushRef="#br0" timeOffset="6258.99">2475 5564 1548 0,'-9'-5'68'0,"9"2"15"16,-6 1-67-16,1-4-16 0,2 6 0 0,-3-2 0 16,6-1 0-16,0 3 10 0,-9-3-10 0,3 3 8 15,0-5-32-15,0 5-8 0,3-3 0 0,-3 3-1 0,0-2 33 0,-3 2 0 16,3 0 0-16,0 0 0 0,-3 2 8 0,0-2 3 15,-6 3 0-15,3-3 0 0,-2 3 29 0,-1-1 5 16,0 4 2-16,-9-4 0 0,0 4-1 0,3-1 0 16,-2 0 0-16,2 3 0 0,-3-3-18 0,0 3-3 15,3 3-1-15,0-3 0 0,-5 0-8 0,5-3-1 16,-3 3-1-16,3 0 0 0,3-3 18 0,0 3 3 16,1-2 1-16,2-1 0 0,-3 3-8 0,0-3-2 15,3 0 0-15,3 3 0 0,-3-2-14 0,3 1-4 0,-3 4 0 16,7-3 0-16,-7 0-8 0,6 0 8 0,3 5-8 15,-6-2 8-15,3 2-8 0,3 3 0 0,3 0 0 0,-6 0 0 16,6-1 0-16,-3 4 0 0,3-1 0 0,-3 4 0 16,3-4 0-16,0 3 13 0,3 3-3 0,0 3-1 15,0-4-9-15,0 4 0 0,0 2-12 0,0 0 12 16,6 0 0-16,-6 0 0 0,6 0 0 0,-6 3 0 16,3 5 0-16,3 0 10 0,-6 3-10 0,0 2 10 15,0 3-10-15,3 0 12 0,0 3-12 0,-3-1 12 16,0 1-12-16,0 0 12 0,0 2-12 0,0 0 12 15,0 1-12-15,0 1 12 0,0 1-12 0,0-2 12 16,0 2-3-16,0-1 0 0,0 1 0 0,0 3 0 16,0-1 6-16,6-2 1 0,-6 0 0 0,0 0 0 15,3 0-8-15,3 0 0 0,-6 0-8 0,0 3 12 16,0-1-4-16,6 3 0 0,-3-2-8 0,-3-1 12 0,3 1-1 16,0 2-1-16,3 0 0 0,-6 1 0 0,-6-1-10 15,6 0 12-15,0-2-12 0,-3-1 12 0,3 1-4 0,-3-1 0 16,3 4 0-16,-3-1 0 0,3-3 1 0,-6 3 0 15,6 1 0-15,-6-1 0 0,3-3 0 0,3 1 0 16,-6 2 0-16,3-7 0 0,3-1-9 0,0-3 8 16,0 1-8-16,0-3 8 0,0 0-8 0,0 0 0 15,3-5 9-15,-3 5-9 0,0-6 8 0,0 4-8 16,0-1 8-16,0 0-8 0,6 1 8 0,-6-1-8 16,-6 0 10-16,3 1-10 0,0-4 10 0,3 4-10 15,-6 2 10-15,3-3-10 0,-3 0 9 0,0-2-9 16,3 0 8-16,0-3-8 0,0-3 12 0,3 1-4 0,-6-4 0 15,6-2 0-15,-3 3-8 0,-3-3 0 0,3-2 0 0,1 2 0 16,-4-3 0-16,3 1 0 0,-6 2 0 0,3-3 0 16,3-2 12-16,-6 3-4 0,6-1 0 0,-6-2 0 15,6-3 0-15,-3 0-8 0,-3 0 12 0,3-2-4 16,0-3-8-16,3 0 12 0,-3-1-12 0,3-4 12 16,3 2-12-16,0-5 0 0,3 3 0 0,-3-3 0 15,-3-3 0-15,3 3 0 0,3-3 0 0,-3 1 0 16,0-6 0-16,6 5 0 0,-6-5 0 0,3 5 0 15,0 0-9-15,0-2 9 0,-3-3 0 0,6 3 0 16,3-1 0-16,-9-2 0 0,0 0 0 0,6 3 0 16,6 0 0-16,-3-3 0 0,0 0-8 0,3 0 8 15,-3 0 0-15,2 0 0 0,-2-3 0 0,3 3 0 16,6-3 0-16,-6 3-8 0,6 0 8 0,0 0 0 16,6-2 0-16,-4-1 0 0,-5 3-8 0,6-3 8 15,0 3 0-15,3 0 0 0,0 0 0 0,-4-2 0 0,7 2-9 16,-3-3 9-16,3 0-13 0,3-2 5 15,2-3-27-15,1 0-5 0,3-2 0 0,-3-3-1 16,5-1-150-16,-8-4-29 0</inkml:trace>
  <inkml:trace contextRef="#ctx0" brushRef="#br0" timeOffset="8527.46">2389 8512 1209 0,'0'0'53'0,"0"0"12"16,0 0-52-16,0 0-13 0,0 0 0 0,6-3 0 15,3-2 96-15,3 2 16 0,-6 0 3 0,3-2 1 16,6 0-116-16,-1 2-22 0,4-5-5 0,0 3-1 16,6 0 28-16,3-1 0 0,-3 1 0 0,2 0 0 0,4 0 0 0,6 2 0 15,0 0 0-15,-7 1 8 0,7-1 8 0,3 3 1 16,-3-3 1-16,5 3 0 0,1-2-1 0,8 2 0 16,1 0 0-16,0 0 0 0,5 0-6 0,1 2-2 15,-1-2 0-15,4 3 0 0,2 0-1 0,1-1-8 16,2-2 12-16,1 3-4 0,-1 0 0 0,1-1-8 15,5 3 12-15,-2-2-4 0,2 0 3 0,1-1 0 16,-1 4 0-16,0-1 0 0,-2-2 5 0,5 2 0 16,4 3 1-16,-1-3 0 0,-2 0 0 0,2 1 0 15,0 2 0-15,1-3 0 0,-4 3 7 0,4-3 2 0,-4-2 0 16,3-1 0-16,-2 1-13 0,-1 0-2 0,1-6-1 0,-1 3 0 16,-3-3-10-16,1 1 0 0,-1-1 9 0,-2-2-9 15,-1 2 8-15,1-2-8 0,-4 0 10 0,-2-1-10 16,-7 1 13-16,1 0-3 0,-4-1-1 0,-5 4 0 15,0-1 2-15,-1-2 0 0,-5 2 0 0,0 1 0 16,-7-1-1-16,1 0 0 0,-6 1 0 0,-3 2 0 16,-4 0 7-16,-2 0 2 0,0 0 0 0,-3-3 0 15,-3 3-1-15,0 3 0 0,-3-3 0 0,-1 0 0 16,1 0-1-16,0 2 0 0,-6-2 0 0,3 0 0 16,0-2-4-16,-9 2-1 0,0 0 0 0,0 0 0 15,0 0-4-15,6 0 0 0,3 0-8 0,-9 0 12 16,0 0 0-16,0 0 0 0,0 0 0 0,6-3 0 15,-6 3-12-15,0 0 0 0,0 0-12 0,3-3 12 0,3 1-22 16,0-1 2-16,-6 3 1 0,6-3 0 16,-3 1-118-16,-3 2-24 0</inkml:trace>
  <inkml:trace contextRef="#ctx0" brushRef="#br0" timeOffset="10674.19">12435 9726 777 0,'0'0'34'0,"0"0"8"0,0 0-34 0,0 0-8 0,0 0 0 16,0 0 0-16,0 0 102 0,0 0 18 0,0 0 4 0,0 0 1 15,0 0-9-15,0 0-1 0,0 0-1 0,3 5 0 16,0 3-14-16,-3 0-2 0,3 0-1 0,0 3 0 16,-6 2-22-16,3 3-5 0,0-3-1 0,0 6 0 15,0 2-11-15,-3 3-2 0,-3-1-1 0,-3 4 0 16,3 5-21-16,0-3-4 0,-6 2-1 0,0 1 0 16,0-3-5-16,0 0-2 0,-2 3 0 0,-4-3 0 0,3 0-8 0,0-2-2 15,0-1 0-15,0 1 0 0,6-9-4 0,-3 3-8 16,3-2 11-16,1-3-11 0,2-6 10 0,0 1-10 15,0-3 8-15,3 0-8 0,0-3 8 0,3-5-8 16,0 0 8-16,0 0-8 0,0 0 8 0,9 0-8 16,3 0 8-16,-1-2-8 0,4-4 0 0,3-2 0 15,0 0 0-15,0 0 0 0,3 1 0 0,0-1 0 16,-4 2 0-16,1 1 0 0,3 0 0 0,0 2 0 16,0 3 0-16,0 3 0 0,-1-1 0 0,7 1 0 15,-3 2 12-15,3-2-4 0,0 2-8 0,-1 1 0 16,1-4 0-16,0 3 8 0,0-2-8 0,-3 0 0 15,-1-1 0-15,-2 1 8 0,0 0-8 0,0-3 10 16,-6 2-10-16,3-2 10 0,-6 0-10 0,0 0 0 16,-1 0 9-16,-2-2-9 0,-3 2 0 0,0-3-15 15,0-2 3-15,-6 2 0 16,0-2-188-16,0-3-38 0</inkml:trace>
  <inkml:trace contextRef="#ctx0" brushRef="#br0" timeOffset="11042.98">13382 9723 172 0,'0'0'16'0,"-6"0"-16"15,0 0 0-15,0-2 0 0,6 2 435 0,0 0 84 16,0 0 17-16,0 0 3 0,0 0-424 0,0 0-85 16,0 0-17-16,0 0-3 0,0 0 32 0,-6 2 6 15,3 4 2-15,-3-1 0 0,0 3-28 0,-3 0-6 16,3 2 0-16,-6 6-1 0,0 3 3 0,-3 5 1 16,0 0 0-16,-3 7 0 0,-2 1 9 0,-1 2 3 15,0 6 0-15,6 2 0 0,0-2-11 0,6 0-3 16,3-1 0-16,3-1 0 0,6-1-17 0,3-3 0 15,6-2 0-15,3-3 0 16,9 0-25-16,3-5-3 0,2-6 0 0,4-2 0 16,0-3-13-16,6-7-3 0,2-1-1 0,7-8 0 15,3 1-1-15,-1-9 0 0,7-5 0 0,2 0-624 0,4 0-125 0</inkml:trace>
  <inkml:trace contextRef="#ctx0" brushRef="#br0" timeOffset="11462.13">15501 9544 2559 0,'-9'5'113'0,"3"-3"24"0,-3 1-109 0,0 2-28 15,3-2 0-15,0 2 0 0,3 1-11 0,0 2-7 16,6 0-2-16,0-1 0 0,6 4 20 0,3 2 0 16,3 0 11-16,3 3-11 0,0 3 18 0,2 2-3 15,4 0-1-15,0 3 0 0,3 0-2 0,-3 2 0 16,2 3 0-16,-2 1 0 0,0 1 20 0,-3 1 4 15,0-3 1-15,-3 3 0 0,-4 0-8 0,-2-1-1 16,-3-2-1-16,0 1 0 0,-6-1 1 0,-3-3 0 16,0 1 0-16,0 2 0 0,-3-5-10 0,-6 2-2 15,0 0 0-15,-5-2 0 0,-7 0-3 0,0 0-1 0,-6 0 0 16,-3-3 0-16,1 3-12 0,-7-3 0 0,-9-3 0 0,-5 1 0 31,-1-3-92-31,-3-3-25 0,-8 0-5 0,-4 0-1106 0</inkml:trace>
  <inkml:trace contextRef="#ctx0" brushRef="#br0" timeOffset="12050.96">14269 10417 1382 0,'0'0'123'0,"0"0"-99"0,0 0-24 0,0 0 0 0,0 0 177 0,0 0 31 15,0 0 5-15,0 10 2 0,0-2-104 16,-3 3-21-16,0-1-4 0,0 4-1 0,-3-1 6 0,-3 0 1 16,3 3 0-16,-6 0 0 0,0 0-52 0,-3 0-11 15,0-1-1-15,-6 1-872 16,-2 0-175-16</inkml:trace>
  <inkml:trace contextRef="#ctx0" brushRef="#br0" timeOffset="13518.96">21811 4961 1728 0,'0'0'38'0,"0"0"8"0,0 0 2 0,0 0 0 0,0 0-39 0,0 0-9 16,0 0 0-16,0 0 0 0,0 0 53 0,0 0 9 0,0 0 2 0,0 0 0 15,-3 5 0-15,0 1 0 16,0 1 0-16,-3 4 0 0,6 2-12 0,-3 3-3 0,0 5 0 0,0 0 0 16,3 3 7-16,-3 5 0 0,-3 1 1 0,3 4 0 15,0 0-8-15,-3 3-1 0,4 0-1 0,-4 6 0 16,3-1-24-16,0 0-5 0,-3 3-1 0,0 0 0 15,3 0-6-15,0-2-2 0,0-1 0 0,0 3 0 16,0-8-9-16,0 5 0 0,3-2 0 0,0 0 0 16,-6-6 28-16,3 3 3 0,6-2 1 0,-6 2 0 15,3-6-20-15,-3 4-4 0,0-6-8 0,3 3 12 16,-3-3 1-16,-3 0 0 0,0-3 0 0,0 3 0 16,3-2-13-16,-3-3 9 0,0-3-9 0,0 3 8 15,3-3-8-15,-3 0 10 0,-3 0-10 0,6-2 10 16,-3-3-10-16,1-1 12 0,2-1-12 0,0-1 12 0,0-5-30 15,0-3-6-15,3-5 0 0,0 0-1 16,0 0-127-16,0-5-26 0,3-11-5 0,6-5-959 16</inkml:trace>
  <inkml:trace contextRef="#ctx0" brushRef="#br0" timeOffset="13938.94">21817 4784 1566 0,'0'0'69'0,"0"-6"15"0,-3 4-68 0,3 2-16 0,0 0 0 0,0 0 0 16,0 0 36-16,0 0 4 0,0 0 1 0,0 0 0 15,0 0 19-15,0 0 3 0,0 0 1 0,12 2 0 16,-3 4-4-16,3-1-1 0,3 0 0 0,0 3 0 16,2-3-21-16,4 3-4 0,0 3-1 0,3-3 0 15,3 3-6-15,5-1-2 0,4 1 0 0,3-1 0 16,0 1 6-16,2-1 1 0,1 4 0 0,3-4 0 16,-1 3-15-16,-2 1-2 0,6-1-1 0,-1 0 0 15,1 3-2-15,-1 0 0 0,1-3 0 0,0 3 0 16,-4 0-12-16,-2 0 0 0,-3 0 0 0,-1-3 0 15,-8-3 0-15,0 1 8 0,-6-3-8 0,3-3 9 16,-7-2 7-16,-2 2 0 0,0 1 1 0,-6-4 0 16,-6-2-17-16,3 0-17 0,-9 0 3 0,0 0 1 0,0 0 4 0,-9-2 1 15,3-4 0-15,0 4 0 16,-6-4-142-16,3 1-28 0,-3 0-6 0,0-1 0 0</inkml:trace>
  <inkml:trace contextRef="#ctx0" brushRef="#br0" timeOffset="14313.87">23067 5099 1094 0,'0'0'48'0,"0"0"11"0,-3 0-47 0,3 0-12 0,-6 0 0 0,6 0 0 16,-6 5 158-16,3-3 30 0,-3 4 5 0,3 2 2 16,3-3-99-16,0 6-19 0,-3-1-4 0,3 6-1 15,0 0-7-15,3 0-1 0,-3 5-1 0,3 0 0 16,-3 6-32-16,3-1-7 0,-3 3 0 0,3 3-1 16,-6-3 25-16,3 8 4 0,0-3 2 0,3 6 0 15,-3-3-36-15,0-2-7 0,3-1-2 0,-3 0 0 16,0-5 21-16,6 1 4 0,-3-1 1 0,-3-3 0 15,0-5-22-15,0 3-4 0,3-3-1 0,-3-2 0 16,0-1-8-16,0-4 8 0,0-1-8 0,0-5 8 16,3 0 0-16,-3-3 0 0,0-5 0 0,-3 8 0 0,3-8-8 0,0 0-11 15,0 0 3-15,0 0 0 16,0 0-108-16,0 0-22 0,0-8-4 0,-3 0-942 16</inkml:trace>
  <inkml:trace contextRef="#ctx0" brushRef="#br0" timeOffset="14643.83">23112 6059 1267 0,'0'0'112'0,"0"0"-89"0,0 0-23 0,-3-3 0 15,-3-2 122-15,3 5 20 0,-6-3 4 0,0 3 1 16,0 3-92-16,0-3-19 0,-6 5-3 0,-2 1-1 16,-1 4 8-16,-3 1 2 0,-9-1 0 0,-3 6 0 15,4 0-25-15,-7 5-5 0,-9 3 0 0,-8 0-1 16,-4 2-3-16,0 1-8 0,-5 2 12 0,-6 8-4 16,2-5 22-16,-2-1 4 0,-1 1 1 0,-5 3 0 15,8-6 7-15,4 0 2 0,2-3 0 0,-2 3 0 16,5-5-12-16,-2 3-3 0,8-4 0 0,6-1 0 15,4-4-29-15,8 1 0 0,6-3-13 0,3-3 4 16,6-3-124-16,4-2-25 0,2 0-5 0,6-8-1 16</inkml:trace>
  <inkml:trace contextRef="#ctx0" brushRef="#br0" timeOffset="15124.69">22618 5736 1573 0,'0'0'69'0,"9"0"15"15,3-2-67-15,2 2-17 0,7-3 0 0,3 3 0 16,0-5 63-16,9 2 9 0,-1-2 1 0,4-1 1 15,6-2 6-15,2 0 2 0,10-2 0 0,3 2 0 16,-7 0-54-16,4 3-10 0,-1-1-2 0,4 1-1 0,-6 0 39 16,-1 0 8-16,7-3 2 0,2 2 0 0,-5 4-52 0,-1-1-12 15,-8 0 0-15,3 1 0 0,-10-4 0 0,4 4-18 16,-12-1 4-16,0-2 1 16,-1 2 21-16,-8-2 4 0,-3 2 0 0,-6 1 1 0,-3-1-13 0,-9 3 0 15,0 0 0-15,0 0 0 0,-3-3 0 0,-6 1 0 16,-6 2 0-16,3 0 0 15,-6 0-100-15,3 0-22 0,-2 0-5 0,5 2-1 0</inkml:trace>
  <inkml:trace contextRef="#ctx0" brushRef="#br0" timeOffset="15413.59">24055 5392 2188 0,'0'0'48'0,"0"0"11"0,0 0 1 0,0 0 1 0,0 0-49 0,9-5-12 0,0 5 0 0,3 0 0 15,0 0 47-15,-3 0 6 0,12 5 2 0,-12 3 0 16,12 3-37-16,-3 2-7 0,-7 0-2 0,7 3 0 16,-6 0-9-16,6 2 0 0,-6 4 0 0,-3-1 0 15,-6-3 31-15,6 1 4 0,-9-1 1 0,0 1 0 16,-3-1-19-16,-3 1-3 0,-3-1-1 0,-3-2 0 15,-9 3 1-15,0-6 0 0,1 3 0 0,-4-3 0 16,3-2-14-16,-3-1 0 0,3 4 0 0,0-4 0 16,1-2-99-16,2-3-22 0,3-2-5 0,6 2-923 15</inkml:trace>
  <inkml:trace contextRef="#ctx0" brushRef="#br0" timeOffset="15627.97">24353 5358 1324 0,'0'0'59'0,"0"0"12"0,0 0-57 0,-9 0-14 16,0 2 0-16,-3 4 0 0,-3-1 195 0,10 3 36 15,-10 5 7-15,6 3 2 0,-3 3-142 0,-3-1-28 16,6 3-6-16,0 0 0 0,-3 3-22 0,6 0-4 16,-3 0-1-16,9 0 0 0,0-3-7 0,0 0-2 15,9 0 0-15,0-2 0 0,0-3-28 0,3-3 0 16,0 0 0-16,6-5 0 15,-6-3-45-15,8 1-15 0,1-6-4 0,3-3-682 0,-3-5-137 0</inkml:trace>
  <inkml:trace contextRef="#ctx0" brushRef="#br0" timeOffset="15995.17">23963 5138 1735 0,'0'0'76'0,"0"0"17"0,0 0-74 0,12-2-19 16,-3-1 0-16,9-2 0 0,-9-3 11 0,6 2-2 16,0 1 0-16,-1 0 0 0,1-3 47 0,0 3 8 15,3-1 3-15,-6-2 0 16,9 3-14-16,-9-3-2 0,-3 0-1 0,9 3 0 0,-7-3-3 0,4 3-1 15,-3-3 0-15,0 2 0 0,0-1-22 0,0 1-5 16,-3 1-1-16,0 2 0 0,3 1-18 0,3-1 10 16,-6 0-10-16,-4 6 8 0,4 0-8 0,0-1 10 15,-6 4-10-15,3 2 10 0,-3 2 4 0,-3 1 1 16,0 2 0-16,6 3 0 0,-6 0 17 0,3 2 4 16,-3-2 1-16,3 3 0 0,3-4-8 0,-3 4-1 15,6-6-1-15,3 0 0 0,-3 1-19 0,9-6-8 0,-6 2 0 16,8-2 8-1,-5-5-28-15,0-1-5 0,6-2-2 0,0-5-1167 0</inkml:trace>
  <inkml:trace contextRef="#ctx0" brushRef="#br0" timeOffset="16761.36">20367 5906 1422 0,'15'2'63'0,"-9"-2"13"15,3 0-61-15,0 0-15 0,6 3 0 0,3-1 0 16,0-2 86-16,0 0 14 0,2 0 4 0,4 0 0 16,3-2-7-16,0-1-1 0,0 3 0 0,5-2 0 0,1-4-25 0,3 4-6 15,3-1-1-15,5-2 0 16,-2-1-16-16,3 1-3 0,2 2-1 0,4-2 0 0,-4 0-25 0,4 0-6 15,0-1-1-15,-1 4 0 0,-2 2 8 0,-1-3 0 16,-5 3 1-16,0-3 0 0,-6 3-21 0,-1-2 0 16,-8 2 0-16,3 0 0 0,-3-3 0 0,-4 0 0 15,-2 1 0-15,0 2 0 0,-3 0 35 0,0-3 2 16,0 0 1-16,-1 1 0 0,-2 2-25 0,0-3-5 16,0 3 0-16,0-3-8 0,-6 3 8 0,3-2-8 15,0 2 0-15,0 0 0 0,-12 0 12 0,0 0-12 16,0 0 12-16,0 0-12 0,3-5 0 0,-3 5-19 15,-6-6 3-15,-6 4 0 16,3-1-156-16,-3 0-30 0,-6-2-6 0,0 2-2 0</inkml:trace>
  <inkml:trace contextRef="#ctx0" brushRef="#br0" timeOffset="16995.98">21391 5670 1728 0,'0'0'76'0,"0"0"16"0,0 0-73 0,0 0-19 0,0 0 0 0,0 0 0 16,9 3 55-16,0-3 7 0,3 2 2 0,-3 1 0 16,3 0 51-16,0 2 10 0,3 0 3 0,-3 3 0 15,0-3-52-15,0 3-9 0,2 3-3 0,-2-3 0 16,3 5-51-16,-3-5-13 0,0 3 0 0,0-3 0 16,0 0 16-16,-3-1 0 0,0-1 0 0,-3 2 0 0,-3-3-4 0,0 0-1 15,-3-5 0-15,0 6 0 0,-9 1-3 0,0-1 0 16,-3 2 0-16,-6 0 0 15,-3 0-125-15,-9 0-26 0,1-1-5 0</inkml:trace>
  <inkml:trace contextRef="#ctx0" brushRef="#br0" timeOffset="17529.58">19576 5532 2138 0,'3'-7'47'0,"-3"-1"9"0,6-3 3 0,0 0 1 15,3-4-48-15,2-1-12 0,-2 0 0 0,6 0 0 16,0-3 58-16,0 1 9 0,6-1 1 0,-3 3 1 0,0-2-16 0,2 2-3 15,1 0-1-15,3 3 0 0,-3 0-30 0,0 2-7 16,3 1 0-16,-4 2-1 0,1 0-11 0,0 2 0 16,-3 6 0-16,0 0 0 0,-3 0 23 0,0 8 9 15,-4-2 1-15,-2 4 1 0,-3 1-21 0,0 2-4 16,0 3-1-16,-3 0 0 0,-3 0-8 0,0 0 8 16,0-1-8-16,-6 7 8 0,0-1 3 0,0-3 0 15,-3-2 0-15,-2 3 0 0,2 2-11 0,-3-3 0 16,-3 1 0-16,0 2 0 0,-3 0 15 0,3 0-3 15,0-2 0-15,0-3 0 0,-2 0-28 0,5-3-7 16,0 3-1-16,3-3 0 16,0-5-182-16,3 2-37 0,0 6-7 0,6-16-2 0</inkml:trace>
  <inkml:trace contextRef="#ctx0" brushRef="#br0" timeOffset="17932.2">19820 6046 1818 0,'-9'2'80'0,"9"-2"17"15,-3 3-77-15,-3 2-20 0,3-2 0 0,-3 2 0 16,6-5 75-16,0 0 11 0,0 0 2 0,-3 6 1 16,3-6-1-16,0 0-1 0,0 0 0 0,0 0 0 15,0 0-43-15,0 0-8 0,0 0-1 0,0 0-1 0,0 0-2 0,0 0 0 16,0 0 0-16,0 0 0 0,0 0 0 0,0 0-1 15,0 0 0-15,0 0 0 0,0 0-10 0,0 0-1 16,0 0-1-16,0 0 0 0,0 0-8 0,-6 0-2 16,0 0 0-16,3 0 0 0,-3 2-9 0,0 1 10 15,0-1-10-15,0 6 10 0,-3-2-10 0,6-1 0 16,-5 3 0-16,5 0 0 0,-3 2 8 0,3 1-8 16,0-3 8-16,3 0-8 0,-3 0 0 0,6 0 0 15,-3 0 0-15,0-8-11 0,3 5 11 0,3 0-8 16,-6-5 8-16,8 6-8 0,-8-6 16 0,6 0 3 15,0-3 1-15,0 0 0 0,0-5-12 0,0 3-12 16,0-3 2-16,-3 3 1 0,-3-3 9 0,3 0 12 16,-3 0-2-16,0 3-1 0,-3-3-23 0,0 5-5 15,-3-2-1-15,0 2 0 16,0 1-92-16,-3 2-20 0,3 0-3 0,1 0-1 0</inkml:trace>
  <inkml:trace contextRef="#ctx0" brushRef="#br0" timeOffset="18461.54">19507 5009 230 0,'-9'0'20'0,"-3"0"-20"16,1 2 0-16,-1 1 0 0,-6 5 301 0,0 0 56 15,0 5 11-15,0 0 3 0,0 0-228 0,0 3-46 16,4 5-9-16,-4 1-1 0,3 1-10 0,0 4-1 16,-3 5-1-16,6-1 0 0,-3 6-31 0,0 3-7 15,4 5-1-15,-1 5 0 0,-3 1-12 0,3 4-2 16,0 1-1-16,3 7 0 0,-3-5-12 0,3 3-9 15,3 3 12-15,0 2-12 0,6-5 0 0,0 0 0 16,3-8 0-16,6 2 0 0,3-5 0 0,0-2 0 16,3-3 0-16,6 0 0 0,0-5 0 0,2-9 0 15,7 1 0-15,6-5 0 0,3-4 0 0,-1-7 0 16,1-2 0-16,3-6 0 0,-1-3 14 0,4-5-4 16,-3-8-1-16,5-5 0 0,-2-3 18 0,2-5 3 15,4-6 1-15,3-2 0 0,-4-3-6 0,1-5-1 0,2-2 0 16,-2-12 0-16,-3-4 13 0,-4-6 3 0,1-8 0 0,3-13 0 15,-10 5-30-15,-5-5-10 0,-6-2 0 0,-3-6 9 16,-10 8-9-16,-2 5 0 0,-6 6 0 0,-12 2 0 16,-3 3-30-16,-5 13 2 0,-13 2 0 15,-6 6 0-15,-6 3 4 0,-5 10 2 0,-7 3 0 0,-11 5 0 16,-1 11 6-16,1 5 2 0,-4 6 0 0,-2 7 0 16,2 5-23-16,-2 6-5 0,-4 8-1 0,4 3-677 15,5 7-135-15</inkml:trace>
  <inkml:trace contextRef="#ctx0" brushRef="#br0" timeOffset="19560.83">24344 6160 908 0</inkml:trace>
  <inkml:trace contextRef="#ctx0" brushRef="#br0" timeOffset="28952.93">2315 8636 633 0,'0'0'56'15,"0"0"-44"-15,0 0-12 0,0 0 0 16,0 0 280-16,-6 0 55 0,0 0 10 0,-3 0 3 16,3-3-278-16,-3 3-55 0,0 0-15 0,3-2 0 15,-6 2 0-15,3-3 0 0,-3 3 0 0,3 0 0 0,-6-3 20 16,4 3 0-16,-7-2 0 0,3 2 0 15,-6 0 20-15,0 0 3 0,0 0 1 0,-2 0 0 0,2 2-5 0,-3 1-1 16,-3 0 0-16,0-1 0 0,-2 4-14 0,-1-4-4 16,-9 4 0-16,3-1 0 0,4 3 4 0,-4 0 1 15,0 2 0-15,3-2 0 0,4 3-4 0,2-1-1 16,0-2 0-16,9 3 0 0,0 2-2 0,1-2-1 16,5-1 0-16,0-2 0 0,9 3-8 0,-6-3-1 15,3 2-8-15,3 1 12 0,3 0-12 0,3 4 0 16,3 1 0-16,-6 0 0 0,3 0 0 0,3 5 0 15,0 3 0-15,3 3 0 0,-3-1 0 0,0 6 0 16,-1-3 0-16,4 5 0 0,0 3 0 0,-9 0 0 0,6-2 0 16,0 4 0-16,-3 1 0 0,3 2 0 0,-6 1 0 0,3 2 0 15,0 5 0-15,0 0 0 0,0 1 0 0,6 1 0 16,-9-1 0-16,0 4 0 0,3 1 0 16,-3 2 0-16,0 0 0 0,-3 0 0 0,3 1 11 0,0-1-11 15,-9-3 14-15,3 4-4 0,0-4-1 0,-3 1 0 16,0 2 7-16,0-2 2 0,-6-4 0 0,7-1 0 15,-1-4 6-15,-3 1 0 0,-6-3 1 0,6 3 0 16,-3-3-8-16,3-3-1 0,0-2-1 0,0-6 0 16,0-2-4-16,4-3-1 0,2-5 0 0,3-3 0 15,-3-5-10-15,3 0 8 0,0-6-8 0,3-2 8 16,0 0-8-16,0-3 8 0,0-5-8 0,0 0 8 16,0 0-8-16,6 6 0 0,-6-6 0 0,6 2 0 15,3-2 0-15,-4 3 8 0,4-3-8 0,0-3 0 0,3 3 0 0,3-2 0 16,6-1 0-16,0 0 0 0,3-2 0 0,11-3 0 15,1 0 0-15,9 0 0 0,2-2 0 0,7-4 0 16,8 1 0-16,-5-3 0 0,8 0 0 0,1-2 0 16,8-1 0-16,4 1 0 0,-7 2-8 0,4-3 8 15,-4 4-10-15,0-4 10 0,-2 3-26 0,2 0 1 16,-5 0 0-16,-4 1 0 16,-5 1-107-16,-4 1-22 0,-5 0-4 0,-6 5-923 0</inkml:trace>
  <inkml:trace contextRef="#ctx0" brushRef="#br0" timeOffset="30318.55">829 6170 1666 0,'0'0'36'0,"-3"-3"8"0,3-2 2 0,0 5 2 0,0 0-39 0,0 0-9 0,0 0 0 0,0 0 0 15,0 0 0-15,0 0 0 0,3 5 0 0,6 6 0 16,3 0 0-16,3 4-16 0,0 4 4 0,3 2 1 15,0 3 11-15,2 2-8 0,1 4 8 0,3 1-8 16,-3 4 8-16,6-1 0 0,-6 0 10 0,2-2-10 16,1 0 0-16,-3-6-16 0,3 4 1 0,3-7 1 31,-1 1-19-31,-2-3-4 0,-3-2-1 0,-6-6 0 0,3 3 6 0,0-5 2 16,-9-1 0-16,3-2 0 0</inkml:trace>
  <inkml:trace contextRef="#ctx0" brushRef="#br0" timeOffset="30536.04">1190 6146 1785 0,'0'0'159'0,"0"0"-127"15,0 0-32-15,0 0 0 0,0 0 26 0,0 0-1 16,0 11 0-16,-6 2 0 0,3 6-25 0,-3 7-17 15,0 6 2-15,-9 5 1 0,0 5 3 0,0 6 1 16,0 2 0-16,-6 3 0 0,-8 0-6 0,2 0-2 16,3 2 0-16,-6 4 0 15,-6 1-46-15,4-4-10 0</inkml:trace>
  <inkml:trace contextRef="#ctx0" brushRef="#br0" timeOffset="32706.36">779 9718 864 0,'0'0'76'0,"-3"0"-60"0,-6 3-16 0,0-1 0 15,6 4 100-15,-9-1 18 0,12-2 3 0,-9 5 1 16,0-3-100-16,9 0-22 0,-6 0 0 0,0 1 0 16,6 2 8-16,-6 2 4 0,6 1 0 0,-3-1 1 15,3 1 10-15,0 2 1 0,0 3 1 0,0 0 0 16,0 0 0-16,3 0 0 0,-3-3 0 0,6 3 0 16,-6 0-5-16,3-3 0 0,0-2-1 0,3-1 0 15,-3-2-7-15,3-3 0 0,3 1-1 0,-3-6 0 16,9-3 2-16,0-2 1 0,3-8 0 0,5-3 0 15,4-8 1-15,3-5 0 0,9-3 0 0,-4-8 0 16,4-2 2-16,9-6 1 0,-4-5 0 0,7 0 0 16,8 1-10-16,-2-1-8 0,0 5 12 0,-7 6-12 15,1-1 18-15,-10 6-3 0,-2 6-1 0,-3 4 0 16,-3-2-14-16,-1 5 0 0,-5 3 0 0,-6 3 0 16,0 2-39-16,-9 2-7 0,0 6-2 0,-3 1-476 15,-3 1-95-15</inkml:trace>
  <inkml:trace contextRef="#ctx0" brushRef="#br0" timeOffset="34378.62">252 6628 115 0,'0'0'0'0,"0"0"10"0,0 0-10 0,0 0 0 0,0 5 0 0,-3 3 0 16,-3-3 223-16,3 3 42 0,3 3 9 0,-3-1 2 15,3 4-193-15,-6-1-39 0,6 3-7 0,-3 0-1 16,3 0-16-16,-6-1-4 0,6 1 0 0,-3 3 0 16,3-1 2-16,0-2 0 0,0-3 0 0,0 3 0 15,3-2-7-15,-3-1-2 0,-3-3 0 0,6 1 0 0,3-6 7 0,-6-5 0 16,0 8 1-16,0-8 0 0,9 0 17 0,-3-5 3 15,3 0 1-15,9-9 0 0,0-2-19 0,2-5-4 16,10-3-1-16,3-7 0 0,0-1-14 0,5-2 0 16,4-3 0-16,0-3 0 0,-1-2 0 0,4-1 0 15,-9-2 0-15,8 6 0 0,-2 1 0 0,-6 4 9 16,3 0-9-16,-4 5 8 0,-2 2-8 0,-3 6 8 16,-1 0-8-16,-8 2 8 0,0 6-8 0,-3 0 0 15,-3 0 0-15,3 5 0 0,-9 0 0 0,0 2 0 16,3 1 0-16,-4 2 0 0,-5 1-16 0,6 2 0 15,-9 0 1-15,0 0 0 16,0 0-41-16,0 0-8 0,0 8-1 0</inkml:trace>
  <inkml:trace contextRef="#ctx0" brushRef="#br0" timeOffset="35115.97">118 9546 1152 0,'0'0'102'0,"0"0"-82"0,0 0-20 0,0 0 0 0,9 8 94 0,-6 0 14 16,3 5 4-16,0 1 0 0,3-4-95 0,-3 3-17 16,6 1 0-16,-4 1-11 0,1 1 11 0,3 0 12 15,-3 0-2-15,3 0-1 0,6 0 0 0,-6 0 0 16,0-3 0-16,0 3 0 0,3-3 2 0,-1 0 0 16,4-2 0-16,0-1 0 0,-3-2-11 0,3 0 0 15,0-2 0-15,-3-4 8 16,3 1-48-16,-1-6-9 0,-2 1-3 0,-3-4 0 15,3 1-72-15,-6 0-14 0</inkml:trace>
  <inkml:trace contextRef="#ctx0" brushRef="#br0" timeOffset="35320.12">249 9483 1267 0,'0'0'112'0,"0"0"-89"0,0 0-23 0,-6 2 0 16,3 6 80-16,0 3 11 0,3-3 2 0,-6 5 1 16,3 6-62-16,-6-1-12 0,6 6-2 0,-3 2-1 15,3 1 15-15,-3 5 2 0,-3-1 1 0,3 4 0 16,-3 4-18-16,1-2-3 0,-1 6-1 0,0-4-552 16,0 6-110-16</inkml:trace>
  <inkml:trace contextRef="#ctx0" brushRef="#br0" timeOffset="52298.78">3234 5694 691 0,'-9'-8'30'0,"6"8"7"0,-5-5-29 0,-1 5-8 0,0-3 0 0,0-2 0 15,0 2 233-15,0 0 46 0,0 3 9 0,-3 0 1 16,3-2-237-16,-3 2-52 0,3 0 0 0,0 0 0 16,0 0-10-16,1 0 10 0,2 0-10 0,-3 0 10 15,6 0 0-15,-9 2 0 0,12-2 0 0,-9 3 0 16,3 0 0-16,-6-3-12 0,3 2 3 0,0 4 1 16,-3-4 8-16,3 1 16 0,-6 0-4 0,6 2-1 15,-2-3 4-15,-1 1 1 0,0 2 0 0,-3 1 0 16,3-4 8-16,-3 4 3 0,3 2 0 0,0-3 0 15,3 0-4-15,0 0-1 0,0 1 0 0,4-1 0 0,-4 0-11 0,3 3-3 16,3 0 0-16,-6 0 0 0,3 3-8 0,3-1 0 16,-3 4 0-16,3-1 0 0,3 0 0 0,-3 0 0 15,0 6 0-15,3-3 0 0,-3 0 0 0,0 5 0 16,0 0 0-16,3-3 0 0,0 4-9 0,0-1 9 16,0 0 0-16,0 0 0 0,0 3 0 0,0 0 0 15,0 2 0-15,0 3 0 0,0 3 0 0,0 0 0 16,0 5 0-16,-3 0 0 0,3 5 12 0,0 0-3 15,-3 3-1-15,0 0 0 0,3-2-8 0,-6 2 0 16,-3 0 9-16,3 2-9 0,0 4 0 0,0-1 8 16,-3 3-8-16,3-3 0 0,-2 3 0 0,-1-5 9 0,3 2-9 15,-6-2 0-15,3-1 10 0,3 1-10 0,-3 2 8 0,3-5-8 16,3 0 12-16,0 0-4 0,0-3 0 0,-6-2 0 16,0 2 3-16,0-5 0 0,6 0 0 0,-6 3 0 15,3-3 5-15,0 0 2 0,0 0 0 0,1-2 0 16,-1-1 2-16,-3 0 0 0,0-4 0 0,3-1 0 15,-3-3 3-15,3 3 1 0,-3-5 0 0,0 0 0 16,3 0 0-16,0-1 0 0,-3-4 0 0,3-1 0 16,6 4-9-16,-6-6-2 0,0-1 0 0,3 1 0 15,0-3-13-15,0 3 8 0,3-2-8 0,0-1 0 16,0 0 0-16,0 0 0 0,3-2 0 0,0 2 0 16,-3-5 8-16,0 3-8 0,0-1 0 0,3-2 0 15,0 3 0-15,0-3 0 0,-3 0 0 0,6 0 0 16,-3-1-9-16,3-1-5 0,-3 2-1 0,6-3 0 15,-9-5 5-15,3 5 1 0,3-2 0 0,3 2 0 0,3-2-9 16,-3-3-2-16,9 0 0 0,5-3 0 16,-2-2-14-16,3 0-3 0,6-3-1 0,3-6 0 15,2-1-109-15,4-7-21 0,44-33-5 0,-8 7-1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Shape 18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6" name="Shape 18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Mapping z to data manifold?</a:t>
            </a:r>
          </a:p>
        </p:txBody>
      </p:sp>
    </p:spTree>
    <p:extLst>
      <p:ext uri="{BB962C8B-B14F-4D97-AF65-F5344CB8AC3E}">
        <p14:creationId xmlns:p14="http://schemas.microsoft.com/office/powerpoint/2010/main" val="1475467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Shape 18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3" name="Shape 18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Mapping z to data manifold?</a:t>
            </a:r>
          </a:p>
        </p:txBody>
      </p:sp>
    </p:spTree>
    <p:extLst>
      <p:ext uri="{BB962C8B-B14F-4D97-AF65-F5344CB8AC3E}">
        <p14:creationId xmlns:p14="http://schemas.microsoft.com/office/powerpoint/2010/main" val="2308344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Shape 18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3" name="Shape 18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Mapping z to data manifold?</a:t>
            </a:r>
          </a:p>
        </p:txBody>
      </p:sp>
    </p:spTree>
    <p:extLst>
      <p:ext uri="{BB962C8B-B14F-4D97-AF65-F5344CB8AC3E}">
        <p14:creationId xmlns:p14="http://schemas.microsoft.com/office/powerpoint/2010/main" val="2350679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" name="Shape 19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8" name="Shape 19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Mapping z to data manifold?</a:t>
            </a:r>
          </a:p>
        </p:txBody>
      </p:sp>
    </p:spTree>
    <p:extLst>
      <p:ext uri="{BB962C8B-B14F-4D97-AF65-F5344CB8AC3E}">
        <p14:creationId xmlns:p14="http://schemas.microsoft.com/office/powerpoint/2010/main" val="2784535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Shape 19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4" name="Shape 19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Mapping z to data manifold?</a:t>
            </a:r>
          </a:p>
        </p:txBody>
      </p:sp>
    </p:spTree>
    <p:extLst>
      <p:ext uri="{BB962C8B-B14F-4D97-AF65-F5344CB8AC3E}">
        <p14:creationId xmlns:p14="http://schemas.microsoft.com/office/powerpoint/2010/main" val="2223011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Shape 19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7" name="Shape 19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Mapping z to data manifold?</a:t>
            </a:r>
          </a:p>
        </p:txBody>
      </p:sp>
    </p:spTree>
    <p:extLst>
      <p:ext uri="{BB962C8B-B14F-4D97-AF65-F5344CB8AC3E}">
        <p14:creationId xmlns:p14="http://schemas.microsoft.com/office/powerpoint/2010/main" val="484923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Shape 19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6" name="Shape 19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Mapping z to data manifold?</a:t>
            </a:r>
          </a:p>
        </p:txBody>
      </p:sp>
    </p:spTree>
    <p:extLst>
      <p:ext uri="{BB962C8B-B14F-4D97-AF65-F5344CB8AC3E}">
        <p14:creationId xmlns:p14="http://schemas.microsoft.com/office/powerpoint/2010/main" val="441095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Shape 19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Shape 19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Mapping z to data manifold?</a:t>
            </a:r>
          </a:p>
        </p:txBody>
      </p:sp>
    </p:spTree>
    <p:extLst>
      <p:ext uri="{BB962C8B-B14F-4D97-AF65-F5344CB8AC3E}">
        <p14:creationId xmlns:p14="http://schemas.microsoft.com/office/powerpoint/2010/main" val="1036247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Shape 19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7" name="Shape 19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 discriminator for a bit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Then train generator for a bit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858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Shape 20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3" name="Shape 20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Mapping z to data manifold?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**No clear rule. Sometimes train 1 step discriminator, 1 step gen. Some train disc. More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9660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Shape 17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7" name="Shape 17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31911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Shape 20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2" name="Shape 20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Mapping z to data manifold?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73551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Shape 20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1" name="Shape 20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Realistic samples, never directly memorizes training set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194839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Shape 20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5" name="Shape 20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 work from 2014, not such great quality yet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72124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Shape 20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9" name="Shape 20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Since this time, a lot of work on improving GANs.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work ICLR2016 on adding convolutional architectures to GANs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367272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Shape 20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8" name="Shape 20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51767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6" name="Shape 2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7" name="Shape 2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32356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" name="Shape 2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6" name="Shape 2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2 points of z (2 random vectors), and interpolate between these points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170191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Shape 2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Shape 2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11935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0" name="Shape 2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1" name="Shape 2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94908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Shape 2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4" name="Shape 2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993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Refer to goodfellow tutorial which has a good overview of this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Today discuss 3 most popular types of generative models</a:t>
            </a:r>
          </a:p>
        </p:txBody>
      </p:sp>
    </p:spTree>
    <p:extLst>
      <p:ext uri="{BB962C8B-B14F-4D97-AF65-F5344CB8AC3E}">
        <p14:creationId xmlns:p14="http://schemas.microsoft.com/office/powerpoint/2010/main" val="34474589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A557F4-9B78-C140-AB19-BD396D2EE86C}" type="slidenum">
              <a:rPr lang="en-US"/>
              <a:pPr/>
              <a:t>48</a:t>
            </a:fld>
            <a:endParaRPr lang="en-US"/>
          </a:p>
        </p:txBody>
      </p:sp>
      <p:sp>
        <p:nvSpPr>
          <p:cNvPr id="2304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04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490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9850" y="914400"/>
            <a:ext cx="4176713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252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67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Shape 17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3" name="Shape 17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8498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Shape 18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2" name="Shape 18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8626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Shape 18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2" name="Shape 18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360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Shape 18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2" name="Shape 18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Mapping z to data manifold?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Hard to sample from high dimensional distribution.  Take random noise, transform to real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1116145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Shape 18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Shape 18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Mapping z to data manifold?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Hard to sample from high dimensional distribution.  Take random noise, transform to real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3471659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Shape 18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8" name="Shape 18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Mapping z to data manifold?</a:t>
            </a:r>
          </a:p>
        </p:txBody>
      </p:sp>
    </p:spTree>
    <p:extLst>
      <p:ext uri="{BB962C8B-B14F-4D97-AF65-F5344CB8AC3E}">
        <p14:creationId xmlns:p14="http://schemas.microsoft.com/office/powerpoint/2010/main" val="2223202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03289" y="6223800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2000">
                <a:solidFill>
                  <a:srgbClr val="FFFFFF"/>
                </a:solidFill>
              </a:rPr>
              <a:pPr/>
              <a:t>‹#›</a:t>
            </a:fld>
            <a:endParaRPr lang="en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439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buChar char="●"/>
              <a:defRPr sz="1800"/>
            </a:lvl1pPr>
            <a:lvl2pPr lvl="1" rtl="0">
              <a:spcBef>
                <a:spcPts val="0"/>
              </a:spcBef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655689" y="6223800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2000">
                <a:solidFill>
                  <a:srgbClr val="FFFFFF"/>
                </a:solidFill>
              </a:rPr>
              <a:pPr/>
              <a:t>‹#›</a:t>
            </a:fld>
            <a:endParaRPr lang="en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63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64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Research at TTI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13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65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63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42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2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Research at TTI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81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10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20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53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1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41" r:id="rId12"/>
    <p:sldLayoutId id="2147483742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923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customXml" Target="../ink/ink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customXml" Target="../ink/ink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hyperlink" Target="https://www.cc.gatech.edu/classes/AY2021/cs7643_fal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customXml" Target="../ink/ink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customXml" Target="../ink/ink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customXml" Target="../ink/ink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customXml" Target="../ink/ink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8.png"/><Relationship Id="rId7" Type="http://schemas.openxmlformats.org/officeDocument/2006/relationships/customXml" Target="../ink/ink2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8.png"/><Relationship Id="rId7" Type="http://schemas.openxmlformats.org/officeDocument/2006/relationships/customXml" Target="../ink/ink2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8.png"/><Relationship Id="rId7" Type="http://schemas.openxmlformats.org/officeDocument/2006/relationships/customXml" Target="../ink/ink2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8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45.png"/><Relationship Id="rId4" Type="http://schemas.openxmlformats.org/officeDocument/2006/relationships/image" Target="../media/image22.png"/><Relationship Id="rId9" Type="http://schemas.openxmlformats.org/officeDocument/2006/relationships/customXml" Target="../ink/ink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poloclub.github.io/ganlab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customXml" Target="../ink/ink27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png"/><Relationship Id="rId4" Type="http://schemas.openxmlformats.org/officeDocument/2006/relationships/customXml" Target="../ink/ink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5.png"/><Relationship Id="rId4" Type="http://schemas.openxmlformats.org/officeDocument/2006/relationships/customXml" Target="../ink/ink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png"/><Relationship Id="rId4" Type="http://schemas.openxmlformats.org/officeDocument/2006/relationships/customXml" Target="../ink/ink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5.png"/><Relationship Id="rId5" Type="http://schemas.openxmlformats.org/officeDocument/2006/relationships/customXml" Target="../ink/ink34.xml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35.xml"/><Relationship Id="rId5" Type="http://schemas.openxmlformats.org/officeDocument/2006/relationships/hyperlink" Target="https://paperswithcode.com/task/image-generation/latest" TargetMode="External"/><Relationship Id="rId4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github.com/soumith/ganhacks" TargetMode="External"/><Relationship Id="rId4" Type="http://schemas.openxmlformats.org/officeDocument/2006/relationships/image" Target="../media/image6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customXml" Target="../ink/ink39.xml"/><Relationship Id="rId4" Type="http://schemas.openxmlformats.org/officeDocument/2006/relationships/image" Target="../media/image74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customXml" Target="../ink/ink4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2.xm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3.xm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customXml" Target="../ink/ink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.xm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6.xm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customXml" Target="../ink/ink4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customXml" Target="../ink/ink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customXml" Target="../ink/ink6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0.xml"/><Relationship Id="rId2" Type="http://schemas.openxmlformats.org/officeDocument/2006/relationships/hyperlink" Target="http://b.gatech.edu/cio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customXml" Target="../ink/ink5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customXml" Target="../ink/ink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customXml" Target="../ink/ink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/>
              <a:t>CS 4803 / 7643: Deep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Dhruv Batra </a:t>
            </a:r>
          </a:p>
          <a:p>
            <a:r>
              <a:rPr lang="en-US" sz="2800" dirty="0"/>
              <a:t>Georgia Tech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Generative Adversarial Networks (GANs)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Closing time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2000" kern="0" dirty="0">
              <a:solidFill>
                <a:prstClr val="black"/>
              </a:solidFill>
              <a:latin typeface="Arial"/>
              <a:ea typeface="Osaka"/>
              <a:cs typeface="Osaka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A545457-AF4D-4352-98F6-CDB1B0C0D6A1}"/>
                  </a:ext>
                </a:extLst>
              </p14:cNvPr>
              <p14:cNvContentPartPr/>
              <p14:nvPr/>
            </p14:nvContentPartPr>
            <p14:xfrm>
              <a:off x="9064080" y="276120"/>
              <a:ext cx="39960" cy="38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A545457-AF4D-4352-98F6-CDB1B0C0D6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4720" y="266760"/>
                <a:ext cx="586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C32AFC3-BACE-459E-9119-3C25E957D89C}"/>
                  </a:ext>
                </a:extLst>
              </p14:cNvPr>
              <p14:cNvContentPartPr/>
              <p14:nvPr/>
            </p14:nvContentPartPr>
            <p14:xfrm>
              <a:off x="2243520" y="2802240"/>
              <a:ext cx="97920" cy="684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C32AFC3-BACE-459E-9119-3C25E957D89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34160" y="2792880"/>
                <a:ext cx="116640" cy="70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4325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 Interview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give you </a:t>
                </a:r>
                <a:r>
                  <a:rPr lang="en-US" i="1" dirty="0"/>
                  <a:t>u</a:t>
                </a:r>
                <a:r>
                  <a:rPr lang="en-US" dirty="0"/>
                  <a:t> ~ U(0,1)</a:t>
                </a:r>
              </a:p>
              <a:p>
                <a:endParaRPr lang="en-US" dirty="0"/>
              </a:p>
              <a:p>
                <a:r>
                  <a:rPr lang="en-US" dirty="0"/>
                  <a:t>Use </a:t>
                </a:r>
                <a:r>
                  <a:rPr lang="en-US" i="1" dirty="0"/>
                  <a:t>u</a:t>
                </a:r>
                <a:r>
                  <a:rPr lang="en-US" dirty="0"/>
                  <a:t> to produce a sample </a:t>
                </a:r>
                <a:r>
                  <a:rPr lang="en-US" i="1" dirty="0"/>
                  <a:t>x</a:t>
                </a:r>
                <a:r>
                  <a:rPr lang="en-US" dirty="0"/>
                  <a:t> ~ Bern(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9" t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3A7ABB1-6C5E-45D0-90BE-EF402F721E81}"/>
                  </a:ext>
                </a:extLst>
              </p14:cNvPr>
              <p14:cNvContentPartPr/>
              <p14:nvPr/>
            </p14:nvContentPartPr>
            <p14:xfrm>
              <a:off x="339120" y="755280"/>
              <a:ext cx="8992080" cy="4709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3A7ABB1-6C5E-45D0-90BE-EF402F721E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760" y="745920"/>
                <a:ext cx="9010800" cy="472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518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/>
              <a:t>Slightly Harder </a:t>
            </a:r>
            <a:r>
              <a:rPr lang="en-US" dirty="0"/>
              <a:t>Interview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give you </a:t>
                </a:r>
                <a:r>
                  <a:rPr lang="en-US" i="1" dirty="0"/>
                  <a:t>u</a:t>
                </a:r>
                <a:r>
                  <a:rPr lang="en-US" dirty="0"/>
                  <a:t> ~ U(0,1)</a:t>
                </a:r>
              </a:p>
              <a:p>
                <a:endParaRPr lang="en-US" dirty="0"/>
              </a:p>
              <a:p>
                <a:r>
                  <a:rPr lang="en-US" dirty="0"/>
                  <a:t>Use </a:t>
                </a:r>
                <a:r>
                  <a:rPr lang="en-US" i="1" dirty="0"/>
                  <a:t>u</a:t>
                </a:r>
                <a:r>
                  <a:rPr lang="en-US" dirty="0"/>
                  <a:t> to produce a sample </a:t>
                </a:r>
                <a:r>
                  <a:rPr lang="en-US" i="1" dirty="0"/>
                  <a:t>x</a:t>
                </a:r>
                <a:r>
                  <a:rPr lang="en-US" dirty="0"/>
                  <a:t> ~ Cat(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π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9" t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DC55C95-A2F7-464A-923D-E22659CCF729}"/>
                  </a:ext>
                </a:extLst>
              </p14:cNvPr>
              <p14:cNvContentPartPr/>
              <p14:nvPr/>
            </p14:nvContentPartPr>
            <p14:xfrm>
              <a:off x="63720" y="1555560"/>
              <a:ext cx="8646840" cy="4872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DC55C95-A2F7-464A-923D-E22659CCF7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360" y="1546200"/>
                <a:ext cx="8665560" cy="489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9228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/>
              <a:t>Slightly Harder </a:t>
            </a:r>
            <a:r>
              <a:rPr lang="en-US" dirty="0"/>
              <a:t>Interview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give you </a:t>
                </a:r>
                <a:r>
                  <a:rPr lang="en-US" i="1" dirty="0"/>
                  <a:t>u</a:t>
                </a:r>
                <a:r>
                  <a:rPr lang="en-US" dirty="0"/>
                  <a:t> ~ U(0,1)</a:t>
                </a:r>
              </a:p>
              <a:p>
                <a:endParaRPr lang="en-US" dirty="0"/>
              </a:p>
              <a:p>
                <a:r>
                  <a:rPr lang="en-US" dirty="0"/>
                  <a:t>Use </a:t>
                </a:r>
                <a:r>
                  <a:rPr lang="en-US" i="1" dirty="0"/>
                  <a:t>u</a:t>
                </a:r>
                <a:r>
                  <a:rPr lang="en-US" dirty="0"/>
                  <a:t> to produce a sample </a:t>
                </a:r>
                <a:r>
                  <a:rPr lang="en-US" i="1" dirty="0"/>
                  <a:t>x</a:t>
                </a:r>
                <a:r>
                  <a:rPr lang="en-US" dirty="0"/>
                  <a:t> ~ Cat(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π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9" t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70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Harder Interview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give you </a:t>
            </a:r>
            <a:r>
              <a:rPr lang="en-US" i="1" dirty="0"/>
              <a:t>u</a:t>
            </a:r>
            <a:r>
              <a:rPr lang="en-US" dirty="0"/>
              <a:t> ~ U(0,1)</a:t>
            </a:r>
          </a:p>
          <a:p>
            <a:endParaRPr lang="en-US" dirty="0"/>
          </a:p>
          <a:p>
            <a:r>
              <a:rPr lang="en-US" dirty="0"/>
              <a:t>Use </a:t>
            </a:r>
            <a:r>
              <a:rPr lang="en-US" i="1" dirty="0"/>
              <a:t>u</a:t>
            </a:r>
            <a:r>
              <a:rPr lang="en-US" dirty="0"/>
              <a:t> to produce a sample </a:t>
            </a:r>
            <a:r>
              <a:rPr lang="en-US" i="1" dirty="0"/>
              <a:t>x</a:t>
            </a:r>
            <a:r>
              <a:rPr lang="en-US" dirty="0"/>
              <a:t> ~ F</a:t>
            </a:r>
            <a:r>
              <a:rPr lang="en-US" baseline="-25000" dirty="0"/>
              <a:t>X</a:t>
            </a:r>
            <a:r>
              <a:rPr lang="en-US" dirty="0"/>
              <a:t>(x)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5BCE3B8-5459-45C1-B5A0-0499DBA780A6}"/>
                  </a:ext>
                </a:extLst>
              </p14:cNvPr>
              <p14:cNvContentPartPr/>
              <p14:nvPr/>
            </p14:nvContentPartPr>
            <p14:xfrm>
              <a:off x="2423520" y="1113480"/>
              <a:ext cx="3866400" cy="23349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5BCE3B8-5459-45C1-B5A0-0499DBA780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14160" y="1104120"/>
                <a:ext cx="3885120" cy="235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8466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Inverse Transform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098" name="Picture 2" descr="https://upload.wikimedia.org/wikipedia/commons/6/68/Inverse_transform_sampl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403" y="914400"/>
            <a:ext cx="5947797" cy="588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468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Harder Interview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give you </a:t>
            </a:r>
            <a:r>
              <a:rPr lang="en-US" i="1" dirty="0"/>
              <a:t>u</a:t>
            </a:r>
            <a:r>
              <a:rPr lang="en-US" dirty="0"/>
              <a:t> ~ U(0,1)</a:t>
            </a:r>
          </a:p>
          <a:p>
            <a:endParaRPr lang="en-US" dirty="0"/>
          </a:p>
          <a:p>
            <a:r>
              <a:rPr lang="en-US" dirty="0"/>
              <a:t>Use </a:t>
            </a:r>
            <a:r>
              <a:rPr lang="en-US" i="1" dirty="0"/>
              <a:t>u</a:t>
            </a:r>
            <a:r>
              <a:rPr lang="en-US" dirty="0"/>
              <a:t> to produce a sample </a:t>
            </a:r>
            <a:r>
              <a:rPr lang="en-US" i="1" dirty="0"/>
              <a:t>x</a:t>
            </a:r>
            <a:r>
              <a:rPr lang="en-US" dirty="0"/>
              <a:t> ~ F</a:t>
            </a:r>
            <a:r>
              <a:rPr lang="en-US" baseline="-25000" dirty="0"/>
              <a:t>X</a:t>
            </a:r>
            <a:r>
              <a:rPr lang="en-US" dirty="0"/>
              <a:t>(x)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0CD2A1E-BBBE-4874-930D-61196154CF16}"/>
                  </a:ext>
                </a:extLst>
              </p14:cNvPr>
              <p14:cNvContentPartPr/>
              <p14:nvPr/>
            </p14:nvContentPartPr>
            <p14:xfrm>
              <a:off x="1435320" y="2060280"/>
              <a:ext cx="7665480" cy="30538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0CD2A1E-BBBE-4874-930D-61196154CF1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5960" y="2050920"/>
                <a:ext cx="7684200" cy="307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0591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Shape 1824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Generative Adversarial Networks</a:t>
            </a:r>
          </a:p>
        </p:txBody>
      </p:sp>
      <p:sp>
        <p:nvSpPr>
          <p:cNvPr id="1826" name="Shape 1826"/>
          <p:cNvSpPr txBox="1"/>
          <p:nvPr/>
        </p:nvSpPr>
        <p:spPr>
          <a:xfrm>
            <a:off x="6655700" y="94215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Ian Goodfellow et al., “Generative Adversarial Nets”, NIPS 2014</a:t>
            </a:r>
          </a:p>
        </p:txBody>
      </p:sp>
      <p:sp>
        <p:nvSpPr>
          <p:cNvPr id="1827" name="Shape 1827"/>
          <p:cNvSpPr txBox="1"/>
          <p:nvPr/>
        </p:nvSpPr>
        <p:spPr>
          <a:xfrm>
            <a:off x="201100" y="2064600"/>
            <a:ext cx="8457000" cy="10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Problem: Want to sample from complex, high-dimensional training distribution.  No direct way to do this!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Solution: Sample from a simple distribution, e.g. random noise.  Learn transformation to training distribution.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</p:txBody>
      </p:sp>
      <p:sp>
        <p:nvSpPr>
          <p:cNvPr id="1828" name="Shape 1828"/>
          <p:cNvSpPr txBox="1"/>
          <p:nvPr/>
        </p:nvSpPr>
        <p:spPr>
          <a:xfrm>
            <a:off x="222650" y="3270900"/>
            <a:ext cx="2828700" cy="95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Q: What can we use to represent this complex transformation?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6DCEBC4-2DEF-A54B-83CD-C891027B870C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A3974D3-5E72-4FA9-9529-7EEE0A5ED2B8}"/>
                  </a:ext>
                </a:extLst>
              </p14:cNvPr>
              <p14:cNvContentPartPr/>
              <p14:nvPr/>
            </p14:nvContentPartPr>
            <p14:xfrm>
              <a:off x="329760" y="883080"/>
              <a:ext cx="7932960" cy="2225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A3974D3-5E72-4FA9-9529-7EEE0A5ED2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0400" y="873720"/>
                <a:ext cx="7951680" cy="224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3578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Shape 1833"/>
          <p:cNvSpPr txBox="1"/>
          <p:nvPr/>
        </p:nvSpPr>
        <p:spPr>
          <a:xfrm>
            <a:off x="201100" y="2064600"/>
            <a:ext cx="8457000" cy="10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Problem: Want to sample from complex, high-dimensional training distribution.  No direct way to do this!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Solution: Sample from a simple distribution, e.g. random noise.  Learn transformation to training distribution.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</p:txBody>
      </p:sp>
      <p:sp>
        <p:nvSpPr>
          <p:cNvPr id="1834" name="Shape 1834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Generative Adversarial Networks</a:t>
            </a:r>
          </a:p>
        </p:txBody>
      </p:sp>
      <p:sp>
        <p:nvSpPr>
          <p:cNvPr id="1836" name="Shape 1836"/>
          <p:cNvSpPr/>
          <p:nvPr/>
        </p:nvSpPr>
        <p:spPr>
          <a:xfrm>
            <a:off x="6058950" y="4877900"/>
            <a:ext cx="1532700" cy="2769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</a:p>
        </p:txBody>
      </p:sp>
      <p:sp>
        <p:nvSpPr>
          <p:cNvPr id="1837" name="Shape 1837"/>
          <p:cNvSpPr txBox="1"/>
          <p:nvPr/>
        </p:nvSpPr>
        <p:spPr>
          <a:xfrm>
            <a:off x="3630100" y="4954100"/>
            <a:ext cx="25584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Input: Random noise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Shape 1838"/>
          <p:cNvSpPr/>
          <p:nvPr/>
        </p:nvSpPr>
        <p:spPr>
          <a:xfrm>
            <a:off x="6058950" y="4086150"/>
            <a:ext cx="1532700" cy="5508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Generator Network</a:t>
            </a:r>
          </a:p>
        </p:txBody>
      </p:sp>
      <p:pic>
        <p:nvPicPr>
          <p:cNvPr id="1839" name="Shape 18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5452" y="3117524"/>
            <a:ext cx="699699" cy="727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0" name="Shape 1840"/>
          <p:cNvCxnSpPr>
            <a:stCxn id="1836" idx="0"/>
            <a:endCxn id="1838" idx="2"/>
          </p:cNvCxnSpPr>
          <p:nvPr/>
        </p:nvCxnSpPr>
        <p:spPr>
          <a:xfrm rot="10800000">
            <a:off x="6825300" y="4637000"/>
            <a:ext cx="0" cy="2409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41" name="Shape 1841"/>
          <p:cNvCxnSpPr/>
          <p:nvPr/>
        </p:nvCxnSpPr>
        <p:spPr>
          <a:xfrm rot="10800000">
            <a:off x="6825300" y="3845250"/>
            <a:ext cx="0" cy="2409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42" name="Shape 1842"/>
          <p:cNvSpPr txBox="1"/>
          <p:nvPr/>
        </p:nvSpPr>
        <p:spPr>
          <a:xfrm>
            <a:off x="3858700" y="3229325"/>
            <a:ext cx="2069100" cy="67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Output: Sample from training distribution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3" name="Shape 1843"/>
          <p:cNvSpPr txBox="1"/>
          <p:nvPr/>
        </p:nvSpPr>
        <p:spPr>
          <a:xfrm>
            <a:off x="222650" y="3270900"/>
            <a:ext cx="2828700" cy="95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Q: What can we use to represent this complex transformation?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Shape 1844"/>
          <p:cNvSpPr txBox="1"/>
          <p:nvPr/>
        </p:nvSpPr>
        <p:spPr>
          <a:xfrm>
            <a:off x="222650" y="3956700"/>
            <a:ext cx="2828700" cy="95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A: A neural network!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5" name="Shape 1845"/>
          <p:cNvSpPr txBox="1"/>
          <p:nvPr/>
        </p:nvSpPr>
        <p:spPr>
          <a:xfrm>
            <a:off x="6655700" y="94215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Ian Goodfellow et al., “Generative Adversarial Nets”, NIPS 2014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A6D56E8-4A0B-9540-B8CB-9E0781AEA1F6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2140849-947B-48CD-9BCC-CE53C3581155}"/>
                  </a:ext>
                </a:extLst>
              </p14:cNvPr>
              <p14:cNvContentPartPr/>
              <p14:nvPr/>
            </p14:nvContentPartPr>
            <p14:xfrm>
              <a:off x="487080" y="3200400"/>
              <a:ext cx="8322120" cy="2445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2140849-947B-48CD-9BCC-CE53C35811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7720" y="3191040"/>
                <a:ext cx="8340840" cy="246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6344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sz="3800" dirty="0"/>
              <a:t>Generative </a:t>
            </a:r>
            <a:r>
              <a:rPr lang="en-US" sz="3800"/>
              <a:t>Adversarial Networks (GANs)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GANs are a combination of the following ideas: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Learning to Sample</a:t>
            </a:r>
          </a:p>
          <a:p>
            <a:pPr marL="857250" lvl="1" indent="-457200">
              <a:buFont typeface="Arial" charset="0"/>
              <a:buChar char="•"/>
            </a:pPr>
            <a:r>
              <a:rPr lang="en-US" dirty="0"/>
              <a:t>Connection to Inverse Transform Sampling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Adversarial Training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9865B41-C128-42E0-AA43-1AA93C7F3875}"/>
                  </a:ext>
                </a:extLst>
              </p14:cNvPr>
              <p14:cNvContentPartPr/>
              <p14:nvPr/>
            </p14:nvContentPartPr>
            <p14:xfrm>
              <a:off x="676800" y="929520"/>
              <a:ext cx="8477640" cy="5108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9865B41-C128-42E0-AA43-1AA93C7F38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7440" y="920160"/>
                <a:ext cx="8496360" cy="512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8446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Shape 1850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Training GANs: Two-player game</a:t>
            </a:r>
          </a:p>
        </p:txBody>
      </p:sp>
      <p:sp>
        <p:nvSpPr>
          <p:cNvPr id="1852" name="Shape 1852"/>
          <p:cNvSpPr txBox="1"/>
          <p:nvPr/>
        </p:nvSpPr>
        <p:spPr>
          <a:xfrm>
            <a:off x="156100" y="1639250"/>
            <a:ext cx="8229600" cy="45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Generator network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try to fool the discriminator by generating real-looking images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Discriminator network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try to distinguish between real and fake images </a:t>
            </a:r>
          </a:p>
        </p:txBody>
      </p:sp>
      <p:sp>
        <p:nvSpPr>
          <p:cNvPr id="1853" name="Shape 1853"/>
          <p:cNvSpPr txBox="1"/>
          <p:nvPr/>
        </p:nvSpPr>
        <p:spPr>
          <a:xfrm>
            <a:off x="6655700" y="94215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Ian Goodfellow et al., “Generative Adversarial Nets”, NIPS 2014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26DCB-9F4F-CA4F-B5A5-04890A2EA501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8C5CC5B-3983-477D-815F-6932FAABA19C}"/>
                  </a:ext>
                </a:extLst>
              </p14:cNvPr>
              <p14:cNvContentPartPr/>
              <p14:nvPr/>
            </p14:nvContentPartPr>
            <p14:xfrm>
              <a:off x="2878920" y="788760"/>
              <a:ext cx="5985000" cy="1800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8C5CC5B-3983-477D-815F-6932FAABA1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69560" y="779400"/>
                <a:ext cx="6003720" cy="18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4694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Last class today</a:t>
            </a:r>
          </a:p>
          <a:p>
            <a:endParaRPr lang="en-US" dirty="0"/>
          </a:p>
          <a:p>
            <a:r>
              <a:rPr lang="en-US" dirty="0"/>
              <a:t>Project submission </a:t>
            </a:r>
          </a:p>
          <a:p>
            <a:pPr lvl="1"/>
            <a:r>
              <a:rPr lang="en-US" dirty="0"/>
              <a:t>Due: 11/24, 11:59pm</a:t>
            </a:r>
          </a:p>
          <a:p>
            <a:pPr lvl="1"/>
            <a:r>
              <a:rPr lang="en-US" dirty="0"/>
              <a:t>Last deliverable in the class</a:t>
            </a:r>
          </a:p>
          <a:p>
            <a:pPr lvl="1"/>
            <a:r>
              <a:rPr lang="en-US" strike="sngStrike" dirty="0"/>
              <a:t>Can’t use late days</a:t>
            </a:r>
            <a:r>
              <a:rPr lang="en-US" dirty="0"/>
              <a:t> 8 free late days</a:t>
            </a:r>
            <a:endParaRPr lang="en-US" strike="sngStrike" dirty="0"/>
          </a:p>
          <a:p>
            <a:pPr lvl="1"/>
            <a:r>
              <a:rPr lang="en-US" dirty="0">
                <a:hlinkClick r:id="rId2"/>
              </a:rPr>
              <a:t>https://www.cc.gatech.edu/classes/AY2021/cs7643_fall/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30796D1-F5E2-4A00-B508-AB74ED39BF3D}"/>
                  </a:ext>
                </a:extLst>
              </p14:cNvPr>
              <p14:cNvContentPartPr/>
              <p14:nvPr/>
            </p14:nvContentPartPr>
            <p14:xfrm>
              <a:off x="636120" y="1230480"/>
              <a:ext cx="301320" cy="28000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30796D1-F5E2-4A00-B508-AB74ED39BF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6760" y="1221120"/>
                <a:ext cx="320040" cy="281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8600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Shape 1858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Training GANs: Two-player game</a:t>
            </a:r>
          </a:p>
        </p:txBody>
      </p:sp>
      <p:sp>
        <p:nvSpPr>
          <p:cNvPr id="1860" name="Shape 1860"/>
          <p:cNvSpPr txBox="1"/>
          <p:nvPr/>
        </p:nvSpPr>
        <p:spPr>
          <a:xfrm>
            <a:off x="156100" y="1639250"/>
            <a:ext cx="8229600" cy="45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Generator network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try to fool the discriminator by generating real-looking images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Discriminator network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try to distinguish between real and fake images </a:t>
            </a:r>
          </a:p>
        </p:txBody>
      </p:sp>
      <p:sp>
        <p:nvSpPr>
          <p:cNvPr id="1861" name="Shape 1861"/>
          <p:cNvSpPr/>
          <p:nvPr/>
        </p:nvSpPr>
        <p:spPr>
          <a:xfrm>
            <a:off x="2381950" y="4821875"/>
            <a:ext cx="1532700" cy="2409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</a:p>
        </p:txBody>
      </p:sp>
      <p:sp>
        <p:nvSpPr>
          <p:cNvPr id="1862" name="Shape 1862"/>
          <p:cNvSpPr txBox="1"/>
          <p:nvPr/>
        </p:nvSpPr>
        <p:spPr>
          <a:xfrm>
            <a:off x="433600" y="4763525"/>
            <a:ext cx="22431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Random noise</a:t>
            </a:r>
          </a:p>
        </p:txBody>
      </p:sp>
      <p:sp>
        <p:nvSpPr>
          <p:cNvPr id="1863" name="Shape 1863"/>
          <p:cNvSpPr/>
          <p:nvPr/>
        </p:nvSpPr>
        <p:spPr>
          <a:xfrm>
            <a:off x="2122425" y="4256100"/>
            <a:ext cx="2097000" cy="32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Generator Network</a:t>
            </a:r>
          </a:p>
        </p:txBody>
      </p:sp>
      <p:pic>
        <p:nvPicPr>
          <p:cNvPr id="1864" name="Shape 18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1325" y="3504963"/>
            <a:ext cx="493150" cy="512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5" name="Shape 18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0900" y="3504388"/>
            <a:ext cx="465232" cy="498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6" name="Shape 1866"/>
          <p:cNvCxnSpPr/>
          <p:nvPr/>
        </p:nvCxnSpPr>
        <p:spPr>
          <a:xfrm rot="10800000">
            <a:off x="3148300" y="4017825"/>
            <a:ext cx="0" cy="2409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67" name="Shape 1867"/>
          <p:cNvSpPr/>
          <p:nvPr/>
        </p:nvSpPr>
        <p:spPr>
          <a:xfrm>
            <a:off x="3012700" y="2934650"/>
            <a:ext cx="2208900" cy="3303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Discriminator Network</a:t>
            </a:r>
          </a:p>
        </p:txBody>
      </p:sp>
      <p:cxnSp>
        <p:nvCxnSpPr>
          <p:cNvPr id="1868" name="Shape 1868"/>
          <p:cNvCxnSpPr>
            <a:endCxn id="1867" idx="2"/>
          </p:cNvCxnSpPr>
          <p:nvPr/>
        </p:nvCxnSpPr>
        <p:spPr>
          <a:xfrm rot="10800000" flipH="1">
            <a:off x="3175750" y="3264950"/>
            <a:ext cx="941400" cy="2472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69" name="Shape 1869"/>
          <p:cNvCxnSpPr>
            <a:endCxn id="1867" idx="2"/>
          </p:cNvCxnSpPr>
          <p:nvPr/>
        </p:nvCxnSpPr>
        <p:spPr>
          <a:xfrm rot="10800000">
            <a:off x="4117150" y="3264950"/>
            <a:ext cx="1020900" cy="2472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70" name="Shape 1870"/>
          <p:cNvCxnSpPr/>
          <p:nvPr/>
        </p:nvCxnSpPr>
        <p:spPr>
          <a:xfrm rot="10800000">
            <a:off x="4117150" y="2693750"/>
            <a:ext cx="0" cy="2409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71" name="Shape 1871"/>
          <p:cNvSpPr txBox="1"/>
          <p:nvPr/>
        </p:nvSpPr>
        <p:spPr>
          <a:xfrm>
            <a:off x="376800" y="3508975"/>
            <a:ext cx="2097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Fake Images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(from generator)</a:t>
            </a:r>
          </a:p>
        </p:txBody>
      </p:sp>
      <p:sp>
        <p:nvSpPr>
          <p:cNvPr id="1872" name="Shape 1872"/>
          <p:cNvSpPr txBox="1"/>
          <p:nvPr/>
        </p:nvSpPr>
        <p:spPr>
          <a:xfrm>
            <a:off x="5732299" y="3508962"/>
            <a:ext cx="22431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 Images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(from training set)</a:t>
            </a:r>
          </a:p>
        </p:txBody>
      </p:sp>
      <p:sp>
        <p:nvSpPr>
          <p:cNvPr id="1873" name="Shape 1873"/>
          <p:cNvSpPr txBox="1"/>
          <p:nvPr/>
        </p:nvSpPr>
        <p:spPr>
          <a:xfrm>
            <a:off x="2995599" y="2385850"/>
            <a:ext cx="22431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 or Fake</a:t>
            </a:r>
          </a:p>
        </p:txBody>
      </p:sp>
      <p:pic>
        <p:nvPicPr>
          <p:cNvPr id="1874" name="Shape 18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47876" y="3504962"/>
            <a:ext cx="493149" cy="49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5" name="Shape 18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34776" y="3508138"/>
            <a:ext cx="493149" cy="50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6" name="Shape 187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56701" y="3508974"/>
            <a:ext cx="465225" cy="493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7" name="Shape 187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72501" y="3508971"/>
            <a:ext cx="465225" cy="4889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8" name="Shape 1878"/>
          <p:cNvCxnSpPr/>
          <p:nvPr/>
        </p:nvCxnSpPr>
        <p:spPr>
          <a:xfrm rot="10800000">
            <a:off x="3148300" y="4586362"/>
            <a:ext cx="0" cy="2409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79" name="Shape 1879"/>
          <p:cNvSpPr txBox="1"/>
          <p:nvPr/>
        </p:nvSpPr>
        <p:spPr>
          <a:xfrm>
            <a:off x="6655700" y="94215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Ian Goodfellow et al., “Generative Adversarial Nets”, NIPS 2014</a:t>
            </a:r>
          </a:p>
        </p:txBody>
      </p:sp>
      <p:sp>
        <p:nvSpPr>
          <p:cNvPr id="1880" name="Shape 1880"/>
          <p:cNvSpPr txBox="1"/>
          <p:nvPr/>
        </p:nvSpPr>
        <p:spPr>
          <a:xfrm>
            <a:off x="4997653" y="5219100"/>
            <a:ext cx="44238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Fake and real images copyright Emily Denton et al. 2015. Reproduced with permission.</a:t>
            </a:r>
          </a:p>
        </p:txBody>
      </p: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36BF54D6-BF90-2147-8ACF-E7DCAA24722A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9C7E6ED-F9A3-442B-A5E6-1DDB23285109}"/>
                  </a:ext>
                </a:extLst>
              </p14:cNvPr>
              <p14:cNvContentPartPr/>
              <p14:nvPr/>
            </p14:nvContentPartPr>
            <p14:xfrm>
              <a:off x="1521360" y="2218320"/>
              <a:ext cx="7503120" cy="3106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9C7E6ED-F9A3-442B-A5E6-1DDB2328510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12000" y="2208960"/>
                <a:ext cx="7521840" cy="312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4947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Shape 1885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Training GANs: Two-player game</a:t>
            </a:r>
          </a:p>
        </p:txBody>
      </p:sp>
      <p:sp>
        <p:nvSpPr>
          <p:cNvPr id="1887" name="Shape 1887"/>
          <p:cNvSpPr txBox="1"/>
          <p:nvPr/>
        </p:nvSpPr>
        <p:spPr>
          <a:xfrm>
            <a:off x="156100" y="1639250"/>
            <a:ext cx="8229600" cy="45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Generator network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try to fool the discriminator by generating real-looking images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Discriminator network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try to distinguish between real and fake images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888" name="Shape 1888"/>
          <p:cNvSpPr txBox="1"/>
          <p:nvPr/>
        </p:nvSpPr>
        <p:spPr>
          <a:xfrm>
            <a:off x="187975" y="2304550"/>
            <a:ext cx="8424000" cy="4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 jointly in </a:t>
            </a:r>
            <a:r>
              <a:rPr lang="en" sz="16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minimax game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Minimax objective function:</a:t>
            </a:r>
          </a:p>
        </p:txBody>
      </p:sp>
      <p:pic>
        <p:nvPicPr>
          <p:cNvPr id="1889" name="Shape 18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850" y="3180426"/>
            <a:ext cx="6911124" cy="53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0" name="Shape 1890"/>
          <p:cNvSpPr txBox="1"/>
          <p:nvPr/>
        </p:nvSpPr>
        <p:spPr>
          <a:xfrm>
            <a:off x="6655700" y="94215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Ian Goodfellow et al., “Generative Adversarial Nets”, NIPS 2014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C781E7C-7A97-5249-B8A4-6A733B17B6D6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4DB3FE5-685A-485A-80CF-726D62626CE3}"/>
                  </a:ext>
                </a:extLst>
              </p14:cNvPr>
              <p14:cNvContentPartPr/>
              <p14:nvPr/>
            </p14:nvContentPartPr>
            <p14:xfrm>
              <a:off x="823680" y="2191680"/>
              <a:ext cx="7661880" cy="3200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4DB3FE5-685A-485A-80CF-726D62626C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4320" y="2182320"/>
                <a:ext cx="7680600" cy="321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9053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Shape 1895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Training GANs: Two-player game</a:t>
            </a:r>
          </a:p>
        </p:txBody>
      </p:sp>
      <p:sp>
        <p:nvSpPr>
          <p:cNvPr id="1897" name="Shape 1897"/>
          <p:cNvSpPr txBox="1"/>
          <p:nvPr/>
        </p:nvSpPr>
        <p:spPr>
          <a:xfrm>
            <a:off x="156100" y="1639250"/>
            <a:ext cx="8229600" cy="45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Generator network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try to fool the discriminator by generating real-looking images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Discriminator network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try to distinguish between real and fake images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898" name="Shape 1898"/>
          <p:cNvSpPr txBox="1"/>
          <p:nvPr/>
        </p:nvSpPr>
        <p:spPr>
          <a:xfrm>
            <a:off x="187975" y="2304550"/>
            <a:ext cx="8424000" cy="4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 jointly in </a:t>
            </a: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minimax game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Minimax objective function:</a:t>
            </a:r>
          </a:p>
        </p:txBody>
      </p:sp>
      <p:pic>
        <p:nvPicPr>
          <p:cNvPr id="1899" name="Shape 18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850" y="3180426"/>
            <a:ext cx="6911124" cy="53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0" name="Shape 1900"/>
          <p:cNvSpPr/>
          <p:nvPr/>
        </p:nvSpPr>
        <p:spPr>
          <a:xfrm rot="-5400000">
            <a:off x="3756900" y="3250075"/>
            <a:ext cx="154200" cy="792900"/>
          </a:xfrm>
          <a:prstGeom prst="leftBrace">
            <a:avLst>
              <a:gd name="adj1" fmla="val 0"/>
              <a:gd name="adj2" fmla="val 50000"/>
            </a:avLst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Shape 1901"/>
          <p:cNvSpPr txBox="1"/>
          <p:nvPr/>
        </p:nvSpPr>
        <p:spPr>
          <a:xfrm>
            <a:off x="2944475" y="3604950"/>
            <a:ext cx="1783800" cy="4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Discriminator output for real data x</a:t>
            </a:r>
          </a:p>
        </p:txBody>
      </p:sp>
      <p:sp>
        <p:nvSpPr>
          <p:cNvPr id="1902" name="Shape 1902"/>
          <p:cNvSpPr/>
          <p:nvPr/>
        </p:nvSpPr>
        <p:spPr>
          <a:xfrm rot="-5400000">
            <a:off x="6905850" y="2920525"/>
            <a:ext cx="154200" cy="1452000"/>
          </a:xfrm>
          <a:prstGeom prst="leftBrace">
            <a:avLst>
              <a:gd name="adj1" fmla="val 0"/>
              <a:gd name="adj2" fmla="val 50000"/>
            </a:avLst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Shape 1903"/>
          <p:cNvSpPr txBox="1"/>
          <p:nvPr/>
        </p:nvSpPr>
        <p:spPr>
          <a:xfrm>
            <a:off x="5935725" y="3604950"/>
            <a:ext cx="2297700" cy="4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Discriminator output for generated fake data G(z) </a:t>
            </a:r>
          </a:p>
        </p:txBody>
      </p:sp>
      <p:sp>
        <p:nvSpPr>
          <p:cNvPr id="1904" name="Shape 1904"/>
          <p:cNvSpPr txBox="1"/>
          <p:nvPr/>
        </p:nvSpPr>
        <p:spPr>
          <a:xfrm>
            <a:off x="3291125" y="2618137"/>
            <a:ext cx="4347300" cy="4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Discriminator outputs likelihood in (0,1) of real image </a:t>
            </a:r>
          </a:p>
        </p:txBody>
      </p:sp>
      <p:sp>
        <p:nvSpPr>
          <p:cNvPr id="1905" name="Shape 1905"/>
          <p:cNvSpPr txBox="1"/>
          <p:nvPr/>
        </p:nvSpPr>
        <p:spPr>
          <a:xfrm>
            <a:off x="6655700" y="94215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Ian Goodfellow et al., “Generative Adversarial Nets”, NIPS 2014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6BCE5F23-A6E6-ED4C-938C-38E2B3F3F848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176899F-82BD-4AF9-803C-C37CEBA7A11B}"/>
                  </a:ext>
                </a:extLst>
              </p14:cNvPr>
              <p14:cNvContentPartPr/>
              <p14:nvPr/>
            </p14:nvContentPartPr>
            <p14:xfrm>
              <a:off x="3011760" y="4238640"/>
              <a:ext cx="5149080" cy="41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176899F-82BD-4AF9-803C-C37CEBA7A1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02400" y="4229280"/>
                <a:ext cx="5167800" cy="6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8594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Shape 1910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Training GANs: Two-player game</a:t>
            </a:r>
          </a:p>
        </p:txBody>
      </p:sp>
      <p:sp>
        <p:nvSpPr>
          <p:cNvPr id="1912" name="Shape 1912"/>
          <p:cNvSpPr txBox="1"/>
          <p:nvPr/>
        </p:nvSpPr>
        <p:spPr>
          <a:xfrm>
            <a:off x="156100" y="1639250"/>
            <a:ext cx="8229600" cy="45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Generator network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try to fool the discriminator by generating real-looking images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Discriminator network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try to distinguish between real and fake images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913" name="Shape 1913"/>
          <p:cNvSpPr txBox="1"/>
          <p:nvPr/>
        </p:nvSpPr>
        <p:spPr>
          <a:xfrm>
            <a:off x="187975" y="2304550"/>
            <a:ext cx="8424000" cy="4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 jointly in </a:t>
            </a: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minimax game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Minimax objective function:</a:t>
            </a:r>
          </a:p>
        </p:txBody>
      </p:sp>
      <p:pic>
        <p:nvPicPr>
          <p:cNvPr id="1914" name="Shape 19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850" y="3180426"/>
            <a:ext cx="6911124" cy="53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5" name="Shape 1915"/>
          <p:cNvSpPr/>
          <p:nvPr/>
        </p:nvSpPr>
        <p:spPr>
          <a:xfrm rot="-5400000">
            <a:off x="3756900" y="3250075"/>
            <a:ext cx="154200" cy="792900"/>
          </a:xfrm>
          <a:prstGeom prst="leftBrace">
            <a:avLst>
              <a:gd name="adj1" fmla="val 0"/>
              <a:gd name="adj2" fmla="val 50000"/>
            </a:avLst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6" name="Shape 1916"/>
          <p:cNvSpPr txBox="1"/>
          <p:nvPr/>
        </p:nvSpPr>
        <p:spPr>
          <a:xfrm>
            <a:off x="2944475" y="3604950"/>
            <a:ext cx="1783800" cy="4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Discriminator output for real data x</a:t>
            </a:r>
          </a:p>
        </p:txBody>
      </p:sp>
      <p:sp>
        <p:nvSpPr>
          <p:cNvPr id="1917" name="Shape 1917"/>
          <p:cNvSpPr/>
          <p:nvPr/>
        </p:nvSpPr>
        <p:spPr>
          <a:xfrm rot="-5400000">
            <a:off x="6905850" y="2920525"/>
            <a:ext cx="154200" cy="1452000"/>
          </a:xfrm>
          <a:prstGeom prst="leftBrace">
            <a:avLst>
              <a:gd name="adj1" fmla="val 0"/>
              <a:gd name="adj2" fmla="val 50000"/>
            </a:avLst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8" name="Shape 1918"/>
          <p:cNvSpPr txBox="1"/>
          <p:nvPr/>
        </p:nvSpPr>
        <p:spPr>
          <a:xfrm>
            <a:off x="5935725" y="3604950"/>
            <a:ext cx="2297700" cy="4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Discriminator output for generated fake data G(z) </a:t>
            </a:r>
          </a:p>
        </p:txBody>
      </p:sp>
      <p:sp>
        <p:nvSpPr>
          <p:cNvPr id="1919" name="Shape 1919"/>
          <p:cNvSpPr txBox="1"/>
          <p:nvPr/>
        </p:nvSpPr>
        <p:spPr>
          <a:xfrm>
            <a:off x="3291125" y="2618137"/>
            <a:ext cx="4347300" cy="4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Discriminator outputs likelihood in (0,1) of real image </a:t>
            </a:r>
          </a:p>
        </p:txBody>
      </p:sp>
      <p:sp>
        <p:nvSpPr>
          <p:cNvPr id="1920" name="Shape 1920"/>
          <p:cNvSpPr txBox="1"/>
          <p:nvPr/>
        </p:nvSpPr>
        <p:spPr>
          <a:xfrm>
            <a:off x="35575" y="4709500"/>
            <a:ext cx="8508600" cy="97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indent="-3302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Discriminator (θ</a:t>
            </a:r>
            <a:r>
              <a:rPr lang="en" sz="1600" kern="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wants to </a:t>
            </a: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maximize objective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such that D(x) is close to 1 (real) and D(G(z)) is close to 0 (fake)</a:t>
            </a:r>
          </a:p>
          <a:p>
            <a:pPr marL="457200" indent="-3302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Generator (θ</a:t>
            </a:r>
            <a:r>
              <a:rPr lang="en" sz="1600" kern="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wants to </a:t>
            </a: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minimize objective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such that D(G(z)) is close to 1 (discriminator is fooled into thinking generated G(z) is real)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1" name="Shape 1921"/>
          <p:cNvSpPr txBox="1"/>
          <p:nvPr/>
        </p:nvSpPr>
        <p:spPr>
          <a:xfrm>
            <a:off x="6655700" y="94215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Ian Goodfellow et al., “Generative Adversarial Nets”, NIPS 2014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2F83F0DD-4614-9A4D-BF1D-8639B95C7605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B5749D7-E800-40AD-BBA5-F9D7E7476CBD}"/>
                  </a:ext>
                </a:extLst>
              </p14:cNvPr>
              <p14:cNvContentPartPr/>
              <p14:nvPr/>
            </p14:nvContentPartPr>
            <p14:xfrm>
              <a:off x="2880" y="945000"/>
              <a:ext cx="9097920" cy="5407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B5749D7-E800-40AD-BBA5-F9D7E7476CB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480" y="935640"/>
                <a:ext cx="9116640" cy="542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7056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Shape 1926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Training GANs: Two-player game</a:t>
            </a:r>
          </a:p>
        </p:txBody>
      </p:sp>
      <p:sp>
        <p:nvSpPr>
          <p:cNvPr id="1928" name="Shape 1928"/>
          <p:cNvSpPr txBox="1"/>
          <p:nvPr/>
        </p:nvSpPr>
        <p:spPr>
          <a:xfrm>
            <a:off x="187975" y="1542550"/>
            <a:ext cx="8424000" cy="4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Minimax objective function:</a:t>
            </a:r>
          </a:p>
        </p:txBody>
      </p:sp>
      <p:pic>
        <p:nvPicPr>
          <p:cNvPr id="1929" name="Shape 19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4327" y="1885026"/>
            <a:ext cx="5848248" cy="45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0" name="Shape 1930"/>
          <p:cNvSpPr txBox="1"/>
          <p:nvPr/>
        </p:nvSpPr>
        <p:spPr>
          <a:xfrm>
            <a:off x="196650" y="3032575"/>
            <a:ext cx="8508600" cy="28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Alternate between:</a:t>
            </a:r>
          </a:p>
          <a:p>
            <a:pPr marL="457200" indent="-3302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AutoNum type="arabicPeriod"/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Gradient ascent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 discriminator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Shape 1931"/>
          <p:cNvSpPr txBox="1"/>
          <p:nvPr/>
        </p:nvSpPr>
        <p:spPr>
          <a:xfrm>
            <a:off x="269550" y="3579350"/>
            <a:ext cx="5444700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   Gradient descent 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generator</a:t>
            </a:r>
          </a:p>
        </p:txBody>
      </p:sp>
      <p:pic>
        <p:nvPicPr>
          <p:cNvPr id="1932" name="Shape 19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7825" y="3067024"/>
            <a:ext cx="5484960" cy="43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3" name="Shape 19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6000" y="4006026"/>
            <a:ext cx="3112674" cy="3593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4" name="Shape 1934"/>
          <p:cNvSpPr txBox="1"/>
          <p:nvPr/>
        </p:nvSpPr>
        <p:spPr>
          <a:xfrm>
            <a:off x="6655700" y="94215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Ian Goodfellow et al., “Generative Adversarial Nets”, NIPS 2014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7029F8A1-C6D8-0540-ACA1-80577E2D5BE4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5C4610B-E784-47D2-9566-BC01D7DE76FC}"/>
                  </a:ext>
                </a:extLst>
              </p14:cNvPr>
              <p14:cNvContentPartPr/>
              <p14:nvPr/>
            </p14:nvContentPartPr>
            <p14:xfrm>
              <a:off x="151920" y="2522160"/>
              <a:ext cx="8832960" cy="2543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5C4610B-E784-47D2-9566-BC01D7DE76F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2560" y="2512800"/>
                <a:ext cx="8851680" cy="256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5657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Shape 1939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Training GANs: Two-player game</a:t>
            </a:r>
          </a:p>
        </p:txBody>
      </p:sp>
      <p:sp>
        <p:nvSpPr>
          <p:cNvPr id="1941" name="Shape 1941"/>
          <p:cNvSpPr txBox="1"/>
          <p:nvPr/>
        </p:nvSpPr>
        <p:spPr>
          <a:xfrm>
            <a:off x="187975" y="1542550"/>
            <a:ext cx="8424000" cy="4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Minimax objective function:</a:t>
            </a:r>
          </a:p>
        </p:txBody>
      </p:sp>
      <p:pic>
        <p:nvPicPr>
          <p:cNvPr id="1942" name="Shape 19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4327" y="1885026"/>
            <a:ext cx="5848248" cy="45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943" name="Shape 1943"/>
          <p:cNvSpPr txBox="1"/>
          <p:nvPr/>
        </p:nvSpPr>
        <p:spPr>
          <a:xfrm>
            <a:off x="196650" y="3032575"/>
            <a:ext cx="8508600" cy="28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Alternate between:</a:t>
            </a:r>
          </a:p>
          <a:p>
            <a:pPr marL="457200" indent="-3302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AutoNum type="arabicPeriod"/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Gradient ascent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 discriminator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Shape 1944"/>
          <p:cNvSpPr txBox="1"/>
          <p:nvPr/>
        </p:nvSpPr>
        <p:spPr>
          <a:xfrm>
            <a:off x="269550" y="3579350"/>
            <a:ext cx="5444700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   Gradient descent 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generator</a:t>
            </a:r>
          </a:p>
        </p:txBody>
      </p:sp>
      <p:pic>
        <p:nvPicPr>
          <p:cNvPr id="1945" name="Shape 19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7825" y="3067024"/>
            <a:ext cx="5484960" cy="43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6" name="Shape 19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6000" y="4006026"/>
            <a:ext cx="3112674" cy="359399"/>
          </a:xfrm>
          <a:prstGeom prst="rect">
            <a:avLst/>
          </a:prstGeom>
          <a:noFill/>
          <a:ln>
            <a:noFill/>
          </a:ln>
        </p:spPr>
      </p:pic>
      <p:sp>
        <p:nvSpPr>
          <p:cNvPr id="1947" name="Shape 1947"/>
          <p:cNvSpPr txBox="1"/>
          <p:nvPr/>
        </p:nvSpPr>
        <p:spPr>
          <a:xfrm>
            <a:off x="693300" y="4484700"/>
            <a:ext cx="3885900" cy="3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 practice, optimizing this generator objective does not work well!</a:t>
            </a:r>
          </a:p>
        </p:txBody>
      </p:sp>
      <p:sp>
        <p:nvSpPr>
          <p:cNvPr id="1948" name="Shape 1948"/>
          <p:cNvSpPr txBox="1"/>
          <p:nvPr/>
        </p:nvSpPr>
        <p:spPr>
          <a:xfrm>
            <a:off x="6655700" y="94215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Ian Goodfellow et al., “Generative Adversarial Nets”, NIPS 2014</a:t>
            </a:r>
          </a:p>
        </p:txBody>
      </p:sp>
      <p:pic>
        <p:nvPicPr>
          <p:cNvPr id="1949" name="Shape 19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06525" y="3855100"/>
            <a:ext cx="2198725" cy="1604815"/>
          </a:xfrm>
          <a:prstGeom prst="rect">
            <a:avLst/>
          </a:prstGeom>
          <a:noFill/>
          <a:ln>
            <a:noFill/>
          </a:ln>
        </p:spPr>
      </p:pic>
      <p:sp>
        <p:nvSpPr>
          <p:cNvPr id="1950" name="Shape 1950"/>
          <p:cNvSpPr txBox="1"/>
          <p:nvPr/>
        </p:nvSpPr>
        <p:spPr>
          <a:xfrm>
            <a:off x="4783600" y="4032050"/>
            <a:ext cx="1906500" cy="3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When sample is likely fake, want to learn from it to improve generator. But gradient in this region is relatively flat!</a:t>
            </a:r>
          </a:p>
        </p:txBody>
      </p:sp>
      <p:sp>
        <p:nvSpPr>
          <p:cNvPr id="1951" name="Shape 1951"/>
          <p:cNvSpPr txBox="1"/>
          <p:nvPr/>
        </p:nvSpPr>
        <p:spPr>
          <a:xfrm>
            <a:off x="7204400" y="2916712"/>
            <a:ext cx="1840200" cy="3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Gradient signal dominated by region where sample is already good</a:t>
            </a:r>
          </a:p>
        </p:txBody>
      </p:sp>
      <p:cxnSp>
        <p:nvCxnSpPr>
          <p:cNvPr id="1952" name="Shape 1952"/>
          <p:cNvCxnSpPr/>
          <p:nvPr/>
        </p:nvCxnSpPr>
        <p:spPr>
          <a:xfrm rot="10800000" flipH="1">
            <a:off x="6421925" y="4623350"/>
            <a:ext cx="410400" cy="2295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53" name="Shape 1953"/>
          <p:cNvCxnSpPr/>
          <p:nvPr/>
        </p:nvCxnSpPr>
        <p:spPr>
          <a:xfrm>
            <a:off x="8113425" y="3855100"/>
            <a:ext cx="348600" cy="10401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A62449B3-E029-7046-B477-38335054C552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A5F4E20-6D57-44E6-847F-7D89FA8901CC}"/>
                  </a:ext>
                </a:extLst>
              </p14:cNvPr>
              <p14:cNvContentPartPr/>
              <p14:nvPr/>
            </p14:nvContentPartPr>
            <p14:xfrm>
              <a:off x="2662560" y="3513600"/>
              <a:ext cx="5888520" cy="2311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A5F4E20-6D57-44E6-847F-7D89FA8901C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53200" y="3504240"/>
                <a:ext cx="5907240" cy="232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5668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Shape 1958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Training GANs: Two-player game</a:t>
            </a:r>
          </a:p>
        </p:txBody>
      </p:sp>
      <p:sp>
        <p:nvSpPr>
          <p:cNvPr id="1960" name="Shape 1960"/>
          <p:cNvSpPr txBox="1"/>
          <p:nvPr/>
        </p:nvSpPr>
        <p:spPr>
          <a:xfrm>
            <a:off x="187975" y="1542550"/>
            <a:ext cx="8424000" cy="4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Minimax objective function:</a:t>
            </a:r>
          </a:p>
        </p:txBody>
      </p:sp>
      <p:pic>
        <p:nvPicPr>
          <p:cNvPr id="1961" name="Shape 19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4327" y="1885026"/>
            <a:ext cx="5848248" cy="45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962" name="Shape 1962"/>
          <p:cNvSpPr txBox="1"/>
          <p:nvPr/>
        </p:nvSpPr>
        <p:spPr>
          <a:xfrm>
            <a:off x="196650" y="3032575"/>
            <a:ext cx="8508600" cy="28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Alternate between:</a:t>
            </a:r>
          </a:p>
          <a:p>
            <a:pPr marL="457200" indent="-3302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AutoNum type="arabicPeriod"/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Gradient ascent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 discriminator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Shape 1963"/>
          <p:cNvSpPr txBox="1"/>
          <p:nvPr/>
        </p:nvSpPr>
        <p:spPr>
          <a:xfrm>
            <a:off x="269550" y="3579350"/>
            <a:ext cx="6015474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   Instead: Gradient </a:t>
            </a:r>
            <a:r>
              <a:rPr lang="en" sz="1600" b="1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ascent</a:t>
            </a:r>
            <a:r>
              <a:rPr lang="en" sz="16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generator, </a:t>
            </a:r>
            <a:r>
              <a:rPr lang="en" sz="16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different objective</a:t>
            </a:r>
          </a:p>
        </p:txBody>
      </p:sp>
      <p:pic>
        <p:nvPicPr>
          <p:cNvPr id="1964" name="Shape 19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7825" y="3067024"/>
            <a:ext cx="5484960" cy="43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5" name="Shape 1965"/>
          <p:cNvSpPr txBox="1"/>
          <p:nvPr/>
        </p:nvSpPr>
        <p:spPr>
          <a:xfrm>
            <a:off x="7184750" y="5069950"/>
            <a:ext cx="1840200" cy="3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6" name="Shape 19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94900" y="3984001"/>
            <a:ext cx="2777736" cy="359399"/>
          </a:xfrm>
          <a:prstGeom prst="rect">
            <a:avLst/>
          </a:prstGeom>
          <a:noFill/>
          <a:ln>
            <a:noFill/>
          </a:ln>
        </p:spPr>
      </p:pic>
      <p:sp>
        <p:nvSpPr>
          <p:cNvPr id="1967" name="Shape 1967"/>
          <p:cNvSpPr txBox="1"/>
          <p:nvPr/>
        </p:nvSpPr>
        <p:spPr>
          <a:xfrm>
            <a:off x="159900" y="4408500"/>
            <a:ext cx="5592600" cy="3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Instead of minimizing likelihood of discriminator being correct, now maximize likelihood of discriminator being wrong.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Same objective of fooling discriminator, but now higher gradient signal for bad samples =&gt; works much better! Standard in practice.</a:t>
            </a:r>
          </a:p>
        </p:txBody>
      </p:sp>
      <p:sp>
        <p:nvSpPr>
          <p:cNvPr id="1968" name="Shape 1968"/>
          <p:cNvSpPr txBox="1"/>
          <p:nvPr/>
        </p:nvSpPr>
        <p:spPr>
          <a:xfrm>
            <a:off x="6655700" y="94215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Ian Goodfellow et al., “Generative Adversarial Nets”, NIPS 2014</a:t>
            </a:r>
          </a:p>
        </p:txBody>
      </p:sp>
      <p:pic>
        <p:nvPicPr>
          <p:cNvPr id="1969" name="Shape 19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64675" y="3642962"/>
            <a:ext cx="2380624" cy="173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0" name="Shape 1970"/>
          <p:cNvSpPr txBox="1"/>
          <p:nvPr/>
        </p:nvSpPr>
        <p:spPr>
          <a:xfrm>
            <a:off x="5660100" y="4469600"/>
            <a:ext cx="1906500" cy="3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High gradient signal </a:t>
            </a:r>
          </a:p>
        </p:txBody>
      </p:sp>
      <p:sp>
        <p:nvSpPr>
          <p:cNvPr id="1971" name="Shape 1971"/>
          <p:cNvSpPr txBox="1"/>
          <p:nvPr/>
        </p:nvSpPr>
        <p:spPr>
          <a:xfrm>
            <a:off x="7336500" y="5079200"/>
            <a:ext cx="1906500" cy="3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Low gradient signal </a:t>
            </a:r>
          </a:p>
        </p:txBody>
      </p:sp>
      <p:cxnSp>
        <p:nvCxnSpPr>
          <p:cNvPr id="1972" name="Shape 1972"/>
          <p:cNvCxnSpPr/>
          <p:nvPr/>
        </p:nvCxnSpPr>
        <p:spPr>
          <a:xfrm rot="10800000" flipH="1">
            <a:off x="6552375" y="4037937"/>
            <a:ext cx="219600" cy="4959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73" name="Shape 1973"/>
          <p:cNvCxnSpPr/>
          <p:nvPr/>
        </p:nvCxnSpPr>
        <p:spPr>
          <a:xfrm rot="10800000" flipH="1">
            <a:off x="8243875" y="4430262"/>
            <a:ext cx="73200" cy="7509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215761DF-7F0B-8540-A451-BE691BBF6619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7E9EA8A-449E-4A43-9EAF-4264438EDF1F}"/>
                  </a:ext>
                </a:extLst>
              </p14:cNvPr>
              <p14:cNvContentPartPr/>
              <p14:nvPr/>
            </p14:nvContentPartPr>
            <p14:xfrm>
              <a:off x="1542600" y="3934800"/>
              <a:ext cx="4439880" cy="468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7E9EA8A-449E-4A43-9EAF-4264438EDF1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33240" y="3925440"/>
                <a:ext cx="4458600" cy="48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8634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Shape 1978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 dirty="0"/>
              <a:t>Training GANs: Two-player game</a:t>
            </a:r>
          </a:p>
        </p:txBody>
      </p:sp>
      <p:sp>
        <p:nvSpPr>
          <p:cNvPr id="1980" name="Shape 1980"/>
          <p:cNvSpPr txBox="1"/>
          <p:nvPr/>
        </p:nvSpPr>
        <p:spPr>
          <a:xfrm>
            <a:off x="187975" y="1542550"/>
            <a:ext cx="8424000" cy="4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Minimax objective function:</a:t>
            </a:r>
          </a:p>
        </p:txBody>
      </p:sp>
      <p:pic>
        <p:nvPicPr>
          <p:cNvPr id="1981" name="Shape 19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4327" y="1885026"/>
            <a:ext cx="5848248" cy="45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982" name="Shape 1982"/>
          <p:cNvSpPr txBox="1"/>
          <p:nvPr/>
        </p:nvSpPr>
        <p:spPr>
          <a:xfrm>
            <a:off x="196650" y="3032575"/>
            <a:ext cx="8508600" cy="28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Alternate between:</a:t>
            </a:r>
          </a:p>
          <a:p>
            <a:pPr marL="457200" indent="-3302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AutoNum type="arabicPeriod"/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Gradient ascent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 discriminator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Shape 1983"/>
          <p:cNvSpPr txBox="1"/>
          <p:nvPr/>
        </p:nvSpPr>
        <p:spPr>
          <a:xfrm>
            <a:off x="269550" y="3579350"/>
            <a:ext cx="6015474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   Instead: Gradient </a:t>
            </a:r>
            <a:r>
              <a:rPr lang="en" sz="1600" b="1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ascent</a:t>
            </a:r>
            <a:r>
              <a:rPr lang="en" sz="16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generator, </a:t>
            </a:r>
            <a:r>
              <a:rPr lang="en" sz="16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different objective</a:t>
            </a:r>
          </a:p>
        </p:txBody>
      </p:sp>
      <p:pic>
        <p:nvPicPr>
          <p:cNvPr id="1984" name="Shape 19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7825" y="3067024"/>
            <a:ext cx="5484960" cy="43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5" name="Shape 1985"/>
          <p:cNvSpPr txBox="1"/>
          <p:nvPr/>
        </p:nvSpPr>
        <p:spPr>
          <a:xfrm>
            <a:off x="159900" y="4408500"/>
            <a:ext cx="5592600" cy="3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Instead of minimizing likelihood of discriminator being correct, now maximize likelihood of discriminator being wrong.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Same objective of fooling discriminator, but now higher gradient signal for bad samples =&gt; works much better! Standard in practice.</a:t>
            </a:r>
          </a:p>
        </p:txBody>
      </p:sp>
      <p:sp>
        <p:nvSpPr>
          <p:cNvPr id="1986" name="Shape 1986"/>
          <p:cNvSpPr txBox="1"/>
          <p:nvPr/>
        </p:nvSpPr>
        <p:spPr>
          <a:xfrm>
            <a:off x="7184750" y="5069950"/>
            <a:ext cx="1840200" cy="3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Shape 1988"/>
          <p:cNvSpPr txBox="1"/>
          <p:nvPr/>
        </p:nvSpPr>
        <p:spPr>
          <a:xfrm>
            <a:off x="6655700" y="94215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Ian Goodfellow et al., “Generative Adversarial Nets”, NIPS 2014</a:t>
            </a:r>
          </a:p>
        </p:txBody>
      </p:sp>
      <p:pic>
        <p:nvPicPr>
          <p:cNvPr id="1989" name="Shape 19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4675" y="3642962"/>
            <a:ext cx="2380624" cy="173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0" name="Shape 1990"/>
          <p:cNvSpPr txBox="1"/>
          <p:nvPr/>
        </p:nvSpPr>
        <p:spPr>
          <a:xfrm>
            <a:off x="5660100" y="4469600"/>
            <a:ext cx="1906500" cy="3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High gradient signal </a:t>
            </a:r>
          </a:p>
        </p:txBody>
      </p:sp>
      <p:sp>
        <p:nvSpPr>
          <p:cNvPr id="1991" name="Shape 1991"/>
          <p:cNvSpPr txBox="1"/>
          <p:nvPr/>
        </p:nvSpPr>
        <p:spPr>
          <a:xfrm>
            <a:off x="7336500" y="5079200"/>
            <a:ext cx="1906500" cy="3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Low gradient signal </a:t>
            </a:r>
          </a:p>
        </p:txBody>
      </p:sp>
      <p:cxnSp>
        <p:nvCxnSpPr>
          <p:cNvPr id="1992" name="Shape 1992"/>
          <p:cNvCxnSpPr/>
          <p:nvPr/>
        </p:nvCxnSpPr>
        <p:spPr>
          <a:xfrm rot="10800000" flipH="1">
            <a:off x="6552375" y="4037937"/>
            <a:ext cx="219600" cy="4959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93" name="Shape 1993"/>
          <p:cNvCxnSpPr/>
          <p:nvPr/>
        </p:nvCxnSpPr>
        <p:spPr>
          <a:xfrm rot="10800000" flipH="1">
            <a:off x="8243875" y="4430262"/>
            <a:ext cx="73200" cy="7509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94" name="Shape 1994"/>
          <p:cNvSpPr txBox="1"/>
          <p:nvPr/>
        </p:nvSpPr>
        <p:spPr>
          <a:xfrm>
            <a:off x="6938500" y="2200725"/>
            <a:ext cx="2184900" cy="3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3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Aside: Jointly training two networks is challenging, can be unstable.  Choosing objectives with better loss landscapes helps training, is an active area of research.</a:t>
            </a:r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CAEA11C0-7D7A-C242-A27E-80A91F4571D0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pic>
        <p:nvPicPr>
          <p:cNvPr id="19" name="Shape 1966">
            <a:extLst>
              <a:ext uri="{FF2B5EF4-FFF2-40B4-BE49-F238E27FC236}">
                <a16:creationId xmlns:a16="http://schemas.microsoft.com/office/drawing/2014/main" id="{E2E66B01-B985-694B-BD56-3C911E018C8C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94900" y="3984001"/>
            <a:ext cx="2777736" cy="35939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2F18694-6892-4220-A338-3EC46B43A486}"/>
                  </a:ext>
                </a:extLst>
              </p14:cNvPr>
              <p14:cNvContentPartPr/>
              <p14:nvPr/>
            </p14:nvContentPartPr>
            <p14:xfrm>
              <a:off x="8761680" y="2270880"/>
              <a:ext cx="234000" cy="1463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2F18694-6892-4220-A338-3EC46B43A48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52320" y="2261520"/>
                <a:ext cx="252720" cy="148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5732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" name="Shape 2001"/>
          <p:cNvSpPr txBox="1"/>
          <p:nvPr/>
        </p:nvSpPr>
        <p:spPr>
          <a:xfrm>
            <a:off x="187975" y="1542550"/>
            <a:ext cx="84240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Putting it together: GAN training algorithm</a:t>
            </a:r>
            <a:endParaRPr sz="16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02" name="Shape 2002"/>
          <p:cNvSpPr txBox="1"/>
          <p:nvPr/>
        </p:nvSpPr>
        <p:spPr>
          <a:xfrm>
            <a:off x="419875" y="2099500"/>
            <a:ext cx="38814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03" name="Shape 20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8228" y="2017863"/>
            <a:ext cx="6253098" cy="31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4" name="Shape 2004"/>
          <p:cNvSpPr/>
          <p:nvPr/>
        </p:nvSpPr>
        <p:spPr>
          <a:xfrm>
            <a:off x="1897675" y="4161450"/>
            <a:ext cx="3881400" cy="18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05" name="Shape 20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1475" y="4171601"/>
            <a:ext cx="5339952" cy="1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6" name="Shape 2006"/>
          <p:cNvSpPr/>
          <p:nvPr/>
        </p:nvSpPr>
        <p:spPr>
          <a:xfrm>
            <a:off x="2915175" y="3211325"/>
            <a:ext cx="3834000" cy="505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07" name="Shape 20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8426" y="3169625"/>
            <a:ext cx="3715049" cy="4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8" name="Shape 2008"/>
          <p:cNvSpPr/>
          <p:nvPr/>
        </p:nvSpPr>
        <p:spPr>
          <a:xfrm>
            <a:off x="3454225" y="4430975"/>
            <a:ext cx="2607900" cy="559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09" name="Shape 200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38975" y="4430975"/>
            <a:ext cx="2185300" cy="4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28E3EDE-437C-6149-8C82-A91A5B712088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18" name="Shape 1978">
            <a:extLst>
              <a:ext uri="{FF2B5EF4-FFF2-40B4-BE49-F238E27FC236}">
                <a16:creationId xmlns:a16="http://schemas.microsoft.com/office/drawing/2014/main" id="{9B756E26-62CF-5F4D-AF07-0B028FFFA8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 dirty="0"/>
              <a:t>Training GANs: Two-player game</a:t>
            </a:r>
          </a:p>
        </p:txBody>
      </p:sp>
      <p:sp>
        <p:nvSpPr>
          <p:cNvPr id="19" name="Shape 1988">
            <a:extLst>
              <a:ext uri="{FF2B5EF4-FFF2-40B4-BE49-F238E27FC236}">
                <a16:creationId xmlns:a16="http://schemas.microsoft.com/office/drawing/2014/main" id="{08843A69-9547-8F47-BE2B-EF27FA8730CE}"/>
              </a:ext>
            </a:extLst>
          </p:cNvPr>
          <p:cNvSpPr txBox="1"/>
          <p:nvPr/>
        </p:nvSpPr>
        <p:spPr>
          <a:xfrm>
            <a:off x="6655700" y="94215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Ian Goodfellow et al., “Generative Adversarial Nets”, NIPS 2014</a:t>
            </a:r>
          </a:p>
        </p:txBody>
      </p:sp>
    </p:spTree>
    <p:extLst>
      <p:ext uri="{BB962C8B-B14F-4D97-AF65-F5344CB8AC3E}">
        <p14:creationId xmlns:p14="http://schemas.microsoft.com/office/powerpoint/2010/main" val="3031194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" name="Shape 2017"/>
          <p:cNvSpPr txBox="1"/>
          <p:nvPr/>
        </p:nvSpPr>
        <p:spPr>
          <a:xfrm>
            <a:off x="187975" y="1542550"/>
            <a:ext cx="84240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Putting it together: GAN training algorithm</a:t>
            </a:r>
            <a:endParaRPr sz="16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18" name="Shape 2018"/>
          <p:cNvSpPr txBox="1"/>
          <p:nvPr/>
        </p:nvSpPr>
        <p:spPr>
          <a:xfrm>
            <a:off x="419875" y="2099500"/>
            <a:ext cx="38814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19" name="Shape 20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8228" y="2017863"/>
            <a:ext cx="6253098" cy="31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0" name="Shape 2020"/>
          <p:cNvSpPr/>
          <p:nvPr/>
        </p:nvSpPr>
        <p:spPr>
          <a:xfrm>
            <a:off x="1897675" y="4161450"/>
            <a:ext cx="3881400" cy="18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21" name="Shape 20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1475" y="4171601"/>
            <a:ext cx="5339952" cy="1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2" name="Shape 2022"/>
          <p:cNvSpPr/>
          <p:nvPr/>
        </p:nvSpPr>
        <p:spPr>
          <a:xfrm>
            <a:off x="2915175" y="3211325"/>
            <a:ext cx="3834000" cy="505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23" name="Shape 20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8426" y="3169625"/>
            <a:ext cx="3715049" cy="4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4" name="Shape 2024"/>
          <p:cNvSpPr/>
          <p:nvPr/>
        </p:nvSpPr>
        <p:spPr>
          <a:xfrm>
            <a:off x="3454225" y="4430975"/>
            <a:ext cx="2607900" cy="559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25" name="Shape 20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38975" y="4430975"/>
            <a:ext cx="2185300" cy="4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6" name="Shape 2026"/>
          <p:cNvSpPr txBox="1"/>
          <p:nvPr/>
        </p:nvSpPr>
        <p:spPr>
          <a:xfrm>
            <a:off x="2012225" y="2187100"/>
            <a:ext cx="515100" cy="1887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027" name="Shape 2027"/>
          <p:cNvCxnSpPr/>
          <p:nvPr/>
        </p:nvCxnSpPr>
        <p:spPr>
          <a:xfrm rot="10800000" flipH="1">
            <a:off x="1170050" y="2342125"/>
            <a:ext cx="795000" cy="2898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28" name="Shape 2028"/>
          <p:cNvSpPr txBox="1"/>
          <p:nvPr/>
        </p:nvSpPr>
        <p:spPr>
          <a:xfrm>
            <a:off x="74150" y="2533150"/>
            <a:ext cx="16710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Some find k=1 more stable, others use k &gt; 1, no best rule.</a:t>
            </a:r>
            <a:endParaRPr sz="14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Recent work (e.g. Wasserstein GAN) alleviates this problem, better stability!</a:t>
            </a:r>
            <a:endParaRPr sz="14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D06DC6BC-5424-B949-9816-DB4E1E3E093B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21" name="Shape 1978">
            <a:extLst>
              <a:ext uri="{FF2B5EF4-FFF2-40B4-BE49-F238E27FC236}">
                <a16:creationId xmlns:a16="http://schemas.microsoft.com/office/drawing/2014/main" id="{D583A0B5-1817-334F-BA03-1AD280097B6C}"/>
              </a:ext>
            </a:extLst>
          </p:cNvPr>
          <p:cNvSpPr txBox="1">
            <a:spLocks/>
          </p:cNvSpPr>
          <p:nvPr/>
        </p:nvSpPr>
        <p:spPr bwMode="auto">
          <a:xfrm>
            <a:off x="152400" y="228600"/>
            <a:ext cx="8229600" cy="8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lvl="0" algn="ctr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lvl="2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lvl="3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lvl="4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lvl="5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lvl="6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lvl="7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lvl="8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" kern="0"/>
              <a:t>Training GANs: Two-player game</a:t>
            </a:r>
            <a:endParaRPr lang="en" kern="0" dirty="0"/>
          </a:p>
        </p:txBody>
      </p:sp>
      <p:sp>
        <p:nvSpPr>
          <p:cNvPr id="22" name="Shape 1988">
            <a:extLst>
              <a:ext uri="{FF2B5EF4-FFF2-40B4-BE49-F238E27FC236}">
                <a16:creationId xmlns:a16="http://schemas.microsoft.com/office/drawing/2014/main" id="{616B5D7A-1B3B-314F-89BC-2AD37009A7E3}"/>
              </a:ext>
            </a:extLst>
          </p:cNvPr>
          <p:cNvSpPr txBox="1"/>
          <p:nvPr/>
        </p:nvSpPr>
        <p:spPr>
          <a:xfrm>
            <a:off x="6655700" y="94215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Ian Goodfellow et al., “Generative Adversarial Nets”, NIPS 2014</a:t>
            </a:r>
          </a:p>
        </p:txBody>
      </p:sp>
    </p:spTree>
    <p:extLst>
      <p:ext uri="{BB962C8B-B14F-4D97-AF65-F5344CB8AC3E}">
        <p14:creationId xmlns:p14="http://schemas.microsoft.com/office/powerpoint/2010/main" val="3641660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Shape 1790"/>
          <p:cNvSpPr txBox="1"/>
          <p:nvPr/>
        </p:nvSpPr>
        <p:spPr>
          <a:xfrm>
            <a:off x="1303650" y="2037850"/>
            <a:ext cx="6536700" cy="173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4800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Generative Adversarial Networks (GAN)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48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48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01522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Shape 2036"/>
          <p:cNvSpPr txBox="1"/>
          <p:nvPr/>
        </p:nvSpPr>
        <p:spPr>
          <a:xfrm>
            <a:off x="156100" y="1639250"/>
            <a:ext cx="82296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Generator network</a:t>
            </a: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try to fool the discriminator by generating real-looking images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Discriminator network</a:t>
            </a: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try to distinguish between real and fake images 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37" name="Shape 2037"/>
          <p:cNvSpPr/>
          <p:nvPr/>
        </p:nvSpPr>
        <p:spPr>
          <a:xfrm>
            <a:off x="2381950" y="4821875"/>
            <a:ext cx="1532700" cy="2409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z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38" name="Shape 2038"/>
          <p:cNvSpPr txBox="1"/>
          <p:nvPr/>
        </p:nvSpPr>
        <p:spPr>
          <a:xfrm>
            <a:off x="433600" y="4763525"/>
            <a:ext cx="2243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Random noise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39" name="Shape 2039"/>
          <p:cNvSpPr/>
          <p:nvPr/>
        </p:nvSpPr>
        <p:spPr>
          <a:xfrm>
            <a:off x="2122425" y="4256100"/>
            <a:ext cx="2097000" cy="32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Generator Network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40" name="Shape 20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1325" y="3504962"/>
            <a:ext cx="493150" cy="512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1" name="Shape 20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0901" y="3504388"/>
            <a:ext cx="465233" cy="498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2" name="Shape 2042"/>
          <p:cNvCxnSpPr/>
          <p:nvPr/>
        </p:nvCxnSpPr>
        <p:spPr>
          <a:xfrm rot="10800000">
            <a:off x="3148300" y="4017825"/>
            <a:ext cx="0" cy="2409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43" name="Shape 2043"/>
          <p:cNvSpPr/>
          <p:nvPr/>
        </p:nvSpPr>
        <p:spPr>
          <a:xfrm>
            <a:off x="3012700" y="2934650"/>
            <a:ext cx="2208900" cy="3303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Discriminator Network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044" name="Shape 2044"/>
          <p:cNvCxnSpPr>
            <a:endCxn id="2043" idx="2"/>
          </p:cNvCxnSpPr>
          <p:nvPr/>
        </p:nvCxnSpPr>
        <p:spPr>
          <a:xfrm rot="10800000" flipH="1">
            <a:off x="3175750" y="3264950"/>
            <a:ext cx="941400" cy="2472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45" name="Shape 2045"/>
          <p:cNvCxnSpPr>
            <a:endCxn id="2043" idx="2"/>
          </p:cNvCxnSpPr>
          <p:nvPr/>
        </p:nvCxnSpPr>
        <p:spPr>
          <a:xfrm rot="10800000">
            <a:off x="4117150" y="3264950"/>
            <a:ext cx="1020900" cy="2472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46" name="Shape 2046"/>
          <p:cNvCxnSpPr/>
          <p:nvPr/>
        </p:nvCxnSpPr>
        <p:spPr>
          <a:xfrm rot="10800000">
            <a:off x="4117150" y="2693750"/>
            <a:ext cx="0" cy="2409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47" name="Shape 2047"/>
          <p:cNvSpPr txBox="1"/>
          <p:nvPr/>
        </p:nvSpPr>
        <p:spPr>
          <a:xfrm>
            <a:off x="376800" y="3508975"/>
            <a:ext cx="2097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Fake Images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(from generator)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48" name="Shape 2048"/>
          <p:cNvSpPr txBox="1"/>
          <p:nvPr/>
        </p:nvSpPr>
        <p:spPr>
          <a:xfrm>
            <a:off x="5732300" y="3508963"/>
            <a:ext cx="2243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Real Images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(from training set)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49" name="Shape 2049"/>
          <p:cNvSpPr txBox="1"/>
          <p:nvPr/>
        </p:nvSpPr>
        <p:spPr>
          <a:xfrm>
            <a:off x="2995600" y="2385850"/>
            <a:ext cx="2243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Real or Fake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50" name="Shape 20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47875" y="3504963"/>
            <a:ext cx="493150" cy="498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Shape 20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34775" y="3508138"/>
            <a:ext cx="493150" cy="5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Shape 20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56701" y="3508974"/>
            <a:ext cx="465225" cy="493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Shape 205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72501" y="3508972"/>
            <a:ext cx="465225" cy="4889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54" name="Shape 2054"/>
          <p:cNvCxnSpPr/>
          <p:nvPr/>
        </p:nvCxnSpPr>
        <p:spPr>
          <a:xfrm rot="10800000">
            <a:off x="3148300" y="4586363"/>
            <a:ext cx="0" cy="2409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55" name="Shape 2055"/>
          <p:cNvSpPr txBox="1"/>
          <p:nvPr/>
        </p:nvSpPr>
        <p:spPr>
          <a:xfrm>
            <a:off x="4964150" y="4409775"/>
            <a:ext cx="38790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After training, use generator network to generate new images </a:t>
            </a:r>
            <a:endParaRPr sz="16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56" name="Shape 2056"/>
          <p:cNvSpPr/>
          <p:nvPr/>
        </p:nvSpPr>
        <p:spPr>
          <a:xfrm>
            <a:off x="626700" y="3420150"/>
            <a:ext cx="3679200" cy="176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58" name="Shape 2058"/>
          <p:cNvSpPr txBox="1"/>
          <p:nvPr/>
        </p:nvSpPr>
        <p:spPr>
          <a:xfrm>
            <a:off x="4997654" y="5219100"/>
            <a:ext cx="4423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Fake and real images copyright Emily Denton et al. 2015. Reproduced with permission.</a:t>
            </a:r>
            <a:endParaRPr sz="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" name="Slide Number Placeholder 4">
            <a:extLst>
              <a:ext uri="{FF2B5EF4-FFF2-40B4-BE49-F238E27FC236}">
                <a16:creationId xmlns:a16="http://schemas.microsoft.com/office/drawing/2014/main" id="{1F7807C4-C4FF-D740-92E4-A1DB97DB62C6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31" name="Shape 1978">
            <a:extLst>
              <a:ext uri="{FF2B5EF4-FFF2-40B4-BE49-F238E27FC236}">
                <a16:creationId xmlns:a16="http://schemas.microsoft.com/office/drawing/2014/main" id="{77C6ED08-C1EC-7247-80A0-5A9E42452A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 dirty="0"/>
              <a:t>Training GANs: Two-player game</a:t>
            </a:r>
          </a:p>
        </p:txBody>
      </p:sp>
      <p:sp>
        <p:nvSpPr>
          <p:cNvPr id="32" name="Shape 1988">
            <a:extLst>
              <a:ext uri="{FF2B5EF4-FFF2-40B4-BE49-F238E27FC236}">
                <a16:creationId xmlns:a16="http://schemas.microsoft.com/office/drawing/2014/main" id="{B8401C68-31D9-7749-BDFC-D9D4DE15EF12}"/>
              </a:ext>
            </a:extLst>
          </p:cNvPr>
          <p:cNvSpPr txBox="1"/>
          <p:nvPr/>
        </p:nvSpPr>
        <p:spPr>
          <a:xfrm>
            <a:off x="6655700" y="94215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Ian Goodfellow et al., “Generative Adversarial Nets”, NIPS 2014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A8CD52C-1B63-4927-BF7E-985AE8C0A187}"/>
                  </a:ext>
                </a:extLst>
              </p14:cNvPr>
              <p14:cNvContentPartPr/>
              <p14:nvPr/>
            </p14:nvContentPartPr>
            <p14:xfrm>
              <a:off x="75600" y="2215440"/>
              <a:ext cx="5406480" cy="3017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A8CD52C-1B63-4927-BF7E-985AE8C0A18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240" y="2206080"/>
                <a:ext cx="5425200" cy="303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26594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16F8AB-863B-ED44-8914-7EC6E3C4D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08FB3D-804E-C542-B32C-68C008F33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  <a:p>
            <a:pPr lvl="1"/>
            <a:r>
              <a:rPr lang="en-US" dirty="0">
                <a:hlinkClick r:id="rId2"/>
              </a:rPr>
              <a:t>https://poloclub.github.io/ganlab/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F74F9-4DD3-204E-8F53-14EF627E3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2000" smtClean="0">
                <a:solidFill>
                  <a:srgbClr val="FFFFFF"/>
                </a:solidFill>
              </a:rPr>
              <a:pPr/>
              <a:t>31</a:t>
            </a:fld>
            <a:endParaRPr lang="en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996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Shape 2063"/>
          <p:cNvSpPr txBox="1">
            <a:spLocks noGrp="1"/>
          </p:cNvSpPr>
          <p:nvPr>
            <p:ph type="title"/>
          </p:nvPr>
        </p:nvSpPr>
        <p:spPr>
          <a:xfrm>
            <a:off x="457200" y="106322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Generative Adversarial Nets</a:t>
            </a:r>
            <a:endParaRPr/>
          </a:p>
        </p:txBody>
      </p:sp>
      <p:pic>
        <p:nvPicPr>
          <p:cNvPr id="2065" name="Shape 20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625" y="2243175"/>
            <a:ext cx="3570100" cy="244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6" name="Shape 20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6751" y="2257710"/>
            <a:ext cx="3570099" cy="2430840"/>
          </a:xfrm>
          <a:prstGeom prst="rect">
            <a:avLst/>
          </a:prstGeom>
          <a:noFill/>
          <a:ln>
            <a:noFill/>
          </a:ln>
        </p:spPr>
      </p:pic>
      <p:sp>
        <p:nvSpPr>
          <p:cNvPr id="2067" name="Shape 2067"/>
          <p:cNvSpPr txBox="1"/>
          <p:nvPr/>
        </p:nvSpPr>
        <p:spPr>
          <a:xfrm>
            <a:off x="72025" y="4966800"/>
            <a:ext cx="5283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Nearest neighbor from training set</a:t>
            </a:r>
            <a:endParaRPr sz="2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68" name="Shape 2068"/>
          <p:cNvSpPr txBox="1"/>
          <p:nvPr/>
        </p:nvSpPr>
        <p:spPr>
          <a:xfrm>
            <a:off x="3193650" y="1737100"/>
            <a:ext cx="2756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Generated samples</a:t>
            </a:r>
            <a:endParaRPr sz="2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069" name="Shape 2069"/>
          <p:cNvCxnSpPr/>
          <p:nvPr/>
        </p:nvCxnSpPr>
        <p:spPr>
          <a:xfrm rot="10800000" flipH="1">
            <a:off x="2941725" y="4738000"/>
            <a:ext cx="1049400" cy="339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70" name="Shape 2070"/>
          <p:cNvCxnSpPr/>
          <p:nvPr/>
        </p:nvCxnSpPr>
        <p:spPr>
          <a:xfrm rot="10800000" flipH="1">
            <a:off x="4443450" y="4717625"/>
            <a:ext cx="3404400" cy="401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72" name="Shape 2072"/>
          <p:cNvSpPr txBox="1"/>
          <p:nvPr/>
        </p:nvSpPr>
        <p:spPr>
          <a:xfrm>
            <a:off x="5531054" y="5219100"/>
            <a:ext cx="4423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Figures copyright Ian Goodfellow et al., 2014. Reproduced with permission.</a:t>
            </a:r>
            <a:endParaRPr sz="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F74B8EE-6716-DD49-912F-90F9F0FFCB11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13" name="Shape 2085">
            <a:extLst>
              <a:ext uri="{FF2B5EF4-FFF2-40B4-BE49-F238E27FC236}">
                <a16:creationId xmlns:a16="http://schemas.microsoft.com/office/drawing/2014/main" id="{EC110E59-CA1A-CF49-A047-077F8457EA51}"/>
              </a:ext>
            </a:extLst>
          </p:cNvPr>
          <p:cNvSpPr txBox="1"/>
          <p:nvPr/>
        </p:nvSpPr>
        <p:spPr>
          <a:xfrm>
            <a:off x="6655700" y="24090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Ian </a:t>
            </a:r>
            <a:r>
              <a:rPr lang="en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Goodfellow</a:t>
            </a:r>
            <a:r>
              <a:rPr lang="en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et al., “Generative Adversarial Nets”, NIPS 2014</a:t>
            </a:r>
            <a:endParaRPr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63503B1-AA73-4CAD-BEB3-C7A34AF2698B}"/>
                  </a:ext>
                </a:extLst>
              </p14:cNvPr>
              <p14:cNvContentPartPr/>
              <p14:nvPr/>
            </p14:nvContentPartPr>
            <p14:xfrm>
              <a:off x="253440" y="4735800"/>
              <a:ext cx="8180640" cy="749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63503B1-AA73-4CAD-BEB3-C7A34AF2698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4080" y="4726440"/>
                <a:ext cx="8199360" cy="76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1920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Shape 2077"/>
          <p:cNvSpPr txBox="1">
            <a:spLocks noGrp="1"/>
          </p:cNvSpPr>
          <p:nvPr>
            <p:ph type="title"/>
          </p:nvPr>
        </p:nvSpPr>
        <p:spPr>
          <a:xfrm>
            <a:off x="457200" y="106322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Generative Adversarial Nets</a:t>
            </a:r>
            <a:endParaRPr/>
          </a:p>
        </p:txBody>
      </p:sp>
      <p:sp>
        <p:nvSpPr>
          <p:cNvPr id="2079" name="Shape 2079"/>
          <p:cNvSpPr txBox="1"/>
          <p:nvPr/>
        </p:nvSpPr>
        <p:spPr>
          <a:xfrm>
            <a:off x="72025" y="4966800"/>
            <a:ext cx="5283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Nearest neighbor from training set</a:t>
            </a:r>
            <a:endParaRPr sz="2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80" name="Shape 2080"/>
          <p:cNvSpPr txBox="1"/>
          <p:nvPr/>
        </p:nvSpPr>
        <p:spPr>
          <a:xfrm>
            <a:off x="2507850" y="1813300"/>
            <a:ext cx="4530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Generated samples (CIFAR-10)</a:t>
            </a:r>
            <a:endParaRPr sz="2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081" name="Shape 2081"/>
          <p:cNvCxnSpPr/>
          <p:nvPr/>
        </p:nvCxnSpPr>
        <p:spPr>
          <a:xfrm rot="10800000" flipH="1">
            <a:off x="2941725" y="4738000"/>
            <a:ext cx="1049400" cy="339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82" name="Shape 2082"/>
          <p:cNvCxnSpPr/>
          <p:nvPr/>
        </p:nvCxnSpPr>
        <p:spPr>
          <a:xfrm rot="10800000" flipH="1">
            <a:off x="4443450" y="4686725"/>
            <a:ext cx="3178200" cy="432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083" name="Shape 20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425" y="2281974"/>
            <a:ext cx="3454305" cy="235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4" name="Shape 20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2275" y="2291826"/>
            <a:ext cx="3404400" cy="2303771"/>
          </a:xfrm>
          <a:prstGeom prst="rect">
            <a:avLst/>
          </a:prstGeom>
          <a:noFill/>
          <a:ln>
            <a:noFill/>
          </a:ln>
        </p:spPr>
      </p:pic>
      <p:sp>
        <p:nvSpPr>
          <p:cNvPr id="2085" name="Shape 2085"/>
          <p:cNvSpPr txBox="1"/>
          <p:nvPr/>
        </p:nvSpPr>
        <p:spPr>
          <a:xfrm>
            <a:off x="6655700" y="24090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Ian </a:t>
            </a:r>
            <a:r>
              <a:rPr lang="en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Goodfellow</a:t>
            </a:r>
            <a:r>
              <a:rPr lang="en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et al., “Generative Adversarial Nets”, NIPS 2014</a:t>
            </a:r>
            <a:endParaRPr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86" name="Shape 2086"/>
          <p:cNvSpPr txBox="1"/>
          <p:nvPr/>
        </p:nvSpPr>
        <p:spPr>
          <a:xfrm>
            <a:off x="5531054" y="5219100"/>
            <a:ext cx="4423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Figures copyright Ian Goodfellow et al., 2014. Reproduced with permission.</a:t>
            </a:r>
            <a:endParaRPr sz="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DD276DF2-F180-714F-ABBF-40D508C209A0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866311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Shape 2091"/>
          <p:cNvSpPr txBox="1">
            <a:spLocks noGrp="1"/>
          </p:cNvSpPr>
          <p:nvPr>
            <p:ph type="title"/>
          </p:nvPr>
        </p:nvSpPr>
        <p:spPr>
          <a:xfrm>
            <a:off x="259100" y="1041375"/>
            <a:ext cx="87099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2600"/>
              <a:t>Generative Adversarial Nets: Convolutional Architectures</a:t>
            </a:r>
            <a:endParaRPr sz="2600"/>
          </a:p>
        </p:txBody>
      </p:sp>
      <p:sp>
        <p:nvSpPr>
          <p:cNvPr id="2093" name="Shape 2093"/>
          <p:cNvSpPr txBox="1"/>
          <p:nvPr/>
        </p:nvSpPr>
        <p:spPr>
          <a:xfrm>
            <a:off x="93225" y="5130000"/>
            <a:ext cx="8875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Radford et al, “Unsupervised Representation Learning with Deep Convolutional Generative Adversarial Networks”, ICLR 2016</a:t>
            </a: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94" name="Shape 20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500" y="2805067"/>
            <a:ext cx="8537002" cy="228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5" name="Shape 2095"/>
          <p:cNvSpPr txBox="1"/>
          <p:nvPr/>
        </p:nvSpPr>
        <p:spPr>
          <a:xfrm>
            <a:off x="427825" y="1961025"/>
            <a:ext cx="8537100" cy="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Generator is an upsampling network with fractionally-strided convolutions</a:t>
            </a:r>
            <a:endParaRPr sz="2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Discriminator is a convolutional network</a:t>
            </a:r>
            <a:endParaRPr sz="2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4F27E8B-A026-A843-A0D5-7D784A37AC60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4289197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Shape 2104"/>
          <p:cNvSpPr txBox="1">
            <a:spLocks noGrp="1"/>
          </p:cNvSpPr>
          <p:nvPr>
            <p:ph type="title"/>
          </p:nvPr>
        </p:nvSpPr>
        <p:spPr>
          <a:xfrm>
            <a:off x="259100" y="1041375"/>
            <a:ext cx="87099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2600"/>
              <a:t>Generative Adversarial Nets: Convolutional Architectures</a:t>
            </a:r>
            <a:endParaRPr sz="2600"/>
          </a:p>
        </p:txBody>
      </p:sp>
      <p:sp>
        <p:nvSpPr>
          <p:cNvPr id="2101" name="Shape 2101"/>
          <p:cNvSpPr txBox="1"/>
          <p:nvPr/>
        </p:nvSpPr>
        <p:spPr>
          <a:xfrm>
            <a:off x="93225" y="5130000"/>
            <a:ext cx="8875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Radford et al, “Unsupervised Representation Learning with Deep Convolutional Generative Adversarial Networks”, ICLR 2016</a:t>
            </a: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102" name="Shape 2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126" y="1806737"/>
            <a:ext cx="7907751" cy="3244524"/>
          </a:xfrm>
          <a:prstGeom prst="rect">
            <a:avLst/>
          </a:prstGeom>
          <a:noFill/>
          <a:ln>
            <a:noFill/>
          </a:ln>
        </p:spPr>
      </p:pic>
      <p:sp>
        <p:nvSpPr>
          <p:cNvPr id="2103" name="Shape 2103"/>
          <p:cNvSpPr txBox="1"/>
          <p:nvPr/>
        </p:nvSpPr>
        <p:spPr>
          <a:xfrm>
            <a:off x="2458275" y="4510050"/>
            <a:ext cx="18513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Generator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8C8FA9A-15F6-844E-983B-C1C5B0BB0460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CEE8EE5-2F70-4304-B6BB-FBCC76C44E06}"/>
                  </a:ext>
                </a:extLst>
              </p14:cNvPr>
              <p14:cNvContentPartPr/>
              <p14:nvPr/>
            </p14:nvContentPartPr>
            <p14:xfrm>
              <a:off x="659520" y="1780200"/>
              <a:ext cx="8336160" cy="3777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CEE8EE5-2F70-4304-B6BB-FBCC76C44E0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0160" y="1770840"/>
                <a:ext cx="8354880" cy="379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61542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Shape 2113"/>
          <p:cNvSpPr txBox="1">
            <a:spLocks noGrp="1"/>
          </p:cNvSpPr>
          <p:nvPr>
            <p:ph type="title"/>
          </p:nvPr>
        </p:nvSpPr>
        <p:spPr>
          <a:xfrm>
            <a:off x="259100" y="1041375"/>
            <a:ext cx="87099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2600"/>
              <a:t>Generative Adversarial Nets: Convolutional Architectures</a:t>
            </a:r>
            <a:endParaRPr sz="2600"/>
          </a:p>
        </p:txBody>
      </p:sp>
      <p:sp>
        <p:nvSpPr>
          <p:cNvPr id="2110" name="Shape 2110"/>
          <p:cNvSpPr txBox="1"/>
          <p:nvPr/>
        </p:nvSpPr>
        <p:spPr>
          <a:xfrm>
            <a:off x="17025" y="4977600"/>
            <a:ext cx="1110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Radford et al,</a:t>
            </a:r>
            <a:b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ICLR 2016</a:t>
            </a: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111" name="Shape 2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7751" y="1768226"/>
            <a:ext cx="7359249" cy="3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12" name="Shape 2112"/>
          <p:cNvSpPr txBox="1"/>
          <p:nvPr/>
        </p:nvSpPr>
        <p:spPr>
          <a:xfrm>
            <a:off x="102925" y="2682625"/>
            <a:ext cx="1552800" cy="13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Samples from the model look much better!</a:t>
            </a:r>
            <a:endParaRPr sz="2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ABF45B5-85A8-CB49-96EA-479EB7428156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B15064D-2183-4549-9FA7-3BCC6DB378CB}"/>
                  </a:ext>
                </a:extLst>
              </p14:cNvPr>
              <p14:cNvContentPartPr/>
              <p14:nvPr/>
            </p14:nvContentPartPr>
            <p14:xfrm>
              <a:off x="2462040" y="1774440"/>
              <a:ext cx="775080" cy="836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B15064D-2183-4549-9FA7-3BCC6DB378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52680" y="1765080"/>
                <a:ext cx="793800" cy="85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45458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Shape 2122"/>
          <p:cNvSpPr txBox="1">
            <a:spLocks noGrp="1"/>
          </p:cNvSpPr>
          <p:nvPr>
            <p:ph type="title"/>
          </p:nvPr>
        </p:nvSpPr>
        <p:spPr>
          <a:xfrm>
            <a:off x="259100" y="965175"/>
            <a:ext cx="87099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2600"/>
              <a:t>Generative Adversarial Nets: Convolutional Architectures</a:t>
            </a:r>
            <a:endParaRPr sz="2600"/>
          </a:p>
        </p:txBody>
      </p:sp>
      <p:sp>
        <p:nvSpPr>
          <p:cNvPr id="2119" name="Shape 2119"/>
          <p:cNvSpPr txBox="1"/>
          <p:nvPr/>
        </p:nvSpPr>
        <p:spPr>
          <a:xfrm>
            <a:off x="17025" y="4977600"/>
            <a:ext cx="1110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Radford et al,</a:t>
            </a:r>
            <a:b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ICLR 2016</a:t>
            </a: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20" name="Shape 2120"/>
          <p:cNvSpPr txBox="1"/>
          <p:nvPr/>
        </p:nvSpPr>
        <p:spPr>
          <a:xfrm>
            <a:off x="22825" y="2571375"/>
            <a:ext cx="1814100" cy="17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Interpolating between random </a:t>
            </a:r>
            <a:br>
              <a:rPr lang="en" sz="2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en" sz="2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points in latent space</a:t>
            </a:r>
            <a:endParaRPr sz="2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121" name="Shape 2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1825" y="1732001"/>
            <a:ext cx="7339776" cy="37142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73559F5-E890-5F43-BDF3-C5AF19A41105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E030448-9FCF-4ADE-AD4E-16F032DB116E}"/>
                  </a:ext>
                </a:extLst>
              </p14:cNvPr>
              <p14:cNvContentPartPr/>
              <p14:nvPr/>
            </p14:nvContentPartPr>
            <p14:xfrm>
              <a:off x="155880" y="3556800"/>
              <a:ext cx="8843040" cy="2430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E030448-9FCF-4ADE-AD4E-16F032DB11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520" y="3547440"/>
                <a:ext cx="8861760" cy="244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57793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17F7D2F-568F-1B4A-AE23-966A33780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over the years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CFE1-C3F2-FB49-A567-4C1324A11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2000" smtClean="0">
                <a:solidFill>
                  <a:srgbClr val="FFFFFF"/>
                </a:solidFill>
              </a:rPr>
              <a:pPr/>
              <a:t>38</a:t>
            </a:fld>
            <a:endParaRPr lang="en" sz="2000">
              <a:solidFill>
                <a:srgbClr val="FFFFFF"/>
              </a:solidFill>
            </a:endParaRPr>
          </a:p>
        </p:txBody>
      </p:sp>
      <p:pic>
        <p:nvPicPr>
          <p:cNvPr id="1026" name="Picture 2" descr="Example of the Progression in the Capabilities of GANs from 2014 to 2017">
            <a:extLst>
              <a:ext uri="{FF2B5EF4-FFF2-40B4-BE49-F238E27FC236}">
                <a16:creationId xmlns:a16="http://schemas.microsoft.com/office/drawing/2014/main" id="{D079D86A-DD5D-F045-86F6-1614CD9A1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8675"/>
            <a:ext cx="9144000" cy="266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AD3A2BB-39A9-034E-9341-06ED70A6A3B4}"/>
              </a:ext>
            </a:extLst>
          </p:cNvPr>
          <p:cNvSpPr txBox="1">
            <a:spLocks/>
          </p:cNvSpPr>
          <p:nvPr/>
        </p:nvSpPr>
        <p:spPr bwMode="auto">
          <a:xfrm>
            <a:off x="990600" y="64008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The Malicious Use of Artificial Intelligence: Forecasting, Prevention, and Mitigation, 2018.</a:t>
            </a:r>
            <a:br>
              <a:rPr lang="en-US" sz="1200" dirty="0"/>
            </a:br>
            <a:r>
              <a:rPr lang="en-US" sz="1200" dirty="0"/>
              <a:t>https://</a:t>
            </a:r>
            <a:r>
              <a:rPr lang="en-US" sz="1200" dirty="0" err="1"/>
              <a:t>arxiv.org</a:t>
            </a:r>
            <a:r>
              <a:rPr lang="en-US" sz="1200" dirty="0"/>
              <a:t>/abs/1802.07228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52CF7E6-47A2-41DA-A2AB-04851F3D62F3}"/>
                  </a:ext>
                </a:extLst>
              </p14:cNvPr>
              <p14:cNvContentPartPr/>
              <p14:nvPr/>
            </p14:nvContentPartPr>
            <p14:xfrm>
              <a:off x="740160" y="1799280"/>
              <a:ext cx="8240400" cy="4910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52CF7E6-47A2-41DA-A2AB-04851F3D62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0800" y="1789920"/>
                <a:ext cx="8259120" cy="492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62337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AE8C2D-8756-EA45-B962-504EEE7D8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BigGAN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674B9-C17C-3D41-AC3E-4F2895607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A9190-7117-3647-AA05-811299B7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2000" smtClean="0">
                <a:solidFill>
                  <a:srgbClr val="FFFFFF"/>
                </a:solidFill>
              </a:rPr>
              <a:pPr/>
              <a:t>39</a:t>
            </a:fld>
            <a:endParaRPr lang="en" sz="2000">
              <a:solidFill>
                <a:srgbClr val="FFFFFF"/>
              </a:solidFill>
            </a:endParaRPr>
          </a:p>
        </p:txBody>
      </p:sp>
      <p:pic>
        <p:nvPicPr>
          <p:cNvPr id="1026" name="Picture 2" descr="https://cdn-images-1.medium.com/max/2000/1*Yw2KxjmIkj8yqS-ykLCQCQ.png">
            <a:extLst>
              <a:ext uri="{FF2B5EF4-FFF2-40B4-BE49-F238E27FC236}">
                <a16:creationId xmlns:a16="http://schemas.microsoft.com/office/drawing/2014/main" id="{8F40C497-E57F-CB42-96BE-628349363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125"/>
            <a:ext cx="9144000" cy="460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BD974DA-40B8-E24E-808E-08A5B34AFF03}"/>
              </a:ext>
            </a:extLst>
          </p:cNvPr>
          <p:cNvSpPr txBox="1">
            <a:spLocks/>
          </p:cNvSpPr>
          <p:nvPr/>
        </p:nvSpPr>
        <p:spPr bwMode="auto">
          <a:xfrm>
            <a:off x="990600" y="64008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Large Scale GAN Training for High Fidelity Natural Image Synthesis</a:t>
            </a:r>
          </a:p>
          <a:p>
            <a:pPr algn="ctr">
              <a:defRPr/>
            </a:pPr>
            <a:r>
              <a:rPr lang="en-US" sz="1200" dirty="0"/>
              <a:t>Andrew Brock, Jeff Donahue, Karen </a:t>
            </a:r>
            <a:r>
              <a:rPr lang="en-US" sz="1200" dirty="0" err="1"/>
              <a:t>Simonyan</a:t>
            </a:r>
            <a:r>
              <a:rPr lang="en-US" sz="1200" dirty="0"/>
              <a:t>  https://</a:t>
            </a:r>
            <a:r>
              <a:rPr lang="en-US" sz="1200" dirty="0" err="1"/>
              <a:t>arxiv.org</a:t>
            </a:r>
            <a:r>
              <a:rPr lang="en-US" sz="1200" dirty="0"/>
              <a:t>/abs/1809.11096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6F8AC31-5CED-4C78-822A-95F77C6C6A7F}"/>
                  </a:ext>
                </a:extLst>
              </p14:cNvPr>
              <p14:cNvContentPartPr/>
              <p14:nvPr/>
            </p14:nvContentPartPr>
            <p14:xfrm>
              <a:off x="-5760" y="753480"/>
              <a:ext cx="8717400" cy="6081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6F8AC31-5CED-4C78-822A-95F77C6C6A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5120" y="744120"/>
                <a:ext cx="8736120" cy="609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3629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  <a:p>
            <a:pPr lvl="1"/>
            <a:r>
              <a:rPr lang="en-US" dirty="0"/>
              <a:t>Learning from a “teacher”</a:t>
            </a:r>
          </a:p>
          <a:p>
            <a:pPr lvl="1"/>
            <a:r>
              <a:rPr lang="en-US" dirty="0"/>
              <a:t>Training data includes desired outputs</a:t>
            </a:r>
          </a:p>
          <a:p>
            <a:endParaRPr lang="en-US" dirty="0"/>
          </a:p>
          <a:p>
            <a:r>
              <a:rPr lang="en-US" dirty="0"/>
              <a:t>Reinforcement learning</a:t>
            </a:r>
          </a:p>
          <a:p>
            <a:pPr lvl="1"/>
            <a:r>
              <a:rPr lang="en-US" dirty="0"/>
              <a:t>Learning to act under evaluative feedback (rewards)</a:t>
            </a:r>
          </a:p>
          <a:p>
            <a:endParaRPr lang="en-US" dirty="0"/>
          </a:p>
          <a:p>
            <a:r>
              <a:rPr lang="en-US" dirty="0"/>
              <a:t>Unsupervised learning</a:t>
            </a:r>
          </a:p>
          <a:p>
            <a:pPr lvl="1"/>
            <a:r>
              <a:rPr lang="en-US" dirty="0"/>
              <a:t>Discover structure in data</a:t>
            </a:r>
          </a:p>
          <a:p>
            <a:pPr lvl="1"/>
            <a:r>
              <a:rPr lang="en-US" dirty="0"/>
              <a:t>Training data does not include desired outputs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(C) Dhruv Batra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-11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34A590-6033-DE48-865B-A0558AEFCBD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-11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8E34A2E-B4E9-4A9B-943D-7E9B53F08665}"/>
                  </a:ext>
                </a:extLst>
              </p14:cNvPr>
              <p14:cNvContentPartPr/>
              <p14:nvPr/>
            </p14:nvContentPartPr>
            <p14:xfrm>
              <a:off x="663840" y="1255320"/>
              <a:ext cx="7857360" cy="3990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8E34A2E-B4E9-4A9B-943D-7E9B53F086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4480" y="1245960"/>
                <a:ext cx="7876080" cy="400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2901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AE8C2D-8756-EA45-B962-504EEE7D8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BigGAN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674B9-C17C-3D41-AC3E-4F2895607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A9190-7117-3647-AA05-811299B7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2000" smtClean="0">
                <a:solidFill>
                  <a:srgbClr val="FFFFFF"/>
                </a:solidFill>
              </a:rPr>
              <a:pPr/>
              <a:t>40</a:t>
            </a:fld>
            <a:endParaRPr lang="en" sz="2000">
              <a:solidFill>
                <a:srgbClr val="FFFFFF"/>
              </a:solidFill>
            </a:endParaRPr>
          </a:p>
        </p:txBody>
      </p:sp>
      <p:pic>
        <p:nvPicPr>
          <p:cNvPr id="2050" name="Picture 2" descr="https://cdn-images-1.medium.com/max/1600/0*A6DL2guUnBueg10y">
            <a:extLst>
              <a:ext uri="{FF2B5EF4-FFF2-40B4-BE49-F238E27FC236}">
                <a16:creationId xmlns:a16="http://schemas.microsoft.com/office/drawing/2014/main" id="{2A3913D3-697F-B344-8AEF-6BC5BAD18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9575"/>
            <a:ext cx="9144000" cy="349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4B9686A-7212-394E-9BB4-B8CC540F753E}"/>
              </a:ext>
            </a:extLst>
          </p:cNvPr>
          <p:cNvSpPr txBox="1">
            <a:spLocks/>
          </p:cNvSpPr>
          <p:nvPr/>
        </p:nvSpPr>
        <p:spPr bwMode="auto">
          <a:xfrm>
            <a:off x="990600" y="64008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Large Scale GAN Training for High Fidelity Natural Image Synthesis</a:t>
            </a:r>
          </a:p>
          <a:p>
            <a:pPr algn="ctr">
              <a:defRPr/>
            </a:pPr>
            <a:r>
              <a:rPr lang="en-US" sz="1200" dirty="0"/>
              <a:t>Andrew Brock, Jeff Donahue, Karen </a:t>
            </a:r>
            <a:r>
              <a:rPr lang="en-US" sz="1200" dirty="0" err="1"/>
              <a:t>Simonyan</a:t>
            </a:r>
            <a:r>
              <a:rPr lang="en-US" sz="1200" dirty="0"/>
              <a:t>  https://</a:t>
            </a:r>
            <a:r>
              <a:rPr lang="en-US" sz="1200" dirty="0" err="1"/>
              <a:t>arxiv.org</a:t>
            </a:r>
            <a:r>
              <a:rPr lang="en-US" sz="1200"/>
              <a:t>/abs/1809.11096</a:t>
            </a:r>
            <a:endParaRPr lang="en-US" sz="1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BA58ED-EA25-40E7-9755-87F429FABB55}"/>
                  </a:ext>
                </a:extLst>
              </p14:cNvPr>
              <p14:cNvContentPartPr/>
              <p14:nvPr/>
            </p14:nvContentPartPr>
            <p14:xfrm>
              <a:off x="7263720" y="2120400"/>
              <a:ext cx="1352520" cy="1537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BA58ED-EA25-40E7-9755-87F429FABB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54360" y="2111040"/>
                <a:ext cx="1371240" cy="155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72590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BC68D-2576-2846-B48B-C99F8AF14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BigGAN</a:t>
            </a:r>
            <a:endParaRPr lang="en-US" dirty="0"/>
          </a:p>
        </p:txBody>
      </p:sp>
      <p:pic>
        <p:nvPicPr>
          <p:cNvPr id="7" name="VeZEyh8KYOl5n8Tp">
            <a:hlinkClick r:id="" action="ppaction://media"/>
            <a:extLst>
              <a:ext uri="{FF2B5EF4-FFF2-40B4-BE49-F238E27FC236}">
                <a16:creationId xmlns:a16="http://schemas.microsoft.com/office/drawing/2014/main" id="{81E95303-8F8B-E24E-A456-5A9F5BDDFB90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43100" y="1143000"/>
            <a:ext cx="5257800" cy="52578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8C0992-206E-BB49-A6D2-5694591C4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3DB753-BC20-B044-9430-5DD68BDA0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418CA6B-5568-FB40-B351-A3C638FA27EE}"/>
              </a:ext>
            </a:extLst>
          </p:cNvPr>
          <p:cNvSpPr txBox="1">
            <a:spLocks/>
          </p:cNvSpPr>
          <p:nvPr/>
        </p:nvSpPr>
        <p:spPr bwMode="auto">
          <a:xfrm>
            <a:off x="990600" y="64008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https://</a:t>
            </a:r>
            <a:r>
              <a:rPr lang="en-US" sz="1200" dirty="0" err="1"/>
              <a:t>gist.github.com</a:t>
            </a:r>
            <a:r>
              <a:rPr lang="en-US" sz="1200" dirty="0"/>
              <a:t>/</a:t>
            </a:r>
            <a:r>
              <a:rPr lang="en-US" sz="1200" dirty="0" err="1"/>
              <a:t>phillipi</a:t>
            </a:r>
            <a:r>
              <a:rPr lang="en-US" sz="1200" dirty="0"/>
              <a:t>/d2921f2d4726d7e3cdac7a4780c6050a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7015A80-254A-4E92-B0C0-5D891A2B54EB}"/>
                  </a:ext>
                </a:extLst>
              </p14:cNvPr>
              <p14:cNvContentPartPr/>
              <p14:nvPr/>
            </p14:nvContentPartPr>
            <p14:xfrm>
              <a:off x="3718080" y="3306960"/>
              <a:ext cx="5105160" cy="3299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7015A80-254A-4E92-B0C0-5D891A2B54E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08720" y="3297600"/>
                <a:ext cx="5123880" cy="331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559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Shape 2192"/>
          <p:cNvSpPr txBox="1">
            <a:spLocks noGrp="1"/>
          </p:cNvSpPr>
          <p:nvPr>
            <p:ph type="title"/>
          </p:nvPr>
        </p:nvSpPr>
        <p:spPr>
          <a:xfrm>
            <a:off x="640150" y="1681853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“The GAN Zoo”</a:t>
            </a:r>
            <a:endParaRPr/>
          </a:p>
        </p:txBody>
      </p:sp>
      <p:sp>
        <p:nvSpPr>
          <p:cNvPr id="2197" name="Shape 2197"/>
          <p:cNvSpPr txBox="1">
            <a:spLocks noGrp="1"/>
          </p:cNvSpPr>
          <p:nvPr>
            <p:ph type="title" idx="4294967295"/>
          </p:nvPr>
        </p:nvSpPr>
        <p:spPr>
          <a:xfrm>
            <a:off x="161925" y="228600"/>
            <a:ext cx="8982075" cy="8572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2800" dirty="0"/>
              <a:t>Explosion of GANs</a:t>
            </a:r>
            <a:endParaRPr sz="2800" dirty="0"/>
          </a:p>
        </p:txBody>
      </p:sp>
      <p:sp>
        <p:nvSpPr>
          <p:cNvPr id="2198" name="Shape 2198"/>
          <p:cNvSpPr txBox="1">
            <a:spLocks noGrp="1"/>
          </p:cNvSpPr>
          <p:nvPr>
            <p:ph type="title" idx="4294967295"/>
          </p:nvPr>
        </p:nvSpPr>
        <p:spPr>
          <a:xfrm>
            <a:off x="0" y="1279525"/>
            <a:ext cx="4538663" cy="5476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2000">
                <a:solidFill>
                  <a:srgbClr val="0000FF"/>
                </a:solidFill>
              </a:rPr>
              <a:t>“The GAN Zoo”</a:t>
            </a:r>
            <a:endParaRPr sz="2000">
              <a:solidFill>
                <a:srgbClr val="0000FF"/>
              </a:solidFill>
            </a:endParaRPr>
          </a:p>
        </p:txBody>
      </p:sp>
      <p:pic>
        <p:nvPicPr>
          <p:cNvPr id="2194" name="Shape 2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775" y="1758063"/>
            <a:ext cx="4751126" cy="349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5" name="Shape 21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0816" y="1727026"/>
            <a:ext cx="4156985" cy="349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6" name="Shape 2196"/>
          <p:cNvSpPr txBox="1"/>
          <p:nvPr/>
        </p:nvSpPr>
        <p:spPr>
          <a:xfrm>
            <a:off x="4973650" y="5178975"/>
            <a:ext cx="42264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https://github.com/hindupuravinash/the-gan-zoo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39D4878-A5B0-7A40-8CD0-5E74960AF155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BA03E1-ACA6-7E43-ACF1-BB2D8959B89E}"/>
              </a:ext>
            </a:extLst>
          </p:cNvPr>
          <p:cNvSpPr txBox="1"/>
          <p:nvPr/>
        </p:nvSpPr>
        <p:spPr>
          <a:xfrm>
            <a:off x="1953541" y="6123801"/>
            <a:ext cx="46554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 see </a:t>
            </a:r>
            <a:r>
              <a:rPr lang="en-US" dirty="0">
                <a:hlinkClick r:id="rId5"/>
              </a:rPr>
              <a:t>https://paperswithcode.com/task/image-generation/latest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87A361B-4FBF-4A8A-AB8E-04D588B4CB4B}"/>
                  </a:ext>
                </a:extLst>
              </p14:cNvPr>
              <p14:cNvContentPartPr/>
              <p14:nvPr/>
            </p14:nvContentPartPr>
            <p14:xfrm>
              <a:off x="1406520" y="778320"/>
              <a:ext cx="5433120" cy="5806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87A361B-4FBF-4A8A-AB8E-04D588B4CB4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97160" y="768960"/>
                <a:ext cx="5451840" cy="582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88102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Shape 2209"/>
          <p:cNvSpPr txBox="1">
            <a:spLocks noGrp="1"/>
          </p:cNvSpPr>
          <p:nvPr>
            <p:ph type="title" idx="4294967295"/>
          </p:nvPr>
        </p:nvSpPr>
        <p:spPr>
          <a:xfrm>
            <a:off x="0" y="1279525"/>
            <a:ext cx="4538663" cy="5476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2000">
                <a:solidFill>
                  <a:srgbClr val="0000FF"/>
                </a:solidFill>
              </a:rPr>
              <a:t>“The GAN Zoo”</a:t>
            </a:r>
            <a:endParaRPr sz="2000">
              <a:solidFill>
                <a:srgbClr val="0000FF"/>
              </a:solidFill>
            </a:endParaRPr>
          </a:p>
        </p:txBody>
      </p:sp>
      <p:pic>
        <p:nvPicPr>
          <p:cNvPr id="2204" name="Shape 2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775" y="1758063"/>
            <a:ext cx="4751126" cy="349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5" name="Shape 2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0816" y="1727026"/>
            <a:ext cx="4156985" cy="349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6" name="Shape 2206"/>
          <p:cNvSpPr txBox="1"/>
          <p:nvPr/>
        </p:nvSpPr>
        <p:spPr>
          <a:xfrm>
            <a:off x="4973650" y="5178975"/>
            <a:ext cx="42264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https://github.com/hindupuravinash/the-gan-zoo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07" name="Shape 2207"/>
          <p:cNvSpPr txBox="1"/>
          <p:nvPr/>
        </p:nvSpPr>
        <p:spPr>
          <a:xfrm>
            <a:off x="4146475" y="940250"/>
            <a:ext cx="46173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See also: </a:t>
            </a:r>
            <a:r>
              <a:rPr lang="en" sz="1400" u="sng" kern="0">
                <a:solidFill>
                  <a:srgbClr val="1155CC"/>
                </a:solidFill>
                <a:latin typeface="Arial"/>
                <a:cs typeface="Arial"/>
                <a:sym typeface="Arial"/>
                <a:hlinkClick r:id="rId5"/>
              </a:rPr>
              <a:t>https://github.com/soumith/ganhacks</a:t>
            </a: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for tips and tricks for trainings GANs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B372F50-3AE5-664B-86C9-F641B8B9C1B1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12" name="Shape 2197">
            <a:extLst>
              <a:ext uri="{FF2B5EF4-FFF2-40B4-BE49-F238E27FC236}">
                <a16:creationId xmlns:a16="http://schemas.microsoft.com/office/drawing/2014/main" id="{EE835D43-2222-BA45-AE4D-BFBE939FFB31}"/>
              </a:ext>
            </a:extLst>
          </p:cNvPr>
          <p:cNvSpPr txBox="1">
            <a:spLocks/>
          </p:cNvSpPr>
          <p:nvPr/>
        </p:nvSpPr>
        <p:spPr bwMode="auto">
          <a:xfrm>
            <a:off x="161925" y="228600"/>
            <a:ext cx="89820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sz="2800" kern="0" dirty="0"/>
              <a:t>Explosion of GANs</a:t>
            </a:r>
          </a:p>
        </p:txBody>
      </p:sp>
    </p:spTree>
    <p:extLst>
      <p:ext uri="{BB962C8B-B14F-4D97-AF65-F5344CB8AC3E}">
        <p14:creationId xmlns:p14="http://schemas.microsoft.com/office/powerpoint/2010/main" val="14807774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6" name="Shape 2246"/>
          <p:cNvSpPr txBox="1">
            <a:spLocks noGrp="1"/>
          </p:cNvSpPr>
          <p:nvPr>
            <p:ph type="title"/>
          </p:nvPr>
        </p:nvSpPr>
        <p:spPr>
          <a:xfrm>
            <a:off x="457200" y="106322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/>
              <a:t>GANs</a:t>
            </a:r>
          </a:p>
        </p:txBody>
      </p:sp>
      <p:sp>
        <p:nvSpPr>
          <p:cNvPr id="2248" name="Shape 2248"/>
          <p:cNvSpPr txBox="1"/>
          <p:nvPr/>
        </p:nvSpPr>
        <p:spPr>
          <a:xfrm>
            <a:off x="532800" y="1707250"/>
            <a:ext cx="81033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Don’t work with an explicit density function</a:t>
            </a:r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Take game-theoretic approach: learn to generate from training distribution through 2-player game</a:t>
            </a:r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Pros:</a:t>
            </a:r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32385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lang="en" sz="1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Beautiful, state-of-the-art samples!</a:t>
            </a:r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Cons:</a:t>
            </a:r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32385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lang="en" sz="1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Trickier / more unstable to train</a:t>
            </a:r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32385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lang="en" sz="1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Can’t solve inference queries such as p(x), p(z|x)</a:t>
            </a:r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Active areas of research:</a:t>
            </a:r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32385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lang="en" sz="1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Better loss functions, more stable training (Wasserstein GAN, LSGAN, many others)</a:t>
            </a:r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32385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lang="en" sz="1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Conditional GANs, GANs for all kinds of applications</a:t>
            </a:r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314B40AC-8630-E14F-A009-4B39446BD2F4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AD90D0-1985-4E39-96DE-B065794A1301}"/>
                  </a:ext>
                </a:extLst>
              </p14:cNvPr>
              <p14:cNvContentPartPr/>
              <p14:nvPr/>
            </p14:nvContentPartPr>
            <p14:xfrm>
              <a:off x="1042200" y="3243240"/>
              <a:ext cx="4368240" cy="921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AD90D0-1985-4E39-96DE-B065794A13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2840" y="3233880"/>
                <a:ext cx="4386960" cy="94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48201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Generative Adversarial Networks (GANs)</a:t>
            </a:r>
          </a:p>
          <a:p>
            <a:pPr lvl="1"/>
            <a:endParaRPr lang="en-US" dirty="0"/>
          </a:p>
          <a:p>
            <a:r>
              <a:rPr lang="en-US" dirty="0"/>
              <a:t>Closing the loop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341396C-191E-48F1-ADBB-95E448E651A1}"/>
                  </a:ext>
                </a:extLst>
              </p14:cNvPr>
              <p14:cNvContentPartPr/>
              <p14:nvPr/>
            </p14:nvContentPartPr>
            <p14:xfrm>
              <a:off x="430200" y="1143000"/>
              <a:ext cx="2887200" cy="13910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341396C-191E-48F1-ADBB-95E448E651A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0840" y="1133640"/>
                <a:ext cx="2905920" cy="140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25091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So what </a:t>
            </a:r>
            <a:r>
              <a:rPr lang="en-US" i="1" dirty="0"/>
              <a:t>is</a:t>
            </a:r>
            <a:r>
              <a:rPr lang="en-US" dirty="0"/>
              <a:t> Deep (Machine)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few different ideas:</a:t>
            </a:r>
          </a:p>
          <a:p>
            <a:endParaRPr lang="en-US" dirty="0"/>
          </a:p>
          <a:p>
            <a:r>
              <a:rPr lang="en-US" dirty="0"/>
              <a:t>(Hierarchical) Compositionality</a:t>
            </a:r>
          </a:p>
          <a:p>
            <a:pPr lvl="1"/>
            <a:r>
              <a:rPr lang="en-US" dirty="0"/>
              <a:t>Cascade of non-linear transformations</a:t>
            </a:r>
          </a:p>
          <a:p>
            <a:pPr lvl="1"/>
            <a:r>
              <a:rPr lang="en-US" dirty="0"/>
              <a:t>Multiple layers of representations</a:t>
            </a:r>
          </a:p>
          <a:p>
            <a:endParaRPr lang="en-US" dirty="0"/>
          </a:p>
          <a:p>
            <a:r>
              <a:rPr lang="en-US" dirty="0"/>
              <a:t>End-to-End Learning</a:t>
            </a:r>
          </a:p>
          <a:p>
            <a:pPr lvl="1"/>
            <a:r>
              <a:rPr lang="en-US" dirty="0"/>
              <a:t>Learning (goal-driven) representations</a:t>
            </a:r>
          </a:p>
          <a:p>
            <a:pPr lvl="1"/>
            <a:r>
              <a:rPr lang="en-US" dirty="0"/>
              <a:t>Learning to feature extraction</a:t>
            </a:r>
          </a:p>
          <a:p>
            <a:endParaRPr lang="en-US" dirty="0"/>
          </a:p>
          <a:p>
            <a:r>
              <a:rPr lang="en-US" dirty="0"/>
              <a:t>Distributed Representations</a:t>
            </a:r>
          </a:p>
          <a:p>
            <a:pPr lvl="1"/>
            <a:r>
              <a:rPr lang="en-US" dirty="0"/>
              <a:t>No single neuron “encodes” everything</a:t>
            </a:r>
          </a:p>
          <a:p>
            <a:pPr lvl="1"/>
            <a:r>
              <a:rPr lang="en-US" dirty="0"/>
              <a:t>Groups of neurons work together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B3BC4D-A1CA-43CB-8BC0-897603637348}"/>
                  </a:ext>
                </a:extLst>
              </p14:cNvPr>
              <p14:cNvContentPartPr/>
              <p14:nvPr/>
            </p14:nvContentPartPr>
            <p14:xfrm>
              <a:off x="555840" y="2060280"/>
              <a:ext cx="4518000" cy="4395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B3BC4D-A1CA-43CB-8BC0-8976036373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6480" y="2050920"/>
                <a:ext cx="4536720" cy="441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663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Building A Complicated Function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02" y="1706418"/>
            <a:ext cx="2656156" cy="25826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1371600"/>
            <a:ext cx="3725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Given a library of simple functions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3733800" y="2667000"/>
            <a:ext cx="14478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1127" y="2228671"/>
            <a:ext cx="2160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Compose into a</a:t>
            </a:r>
          </a:p>
          <a:p>
            <a:endParaRPr lang="en-US" sz="1800" dirty="0"/>
          </a:p>
          <a:p>
            <a:r>
              <a:rPr lang="en-US" sz="1800" dirty="0"/>
              <a:t>complicate function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30524" y="1917918"/>
            <a:ext cx="319831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dirty="0">
                <a:solidFill>
                  <a:srgbClr val="FF0000"/>
                </a:solidFill>
              </a:rPr>
              <a:t>Idea 2: Compositions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/>
              <a:t>Deep Learning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/>
              <a:t>Grammar models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/>
              <a:t>Scattering transforms…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05400"/>
            <a:ext cx="9144000" cy="1494391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4419600"/>
            <a:ext cx="5461000" cy="469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699C6FA-31D2-44DB-94FD-CFDAB941E31E}"/>
                  </a:ext>
                </a:extLst>
              </p14:cNvPr>
              <p14:cNvContentPartPr/>
              <p14:nvPr/>
            </p14:nvContentPartPr>
            <p14:xfrm>
              <a:off x="2943000" y="4877640"/>
              <a:ext cx="5252400" cy="1224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699C6FA-31D2-44DB-94FD-CFDAB941E3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33640" y="4868280"/>
                <a:ext cx="5271120" cy="14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21897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1658880" y="3648287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3748320" y="3452426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2736000" y="4986187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2312640" y="2308946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3160800" y="1231713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 flipV="1">
            <a:off x="3362401" y="5796993"/>
            <a:ext cx="1440" cy="832407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 flipH="1" flipV="1">
            <a:off x="2279521" y="4476374"/>
            <a:ext cx="1084320" cy="625026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3" name="Freeform 9"/>
          <p:cNvSpPr>
            <a:spLocks/>
          </p:cNvSpPr>
          <p:nvPr/>
        </p:nvSpPr>
        <p:spPr bwMode="auto">
          <a:xfrm>
            <a:off x="67681" y="3102469"/>
            <a:ext cx="3250080" cy="3318108"/>
          </a:xfrm>
          <a:custGeom>
            <a:avLst/>
            <a:gdLst>
              <a:gd name="T0" fmla="*/ 9953 w 9954"/>
              <a:gd name="T1" fmla="*/ 10161 h 10162"/>
              <a:gd name="T2" fmla="*/ 1698 w 9954"/>
              <a:gd name="T3" fmla="*/ 5715 h 10162"/>
              <a:gd name="T4" fmla="*/ 8683 w 9954"/>
              <a:gd name="T5" fmla="*/ 0 h 10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954" h="10162">
                <a:moveTo>
                  <a:pt x="9953" y="10161"/>
                </a:moveTo>
                <a:cubicBezTo>
                  <a:pt x="7715" y="9152"/>
                  <a:pt x="2264" y="6965"/>
                  <a:pt x="1698" y="5715"/>
                </a:cubicBezTo>
                <a:cubicBezTo>
                  <a:pt x="0" y="1965"/>
                  <a:pt x="8826" y="579"/>
                  <a:pt x="8683" y="0"/>
                </a:cubicBezTo>
              </a:path>
            </a:pathLst>
          </a:cu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4" name="Freeform 10"/>
          <p:cNvSpPr>
            <a:spLocks/>
          </p:cNvSpPr>
          <p:nvPr/>
        </p:nvSpPr>
        <p:spPr bwMode="auto">
          <a:xfrm>
            <a:off x="3661921" y="2065560"/>
            <a:ext cx="3250080" cy="2903345"/>
          </a:xfrm>
          <a:custGeom>
            <a:avLst/>
            <a:gdLst>
              <a:gd name="T0" fmla="*/ 0 w 9954"/>
              <a:gd name="T1" fmla="*/ 8890 h 8891"/>
              <a:gd name="T2" fmla="*/ 6350 w 9954"/>
              <a:gd name="T3" fmla="*/ 6667 h 8891"/>
              <a:gd name="T4" fmla="*/ 8255 w 9954"/>
              <a:gd name="T5" fmla="*/ 5001 h 8891"/>
              <a:gd name="T6" fmla="*/ 1270 w 9954"/>
              <a:gd name="T7" fmla="*/ 0 h 8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54" h="8891">
                <a:moveTo>
                  <a:pt x="0" y="8890"/>
                </a:moveTo>
                <a:cubicBezTo>
                  <a:pt x="1517" y="8295"/>
                  <a:pt x="4418" y="7572"/>
                  <a:pt x="6350" y="6667"/>
                </a:cubicBezTo>
                <a:cubicBezTo>
                  <a:pt x="7510" y="6125"/>
                  <a:pt x="8160" y="5368"/>
                  <a:pt x="8255" y="5001"/>
                </a:cubicBezTo>
                <a:cubicBezTo>
                  <a:pt x="9953" y="1719"/>
                  <a:pt x="1127" y="507"/>
                  <a:pt x="1270" y="0"/>
                </a:cubicBezTo>
              </a:path>
            </a:pathLst>
          </a:cu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 flipH="1" flipV="1">
            <a:off x="3938401" y="2064121"/>
            <a:ext cx="624960" cy="1454553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6" name="Line 12"/>
          <p:cNvSpPr>
            <a:spLocks noChangeShapeType="1"/>
          </p:cNvSpPr>
          <p:nvPr/>
        </p:nvSpPr>
        <p:spPr bwMode="auto">
          <a:xfrm flipV="1">
            <a:off x="2903040" y="2064121"/>
            <a:ext cx="829440" cy="417644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7" name="Line 13"/>
          <p:cNvSpPr>
            <a:spLocks noChangeShapeType="1"/>
          </p:cNvSpPr>
          <p:nvPr/>
        </p:nvSpPr>
        <p:spPr bwMode="auto">
          <a:xfrm flipV="1">
            <a:off x="3317760" y="4268992"/>
            <a:ext cx="1036800" cy="1039789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4354560" y="5025328"/>
            <a:ext cx="4789440" cy="79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b="1" dirty="0">
                <a:solidFill>
                  <a:srgbClr val="FF0000"/>
                </a:solidFill>
                <a:latin typeface="FreeSans" charset="0"/>
              </a:rPr>
              <a:t>Any DAG of </a:t>
            </a:r>
            <a:r>
              <a:rPr lang="en-US" sz="2200" b="1" dirty="0" err="1">
                <a:solidFill>
                  <a:srgbClr val="FF0000"/>
                </a:solidFill>
                <a:latin typeface="FreeSans" charset="0"/>
              </a:rPr>
              <a:t>differentialble</a:t>
            </a:r>
            <a:r>
              <a:rPr lang="en-US" sz="2200" b="1" dirty="0">
                <a:solidFill>
                  <a:srgbClr val="FF0000"/>
                </a:solidFill>
                <a:latin typeface="FreeSans" charset="0"/>
              </a:rPr>
              <a:t> modules is allowed!</a:t>
            </a:r>
          </a:p>
        </p:txBody>
      </p:sp>
      <p:sp>
        <p:nvSpPr>
          <p:cNvPr id="98319" name="Line 15"/>
          <p:cNvSpPr>
            <a:spLocks noChangeShapeType="1"/>
          </p:cNvSpPr>
          <p:nvPr/>
        </p:nvSpPr>
        <p:spPr bwMode="auto">
          <a:xfrm flipV="1">
            <a:off x="2073600" y="3101030"/>
            <a:ext cx="1036800" cy="832407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Differentiable Computation Graph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13D30CE-1C0D-40BC-8359-9F00487E2884}"/>
                  </a:ext>
                </a:extLst>
              </p14:cNvPr>
              <p14:cNvContentPartPr/>
              <p14:nvPr/>
            </p14:nvContentPartPr>
            <p14:xfrm>
              <a:off x="222480" y="1014480"/>
              <a:ext cx="8890200" cy="5118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13D30CE-1C0D-40BC-8359-9F00487E28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120" y="1005120"/>
                <a:ext cx="8908920" cy="513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89215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So what </a:t>
            </a:r>
            <a:r>
              <a:rPr lang="en-US" i="1" dirty="0"/>
              <a:t>is</a:t>
            </a:r>
            <a:r>
              <a:rPr lang="en-US" dirty="0"/>
              <a:t> Deep (Machine)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few different ideas:</a:t>
            </a:r>
          </a:p>
          <a:p>
            <a:endParaRPr lang="en-US" dirty="0"/>
          </a:p>
          <a:p>
            <a:r>
              <a:rPr lang="en-US" dirty="0"/>
              <a:t>(Hierarchical) Compositionality</a:t>
            </a:r>
          </a:p>
          <a:p>
            <a:pPr lvl="1"/>
            <a:r>
              <a:rPr lang="en-US" dirty="0"/>
              <a:t>Cascade of non-linear transformations</a:t>
            </a:r>
          </a:p>
          <a:p>
            <a:pPr lvl="1"/>
            <a:r>
              <a:rPr lang="en-US" dirty="0"/>
              <a:t>Multiple layers of representations</a:t>
            </a:r>
          </a:p>
          <a:p>
            <a:endParaRPr lang="en-US" dirty="0"/>
          </a:p>
          <a:p>
            <a:r>
              <a:rPr lang="en-US" dirty="0"/>
              <a:t>End-to-End Learning</a:t>
            </a:r>
          </a:p>
          <a:p>
            <a:pPr lvl="1"/>
            <a:r>
              <a:rPr lang="en-US" dirty="0"/>
              <a:t>Learning (goal-driven) representations</a:t>
            </a:r>
          </a:p>
          <a:p>
            <a:pPr lvl="1"/>
            <a:r>
              <a:rPr lang="en-US" dirty="0"/>
              <a:t>Learning to feature extraction</a:t>
            </a:r>
          </a:p>
          <a:p>
            <a:endParaRPr lang="en-US" dirty="0"/>
          </a:p>
          <a:p>
            <a:r>
              <a:rPr lang="en-US" dirty="0"/>
              <a:t>Distributed Representations</a:t>
            </a:r>
          </a:p>
          <a:p>
            <a:pPr lvl="1"/>
            <a:r>
              <a:rPr lang="en-US" dirty="0"/>
              <a:t>No single neuron “encodes” everything</a:t>
            </a:r>
          </a:p>
          <a:p>
            <a:pPr lvl="1"/>
            <a:r>
              <a:rPr lang="en-US" dirty="0"/>
              <a:t>Groups of neurons work together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533400" y="1981200"/>
            <a:ext cx="8153400" cy="1371600"/>
          </a:xfrm>
          <a:prstGeom prst="roundRect">
            <a:avLst/>
          </a:prstGeom>
          <a:noFill/>
          <a:ln w="635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07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278 0.2335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>
            <a:off x="178925" y="3817575"/>
            <a:ext cx="27759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5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Fully Visible Belief Nets</a:t>
            </a:r>
          </a:p>
          <a:p>
            <a:pPr marL="457200" indent="-32385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15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NADE</a:t>
            </a:r>
          </a:p>
          <a:p>
            <a:pPr marL="457200" indent="-32385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15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MADE</a:t>
            </a:r>
          </a:p>
          <a:p>
            <a:pPr marL="457200" indent="-32385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15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PixelRNN/CNN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5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 of variables models (nonlinear ICA)</a:t>
            </a:r>
          </a:p>
        </p:txBody>
      </p:sp>
      <p:sp>
        <p:nvSpPr>
          <p:cNvPr id="263" name="Shape 263"/>
          <p:cNvSpPr/>
          <p:nvPr/>
        </p:nvSpPr>
        <p:spPr>
          <a:xfrm>
            <a:off x="668050" y="4567275"/>
            <a:ext cx="1413000" cy="273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Taxonomy of Generative Models</a:t>
            </a:r>
          </a:p>
        </p:txBody>
      </p:sp>
      <p:sp>
        <p:nvSpPr>
          <p:cNvPr id="266" name="Shape 266"/>
          <p:cNvSpPr/>
          <p:nvPr/>
        </p:nvSpPr>
        <p:spPr>
          <a:xfrm>
            <a:off x="3283775" y="1977050"/>
            <a:ext cx="2370000" cy="393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Generative models</a:t>
            </a:r>
          </a:p>
        </p:txBody>
      </p:sp>
      <p:sp>
        <p:nvSpPr>
          <p:cNvPr id="267" name="Shape 267"/>
          <p:cNvSpPr/>
          <p:nvPr/>
        </p:nvSpPr>
        <p:spPr>
          <a:xfrm>
            <a:off x="1246775" y="2677525"/>
            <a:ext cx="2370000" cy="393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Explicit density</a:t>
            </a:r>
          </a:p>
        </p:txBody>
      </p:sp>
      <p:sp>
        <p:nvSpPr>
          <p:cNvPr id="268" name="Shape 268"/>
          <p:cNvSpPr/>
          <p:nvPr/>
        </p:nvSpPr>
        <p:spPr>
          <a:xfrm>
            <a:off x="4737675" y="2677525"/>
            <a:ext cx="2370000" cy="393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Implicit density</a:t>
            </a:r>
          </a:p>
        </p:txBody>
      </p:sp>
      <p:sp>
        <p:nvSpPr>
          <p:cNvPr id="269" name="Shape 269"/>
          <p:cNvSpPr/>
          <p:nvPr/>
        </p:nvSpPr>
        <p:spPr>
          <a:xfrm>
            <a:off x="6844650" y="1399125"/>
            <a:ext cx="1478700" cy="393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</a:t>
            </a:r>
          </a:p>
        </p:txBody>
      </p:sp>
      <p:sp>
        <p:nvSpPr>
          <p:cNvPr id="270" name="Shape 270"/>
          <p:cNvSpPr/>
          <p:nvPr/>
        </p:nvSpPr>
        <p:spPr>
          <a:xfrm>
            <a:off x="228600" y="3460375"/>
            <a:ext cx="2370000" cy="393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Tractable density</a:t>
            </a:r>
          </a:p>
        </p:txBody>
      </p:sp>
      <p:sp>
        <p:nvSpPr>
          <p:cNvPr id="271" name="Shape 271"/>
          <p:cNvSpPr/>
          <p:nvPr/>
        </p:nvSpPr>
        <p:spPr>
          <a:xfrm>
            <a:off x="3030925" y="3460375"/>
            <a:ext cx="2714400" cy="393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Approximate density</a:t>
            </a:r>
          </a:p>
        </p:txBody>
      </p:sp>
      <p:sp>
        <p:nvSpPr>
          <p:cNvPr id="272" name="Shape 272"/>
          <p:cNvSpPr/>
          <p:nvPr/>
        </p:nvSpPr>
        <p:spPr>
          <a:xfrm>
            <a:off x="6442225" y="3344125"/>
            <a:ext cx="2111700" cy="393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Markov Chain</a:t>
            </a:r>
          </a:p>
        </p:txBody>
      </p:sp>
      <p:sp>
        <p:nvSpPr>
          <p:cNvPr id="273" name="Shape 273"/>
          <p:cNvSpPr/>
          <p:nvPr/>
        </p:nvSpPr>
        <p:spPr>
          <a:xfrm>
            <a:off x="2954725" y="4222375"/>
            <a:ext cx="1733700" cy="393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Variational</a:t>
            </a:r>
          </a:p>
        </p:txBody>
      </p:sp>
      <p:sp>
        <p:nvSpPr>
          <p:cNvPr id="274" name="Shape 274"/>
          <p:cNvSpPr/>
          <p:nvPr/>
        </p:nvSpPr>
        <p:spPr>
          <a:xfrm>
            <a:off x="5164525" y="4222375"/>
            <a:ext cx="2111700" cy="393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Markov Chain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2669675" y="4602675"/>
            <a:ext cx="29232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Variational Autoencoder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5260475" y="4602675"/>
            <a:ext cx="20679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Boltzmann Machine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7249975" y="3693975"/>
            <a:ext cx="648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GSN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7326175" y="1712775"/>
            <a:ext cx="648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GAN</a:t>
            </a:r>
          </a:p>
        </p:txBody>
      </p:sp>
      <p:cxnSp>
        <p:nvCxnSpPr>
          <p:cNvPr id="279" name="Shape 279"/>
          <p:cNvCxnSpPr>
            <a:stCxn id="267" idx="2"/>
            <a:endCxn id="270" idx="0"/>
          </p:cNvCxnSpPr>
          <p:nvPr/>
        </p:nvCxnSpPr>
        <p:spPr>
          <a:xfrm flipH="1">
            <a:off x="1413575" y="3071125"/>
            <a:ext cx="1018200" cy="38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0" name="Shape 280"/>
          <p:cNvCxnSpPr>
            <a:endCxn id="271" idx="0"/>
          </p:cNvCxnSpPr>
          <p:nvPr/>
        </p:nvCxnSpPr>
        <p:spPr>
          <a:xfrm>
            <a:off x="2431825" y="3070975"/>
            <a:ext cx="1956300" cy="38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1" name="Shape 281"/>
          <p:cNvCxnSpPr>
            <a:endCxn id="267" idx="0"/>
          </p:cNvCxnSpPr>
          <p:nvPr/>
        </p:nvCxnSpPr>
        <p:spPr>
          <a:xfrm flipH="1">
            <a:off x="2431775" y="2370625"/>
            <a:ext cx="2054100" cy="306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2" name="Shape 282"/>
          <p:cNvCxnSpPr>
            <a:stCxn id="266" idx="2"/>
            <a:endCxn id="268" idx="0"/>
          </p:cNvCxnSpPr>
          <p:nvPr/>
        </p:nvCxnSpPr>
        <p:spPr>
          <a:xfrm>
            <a:off x="4468775" y="2370650"/>
            <a:ext cx="1453800" cy="306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3" name="Shape 283"/>
          <p:cNvCxnSpPr>
            <a:stCxn id="268" idx="2"/>
            <a:endCxn id="272" idx="0"/>
          </p:cNvCxnSpPr>
          <p:nvPr/>
        </p:nvCxnSpPr>
        <p:spPr>
          <a:xfrm>
            <a:off x="5922675" y="3071125"/>
            <a:ext cx="1575300" cy="273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4" name="Shape 284"/>
          <p:cNvCxnSpPr/>
          <p:nvPr/>
        </p:nvCxnSpPr>
        <p:spPr>
          <a:xfrm rot="10800000" flipH="1">
            <a:off x="6421700" y="1752325"/>
            <a:ext cx="416700" cy="925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5" name="Shape 285"/>
          <p:cNvCxnSpPr>
            <a:endCxn id="274" idx="0"/>
          </p:cNvCxnSpPr>
          <p:nvPr/>
        </p:nvCxnSpPr>
        <p:spPr>
          <a:xfrm>
            <a:off x="4769275" y="3865675"/>
            <a:ext cx="1451100" cy="356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6" name="Shape 286"/>
          <p:cNvCxnSpPr>
            <a:endCxn id="273" idx="0"/>
          </p:cNvCxnSpPr>
          <p:nvPr/>
        </p:nvCxnSpPr>
        <p:spPr>
          <a:xfrm flipH="1">
            <a:off x="3821575" y="3865675"/>
            <a:ext cx="419400" cy="356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87" name="Shape 287"/>
          <p:cNvSpPr txBox="1"/>
          <p:nvPr/>
        </p:nvSpPr>
        <p:spPr>
          <a:xfrm>
            <a:off x="3107125" y="5136075"/>
            <a:ext cx="60114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copyright and adapted from Ian Goodfellow, Tutorial on Generative Adversarial Networks, 2017.</a:t>
            </a:r>
          </a:p>
        </p:txBody>
      </p:sp>
      <p:sp>
        <p:nvSpPr>
          <p:cNvPr id="288" name="Shape 288"/>
          <p:cNvSpPr/>
          <p:nvPr/>
        </p:nvSpPr>
        <p:spPr>
          <a:xfrm>
            <a:off x="2716325" y="4667975"/>
            <a:ext cx="2243700" cy="273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Shape 289"/>
          <p:cNvSpPr/>
          <p:nvPr/>
        </p:nvSpPr>
        <p:spPr>
          <a:xfrm>
            <a:off x="7379850" y="1822875"/>
            <a:ext cx="548700" cy="273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7C186D1-8EF8-42A5-9DF5-E26238268C89}"/>
                  </a:ext>
                </a:extLst>
              </p14:cNvPr>
              <p14:cNvContentPartPr/>
              <p14:nvPr/>
            </p14:nvContentPartPr>
            <p14:xfrm>
              <a:off x="1326240" y="1544040"/>
              <a:ext cx="7155000" cy="3209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7C186D1-8EF8-42A5-9DF5-E26238268C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6880" y="1534680"/>
                <a:ext cx="7173720" cy="322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64895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257800"/>
          </a:xfrm>
        </p:spPr>
        <p:txBody>
          <a:bodyPr/>
          <a:lstStyle/>
          <a:p>
            <a:r>
              <a:rPr lang="en-US" dirty="0"/>
              <a:t>“Shallow” models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Deep models</a:t>
            </a: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1889280" y="5089398"/>
            <a:ext cx="596160" cy="1440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2453760" y="4343400"/>
            <a:ext cx="1285920" cy="1473274"/>
          </a:xfrm>
          <a:prstGeom prst="roundRect">
            <a:avLst>
              <a:gd name="adj" fmla="val 111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6328" tIns="16328" rIns="16328" bIns="16328" anchor="ctr" anchorCtr="1"/>
          <a:lstStyle/>
          <a:p>
            <a:pPr>
              <a:lnSpc>
                <a:spcPct val="104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Trainable</a:t>
            </a:r>
            <a:br>
              <a:rPr lang="en-US" sz="1800" dirty="0">
                <a:solidFill>
                  <a:srgbClr val="000000"/>
                </a:solidFill>
                <a:latin typeface="Tiresias PCfont" charset="0"/>
              </a:rPr>
            </a:b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Feature-Transform / </a:t>
            </a:r>
            <a:br>
              <a:rPr lang="en-US" sz="1800" dirty="0">
                <a:solidFill>
                  <a:srgbClr val="000000"/>
                </a:solidFill>
                <a:latin typeface="Tiresias PCfont" charset="0"/>
              </a:rPr>
            </a:b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Classifier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3756961" y="5106680"/>
            <a:ext cx="1339200" cy="1440"/>
          </a:xfrm>
          <a:prstGeom prst="line">
            <a:avLst/>
          </a:prstGeom>
          <a:noFill/>
          <a:ln w="36720" cap="flat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 flipV="1">
            <a:off x="4471200" y="5103800"/>
            <a:ext cx="627840" cy="1042669"/>
          </a:xfrm>
          <a:prstGeom prst="line">
            <a:avLst/>
          </a:prstGeom>
          <a:noFill/>
          <a:ln w="36720" cap="flat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5099041" y="4343400"/>
            <a:ext cx="1285920" cy="1473274"/>
          </a:xfrm>
          <a:prstGeom prst="roundRect">
            <a:avLst>
              <a:gd name="adj" fmla="val 111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6328" tIns="16328" rIns="16328" bIns="16328" anchor="ctr" anchorCtr="1"/>
          <a:lstStyle/>
          <a:p>
            <a:pPr>
              <a:lnSpc>
                <a:spcPct val="104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Trainable</a:t>
            </a:r>
            <a:br>
              <a:rPr lang="en-US" sz="1800" dirty="0">
                <a:solidFill>
                  <a:srgbClr val="000000"/>
                </a:solidFill>
                <a:latin typeface="Tiresias PCfont" charset="0"/>
              </a:rPr>
            </a:b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Feature-Transform / </a:t>
            </a:r>
            <a:br>
              <a:rPr lang="en-US" sz="1800" dirty="0">
                <a:solidFill>
                  <a:srgbClr val="000000"/>
                </a:solidFill>
                <a:latin typeface="Tiresias PCfont" charset="0"/>
              </a:rPr>
            </a:b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Classifier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6402241" y="5106680"/>
            <a:ext cx="367200" cy="1440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6765120" y="4343400"/>
            <a:ext cx="1285920" cy="1473274"/>
          </a:xfrm>
          <a:prstGeom prst="roundRect">
            <a:avLst>
              <a:gd name="adj" fmla="val 111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6328" tIns="16328" rIns="16328" bIns="16328" anchor="ctr" anchorCtr="1"/>
          <a:lstStyle/>
          <a:p>
            <a:pPr>
              <a:lnSpc>
                <a:spcPct val="104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Trainable</a:t>
            </a:r>
            <a:br>
              <a:rPr lang="en-US" sz="1800" dirty="0">
                <a:solidFill>
                  <a:srgbClr val="000000"/>
                </a:solidFill>
                <a:latin typeface="Tiresias PCfont" charset="0"/>
              </a:rPr>
            </a:b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Feature-Transform / </a:t>
            </a:r>
            <a:br>
              <a:rPr lang="en-US" sz="1800" dirty="0">
                <a:solidFill>
                  <a:srgbClr val="000000"/>
                </a:solidFill>
                <a:latin typeface="Tiresias PCfont" charset="0"/>
              </a:rPr>
            </a:b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Classifier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8068320" y="5106680"/>
            <a:ext cx="367200" cy="1440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6467041" y="5180128"/>
            <a:ext cx="145440" cy="982183"/>
          </a:xfrm>
          <a:prstGeom prst="line">
            <a:avLst/>
          </a:prstGeom>
          <a:noFill/>
          <a:ln w="36720" cap="flat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266721" y="6186794"/>
            <a:ext cx="3561120" cy="28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>
              <a:lnSpc>
                <a:spcPct val="104000"/>
              </a:lnSpc>
              <a:buClr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Tiresias PCfont" charset="0"/>
              </a:rPr>
              <a:t>Learned Internal Representations</a:t>
            </a:r>
          </a:p>
        </p:txBody>
      </p:sp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41" y="4582465"/>
            <a:ext cx="1707840" cy="110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“Shallow” </a:t>
            </a:r>
            <a:r>
              <a:rPr lang="en-US" dirty="0" err="1"/>
              <a:t>vs</a:t>
            </a:r>
            <a:r>
              <a:rPr lang="en-US" dirty="0"/>
              <a:t> Deep Learning</a:t>
            </a: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5802312" y="2133600"/>
            <a:ext cx="2908300" cy="1016000"/>
          </a:xfrm>
          <a:prstGeom prst="roundRect">
            <a:avLst>
              <a:gd name="adj" fmla="val 153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18000" rIns="18000" bIns="18000" anchor="ctr" anchorCtr="1"/>
          <a:lstStyle/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Tiresias PCfont" charset="0"/>
              </a:rPr>
              <a:t>“Simple” Trainable </a:t>
            </a: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Tiresias PCfont" charset="0"/>
              </a:rPr>
              <a:t>Classifier</a:t>
            </a:r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>
            <a:off x="8715375" y="2632075"/>
            <a:ext cx="657225" cy="1587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>
            <a:off x="1847850" y="2632075"/>
            <a:ext cx="657225" cy="1587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2436812" y="2133600"/>
            <a:ext cx="2862263" cy="1011237"/>
          </a:xfrm>
          <a:prstGeom prst="roundRect">
            <a:avLst>
              <a:gd name="adj" fmla="val 153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18000" rIns="18000" bIns="18000" anchor="ctr" anchorCtr="1"/>
          <a:lstStyle/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Tiresias PCfont" charset="0"/>
              </a:rPr>
              <a:t>hand-crafted</a:t>
            </a: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Tiresias PCfont" charset="0"/>
              </a:rPr>
              <a:t>Feature Extractor</a:t>
            </a:r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>
            <a:off x="5303838" y="2632075"/>
            <a:ext cx="549708" cy="289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67865"/>
            <a:ext cx="1707840" cy="110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3048000" y="3139529"/>
            <a:ext cx="167640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 dirty="0">
                <a:solidFill>
                  <a:srgbClr val="000000"/>
                </a:solidFill>
                <a:latin typeface="FreeSans" charset="0"/>
              </a:rPr>
              <a:t>fixed</a:t>
            </a: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6400800" y="3139529"/>
            <a:ext cx="144780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 dirty="0">
                <a:latin typeface="FreeSans" charset="0"/>
              </a:rPr>
              <a:t>learned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1397565-68C6-4A16-A234-9191A6C0C05A}"/>
                  </a:ext>
                </a:extLst>
              </p14:cNvPr>
              <p14:cNvContentPartPr/>
              <p14:nvPr/>
            </p14:nvContentPartPr>
            <p14:xfrm>
              <a:off x="1718280" y="833400"/>
              <a:ext cx="6261480" cy="5022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1397565-68C6-4A16-A234-9191A6C0C05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08920" y="824040"/>
                <a:ext cx="6280200" cy="504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16093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Computation: Forward-Prop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0700"/>
            <a:ext cx="9144000" cy="32701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9058FF9-1E0D-4491-A638-5D848DB013EA}"/>
                  </a:ext>
                </a:extLst>
              </p14:cNvPr>
              <p14:cNvContentPartPr/>
              <p14:nvPr/>
            </p14:nvContentPartPr>
            <p14:xfrm>
              <a:off x="1163160" y="1369800"/>
              <a:ext cx="6553080" cy="3898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9058FF9-1E0D-4491-A638-5D848DB013E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3800" y="1360440"/>
                <a:ext cx="6571800" cy="391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4756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Computation: Back-Prop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7255"/>
            <a:ext cx="9144000" cy="33089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12A9586-034B-4B0B-AF8C-7591489E3934}"/>
                  </a:ext>
                </a:extLst>
              </p14:cNvPr>
              <p14:cNvContentPartPr/>
              <p14:nvPr/>
            </p14:nvContentPartPr>
            <p14:xfrm>
              <a:off x="884880" y="1828800"/>
              <a:ext cx="4744080" cy="3277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12A9586-034B-4B0B-AF8C-7591489E39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5520" y="1819440"/>
                <a:ext cx="4762800" cy="329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79182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So what </a:t>
            </a:r>
            <a:r>
              <a:rPr lang="en-US" i="1" dirty="0"/>
              <a:t>is</a:t>
            </a:r>
            <a:r>
              <a:rPr lang="en-US" dirty="0"/>
              <a:t> Deep (Machine)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few different ideas:</a:t>
            </a:r>
          </a:p>
          <a:p>
            <a:endParaRPr lang="en-US" dirty="0"/>
          </a:p>
          <a:p>
            <a:r>
              <a:rPr lang="en-US" dirty="0"/>
              <a:t>(Hierarchical) Compositionality</a:t>
            </a:r>
          </a:p>
          <a:p>
            <a:pPr lvl="1"/>
            <a:r>
              <a:rPr lang="en-US" dirty="0"/>
              <a:t>Cascade of non-linear transformations</a:t>
            </a:r>
          </a:p>
          <a:p>
            <a:pPr lvl="1"/>
            <a:r>
              <a:rPr lang="en-US" dirty="0"/>
              <a:t>Multiple layers of representations</a:t>
            </a:r>
          </a:p>
          <a:p>
            <a:endParaRPr lang="en-US" dirty="0"/>
          </a:p>
          <a:p>
            <a:r>
              <a:rPr lang="en-US" dirty="0"/>
              <a:t>End-to-End Learning</a:t>
            </a:r>
          </a:p>
          <a:p>
            <a:pPr lvl="1"/>
            <a:r>
              <a:rPr lang="en-US" dirty="0"/>
              <a:t>Learning (goal-driven) representations</a:t>
            </a:r>
          </a:p>
          <a:p>
            <a:pPr lvl="1"/>
            <a:r>
              <a:rPr lang="en-US" dirty="0"/>
              <a:t>Learning to feature extraction</a:t>
            </a:r>
          </a:p>
          <a:p>
            <a:endParaRPr lang="en-US" dirty="0"/>
          </a:p>
          <a:p>
            <a:r>
              <a:rPr lang="en-US" dirty="0"/>
              <a:t>Distributed Representations</a:t>
            </a:r>
          </a:p>
          <a:p>
            <a:pPr lvl="1"/>
            <a:r>
              <a:rPr lang="en-US" dirty="0"/>
              <a:t>No single neuron “encodes” everything</a:t>
            </a:r>
          </a:p>
          <a:p>
            <a:pPr lvl="1"/>
            <a:r>
              <a:rPr lang="en-US" dirty="0"/>
              <a:t>Groups of neurons work together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533400" y="3505200"/>
            <a:ext cx="8153400" cy="1371600"/>
          </a:xfrm>
          <a:prstGeom prst="roundRect">
            <a:avLst/>
          </a:prstGeom>
          <a:noFill/>
          <a:ln w="635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A2900D6-CA30-4800-A844-1F31584D275C}"/>
                  </a:ext>
                </a:extLst>
              </p14:cNvPr>
              <p14:cNvContentPartPr/>
              <p14:nvPr/>
            </p14:nvContentPartPr>
            <p14:xfrm>
              <a:off x="1139760" y="5573880"/>
              <a:ext cx="3508560" cy="116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A2900D6-CA30-4800-A844-1F31584D27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0400" y="5564520"/>
                <a:ext cx="3527280" cy="13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150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278 0.2335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Distributed Representations Toy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interpret each dimension?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76400"/>
            <a:ext cx="7468763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0953" y="6578469"/>
            <a:ext cx="1963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Moontae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Lee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ECBDE97-62EE-4ACC-9018-C12C6DB954D2}"/>
                  </a:ext>
                </a:extLst>
              </p14:cNvPr>
              <p14:cNvContentPartPr/>
              <p14:nvPr/>
            </p14:nvContentPartPr>
            <p14:xfrm>
              <a:off x="993960" y="1523880"/>
              <a:ext cx="7647120" cy="4854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ECBDE97-62EE-4ACC-9018-C12C6DB954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4600" y="1514520"/>
                <a:ext cx="7665840" cy="487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51362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Autofit/>
          </a:bodyPr>
          <a:lstStyle/>
          <a:p>
            <a:r>
              <a:rPr lang="en-US" dirty="0"/>
              <a:t>Power of distributed representations!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2425700"/>
            <a:ext cx="6565900" cy="1993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6500" y="2743200"/>
            <a:ext cx="736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Local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9805" y="3657600"/>
            <a:ext cx="1287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Distributed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0953" y="6578469"/>
            <a:ext cx="1963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Moontae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Lee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B453417-2C89-468B-9710-4B01598F4A5B}"/>
                  </a:ext>
                </a:extLst>
              </p14:cNvPr>
              <p14:cNvContentPartPr/>
              <p14:nvPr/>
            </p14:nvContentPartPr>
            <p14:xfrm>
              <a:off x="261000" y="3108960"/>
              <a:ext cx="5932440" cy="2796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B453417-2C89-468B-9710-4B01598F4A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1640" y="3099600"/>
                <a:ext cx="5951160" cy="281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40392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class about?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810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class about?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Deep Learning</a:t>
            </a:r>
          </a:p>
          <a:p>
            <a:endParaRPr lang="en-US" dirty="0"/>
          </a:p>
          <a:p>
            <a:r>
              <a:rPr lang="en-US" dirty="0"/>
              <a:t>Goal: </a:t>
            </a:r>
          </a:p>
          <a:p>
            <a:pPr lvl="1"/>
            <a:r>
              <a:rPr lang="en-US" dirty="0"/>
              <a:t>After finishing this class, you should be ready to get started on your first DL research project. </a:t>
            </a:r>
          </a:p>
          <a:p>
            <a:pPr lvl="2"/>
            <a:r>
              <a:rPr lang="en-US" dirty="0"/>
              <a:t>CNNs</a:t>
            </a:r>
          </a:p>
          <a:p>
            <a:pPr lvl="2"/>
            <a:r>
              <a:rPr lang="en-US" dirty="0"/>
              <a:t>RNNs</a:t>
            </a:r>
          </a:p>
          <a:p>
            <a:pPr lvl="2"/>
            <a:r>
              <a:rPr lang="en-US" dirty="0"/>
              <a:t>Deep Reinforcement Learning</a:t>
            </a:r>
          </a:p>
          <a:p>
            <a:pPr lvl="2"/>
            <a:r>
              <a:rPr lang="en-US" dirty="0"/>
              <a:t>Generative Models (VAEs, GANs)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F171196-DB69-4817-B6A7-7F1DB397456B}"/>
                  </a:ext>
                </a:extLst>
              </p14:cNvPr>
              <p14:cNvContentPartPr/>
              <p14:nvPr/>
            </p14:nvContentPartPr>
            <p14:xfrm>
              <a:off x="1507320" y="1562040"/>
              <a:ext cx="6588360" cy="3007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F171196-DB69-4817-B6A7-7F1DB39745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7960" y="1552680"/>
                <a:ext cx="6607080" cy="302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824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Background &amp; Basics</a:t>
            </a:r>
          </a:p>
          <a:p>
            <a:pPr lvl="2"/>
            <a:r>
              <a:rPr lang="en-US" dirty="0"/>
              <a:t>Neural Networks, </a:t>
            </a:r>
            <a:r>
              <a:rPr lang="en-US" dirty="0" err="1"/>
              <a:t>Backprop</a:t>
            </a:r>
            <a:r>
              <a:rPr lang="en-US" dirty="0"/>
              <a:t>, Optimization (SGD)</a:t>
            </a:r>
          </a:p>
          <a:p>
            <a:pPr lvl="2"/>
            <a:endParaRPr lang="en-US" dirty="0"/>
          </a:p>
          <a:p>
            <a:r>
              <a:rPr lang="en-US" dirty="0"/>
              <a:t>Module 1: Convolutional Neural Networks (CNNs)</a:t>
            </a:r>
          </a:p>
          <a:p>
            <a:pPr lvl="2"/>
            <a:r>
              <a:rPr lang="en-US" dirty="0"/>
              <a:t>Architectures, Pre-training, Fine-tuning</a:t>
            </a:r>
          </a:p>
          <a:p>
            <a:pPr lvl="2"/>
            <a:r>
              <a:rPr lang="en-US" dirty="0"/>
              <a:t>Visualizations, Fooling CNSS, Adversarial examples </a:t>
            </a:r>
          </a:p>
          <a:p>
            <a:pPr lvl="2"/>
            <a:r>
              <a:rPr lang="en-US" dirty="0"/>
              <a:t>Different tasks: detection CNNs, segmentation CNNs</a:t>
            </a:r>
          </a:p>
          <a:p>
            <a:pPr lvl="2"/>
            <a:endParaRPr lang="en-US" dirty="0"/>
          </a:p>
          <a:p>
            <a:r>
              <a:rPr lang="en-US" dirty="0"/>
              <a:t>Module 2: Recurrent Neural Networks (RNNs)</a:t>
            </a:r>
          </a:p>
          <a:p>
            <a:pPr lvl="2"/>
            <a:r>
              <a:rPr lang="en-US" dirty="0"/>
              <a:t>Difficulty of learning; “Vanilla” RNNs, LSTMs, GRU</a:t>
            </a:r>
          </a:p>
          <a:p>
            <a:pPr lvl="2"/>
            <a:r>
              <a:rPr lang="en-US" dirty="0"/>
              <a:t>RNNs for Sequence-to-Sequence (machine translation &amp; image captioning, VQA, Visual Dialog)</a:t>
            </a:r>
          </a:p>
          <a:p>
            <a:pPr lvl="2"/>
            <a:endParaRPr lang="en-US" dirty="0"/>
          </a:p>
          <a:p>
            <a:r>
              <a:rPr lang="en-US" dirty="0"/>
              <a:t>Module 3: Deep Reinforcement Learning</a:t>
            </a:r>
          </a:p>
          <a:p>
            <a:pPr lvl="2"/>
            <a:r>
              <a:rPr lang="en-US" dirty="0"/>
              <a:t>Overview, policy gradients </a:t>
            </a:r>
          </a:p>
          <a:p>
            <a:pPr lvl="2"/>
            <a:r>
              <a:rPr lang="en-US" dirty="0"/>
              <a:t>Optimizing Neural Sequence Models for goal-driven rewards</a:t>
            </a:r>
          </a:p>
          <a:p>
            <a:endParaRPr lang="en-US" dirty="0"/>
          </a:p>
          <a:p>
            <a:r>
              <a:rPr lang="en-US" dirty="0"/>
              <a:t>Module 4: Deep Unsupervised Learning</a:t>
            </a:r>
          </a:p>
          <a:p>
            <a:pPr lvl="2"/>
            <a:r>
              <a:rPr lang="en-US" dirty="0"/>
              <a:t>Variational Inference</a:t>
            </a:r>
          </a:p>
          <a:p>
            <a:pPr lvl="2"/>
            <a:r>
              <a:rPr lang="en-US" dirty="0"/>
              <a:t>Variational Auto Encoders (VAEs)</a:t>
            </a:r>
          </a:p>
          <a:p>
            <a:pPr lvl="2"/>
            <a:r>
              <a:rPr lang="en-US" dirty="0"/>
              <a:t>GANs, Adversarial Learning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9864851-F4C4-43B0-9811-8BAB3138A95B}"/>
                  </a:ext>
                </a:extLst>
              </p14:cNvPr>
              <p14:cNvContentPartPr/>
              <p14:nvPr/>
            </p14:nvContentPartPr>
            <p14:xfrm>
              <a:off x="2021760" y="1702080"/>
              <a:ext cx="5520960" cy="4320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9864851-F4C4-43B0-9811-8BAB3138A9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2400" y="1692720"/>
                <a:ext cx="5539680" cy="433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33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Arxiv</a:t>
            </a:r>
            <a:r>
              <a:rPr lang="en-US" dirty="0"/>
              <a:t> Fire Hose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48130" name="Picture 2" descr="ttps://outlivinglife.files.wordpress.com/2013/02/information_h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832" y="2239537"/>
            <a:ext cx="474499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61264" y="1371600"/>
            <a:ext cx="1930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PhD Student</a:t>
            </a:r>
          </a:p>
        </p:txBody>
      </p:sp>
      <p:cxnSp>
        <p:nvCxnSpPr>
          <p:cNvPr id="10" name="Straight Arrow Connector 9"/>
          <p:cNvCxnSpPr>
            <a:stCxn id="7" idx="1"/>
          </p:cNvCxnSpPr>
          <p:nvPr/>
        </p:nvCxnSpPr>
        <p:spPr bwMode="auto">
          <a:xfrm flipH="1">
            <a:off x="5762733" y="1602433"/>
            <a:ext cx="1298531" cy="101810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8132" name="Picture 4" descr="mage result for arxi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8" y="4658887"/>
            <a:ext cx="1854232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14951" y="2199489"/>
            <a:ext cx="1930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Deep Learning papers</a:t>
            </a:r>
            <a:endParaRPr lang="en-US" sz="2400" dirty="0"/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 bwMode="auto">
          <a:xfrm>
            <a:off x="2345287" y="2799654"/>
            <a:ext cx="1131443" cy="140761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89ED499-2B6F-4BE8-B1ED-ACEA9ADF3791}"/>
                  </a:ext>
                </a:extLst>
              </p14:cNvPr>
              <p14:cNvContentPartPr/>
              <p14:nvPr/>
            </p14:nvContentPartPr>
            <p14:xfrm>
              <a:off x="688680" y="927720"/>
              <a:ext cx="2642760" cy="2524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89ED499-2B6F-4BE8-B1ED-ACEA9ADF37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9320" y="918360"/>
                <a:ext cx="2661480" cy="254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9142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Shape 1795"/>
          <p:cNvSpPr txBox="1">
            <a:spLocks noGrp="1"/>
          </p:cNvSpPr>
          <p:nvPr>
            <p:ph type="title"/>
          </p:nvPr>
        </p:nvSpPr>
        <p:spPr>
          <a:xfrm>
            <a:off x="228600" y="834629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So far...</a:t>
            </a:r>
          </a:p>
        </p:txBody>
      </p:sp>
      <p:sp>
        <p:nvSpPr>
          <p:cNvPr id="1799" name="Shape 1799"/>
          <p:cNvSpPr txBox="1">
            <a:spLocks noGrp="1"/>
          </p:cNvSpPr>
          <p:nvPr>
            <p:ph type="body" idx="1"/>
          </p:nvPr>
        </p:nvSpPr>
        <p:spPr>
          <a:xfrm>
            <a:off x="266300" y="1909150"/>
            <a:ext cx="8229600" cy="244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r>
              <a:rPr lang="en"/>
              <a:t>PixelCNNs define tractable density function, optimize likelihood of training data:</a:t>
            </a:r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r>
              <a:rPr lang="en"/>
              <a:t>VAEs define intractable density function with latent </a:t>
            </a:r>
            <a:r>
              <a:rPr lang="en" b="1"/>
              <a:t>z</a:t>
            </a:r>
            <a:r>
              <a:rPr lang="en"/>
              <a:t>:  </a:t>
            </a:r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r>
              <a:rPr lang="en"/>
              <a:t>Cannot optimize directly, derive and optimize lower bound on likelihood instead</a:t>
            </a:r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</p:txBody>
      </p:sp>
      <p:pic>
        <p:nvPicPr>
          <p:cNvPr id="1797" name="Shape 17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4950" y="3022625"/>
            <a:ext cx="2581325" cy="5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8" name="Shape 17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6751" y="1885251"/>
            <a:ext cx="2928775" cy="6465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99BAC6D-4005-5A44-9E7A-FA3795CFEF1F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570BF00-4C22-4D70-8779-B41AC6129BE9}"/>
                  </a:ext>
                </a:extLst>
              </p14:cNvPr>
              <p14:cNvContentPartPr/>
              <p14:nvPr/>
            </p14:nvContentPartPr>
            <p14:xfrm>
              <a:off x="220320" y="1553400"/>
              <a:ext cx="8809560" cy="2373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570BF00-4C22-4D70-8779-B41AC6129BE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0960" y="1544040"/>
                <a:ext cx="8828280" cy="239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38461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773486-769D-A143-AC47-85D902E40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362200"/>
            <a:ext cx="7239000" cy="4038600"/>
          </a:xfrm>
        </p:spPr>
        <p:txBody>
          <a:bodyPr/>
          <a:lstStyle/>
          <a:p>
            <a:pPr marL="0" indent="0">
              <a:buNone/>
            </a:pPr>
            <a:r>
              <a:rPr lang="en-US" sz="5200" dirty="0">
                <a:hlinkClick r:id="rId2"/>
              </a:rPr>
              <a:t>http://b.gatech.edu/cios</a:t>
            </a:r>
            <a:endParaRPr lang="en-US" sz="5200" dirty="0"/>
          </a:p>
          <a:p>
            <a:pPr marL="0" indent="0">
              <a:buNone/>
            </a:pPr>
            <a:endParaRPr lang="en-US" sz="5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14D0A28-52BA-4F5A-98D7-72BAFB8EC828}"/>
                  </a:ext>
                </a:extLst>
              </p14:cNvPr>
              <p14:cNvContentPartPr/>
              <p14:nvPr/>
            </p14:nvContentPartPr>
            <p14:xfrm>
              <a:off x="1019880" y="2318400"/>
              <a:ext cx="7556760" cy="1094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14D0A28-52BA-4F5A-98D7-72BAFB8EC8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0520" y="2309040"/>
                <a:ext cx="7575480" cy="111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30633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30480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kern="0" dirty="0"/>
              <a:t>Thanks! </a:t>
            </a:r>
            <a:br>
              <a:rPr lang="en-US" kern="0" dirty="0"/>
            </a:br>
            <a:r>
              <a:rPr lang="en-US" sz="2400" kern="0" dirty="0"/>
              <a:t>(We hope your future learnings are deep)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F0B71C3-9D80-4B37-BE14-36B0E2B790E5}"/>
                  </a:ext>
                </a:extLst>
              </p14:cNvPr>
              <p14:cNvContentPartPr/>
              <p14:nvPr/>
            </p14:nvContentPartPr>
            <p14:xfrm>
              <a:off x="1500840" y="2831760"/>
              <a:ext cx="885600" cy="1155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F0B71C3-9D80-4B37-BE14-36B0E2B790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1480" y="2822400"/>
                <a:ext cx="904320" cy="117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511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Shape 1804"/>
          <p:cNvSpPr txBox="1">
            <a:spLocks noGrp="1"/>
          </p:cNvSpPr>
          <p:nvPr>
            <p:ph type="title"/>
          </p:nvPr>
        </p:nvSpPr>
        <p:spPr>
          <a:xfrm>
            <a:off x="228600" y="834629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So far...</a:t>
            </a:r>
          </a:p>
        </p:txBody>
      </p:sp>
      <p:sp>
        <p:nvSpPr>
          <p:cNvPr id="1805" name="Shape 1805"/>
          <p:cNvSpPr txBox="1">
            <a:spLocks noGrp="1"/>
          </p:cNvSpPr>
          <p:nvPr>
            <p:ph type="body" idx="1"/>
          </p:nvPr>
        </p:nvSpPr>
        <p:spPr>
          <a:xfrm>
            <a:off x="266300" y="1909150"/>
            <a:ext cx="8229600" cy="244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r>
              <a:rPr lang="en"/>
              <a:t>PixelCNNs define tractable density function, optimize likelihood of training data:</a:t>
            </a:r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r>
              <a:rPr lang="en"/>
              <a:t>VAEs define intractable density function with latent </a:t>
            </a:r>
            <a:r>
              <a:rPr lang="en" b="1"/>
              <a:t>z</a:t>
            </a:r>
            <a:r>
              <a:rPr lang="en"/>
              <a:t>:  </a:t>
            </a:r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r>
              <a:rPr lang="en"/>
              <a:t>Cannot optimize directly, derive and optimize lower bound on likelihood instead</a:t>
            </a:r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</p:txBody>
      </p:sp>
      <p:pic>
        <p:nvPicPr>
          <p:cNvPr id="1807" name="Shape 18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4950" y="3022625"/>
            <a:ext cx="2581325" cy="5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8" name="Shape 18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6751" y="1885251"/>
            <a:ext cx="2928775" cy="64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9" name="Shape 1809"/>
          <p:cNvSpPr txBox="1"/>
          <p:nvPr/>
        </p:nvSpPr>
        <p:spPr>
          <a:xfrm>
            <a:off x="266300" y="3881650"/>
            <a:ext cx="8809500" cy="11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What if we give up on explicitly modeling density, and just want ability to sample?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3CEBB98-0AC7-4A4E-A821-917196DE87C5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7D11109-4735-4704-978B-C851E029BDEE}"/>
                  </a:ext>
                </a:extLst>
              </p14:cNvPr>
              <p14:cNvContentPartPr/>
              <p14:nvPr/>
            </p14:nvContentPartPr>
            <p14:xfrm>
              <a:off x="2109600" y="4289040"/>
              <a:ext cx="6834600" cy="2228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7D11109-4735-4704-978B-C851E029BD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00240" y="4279680"/>
                <a:ext cx="6853320" cy="224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8562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Shape 1814"/>
          <p:cNvSpPr txBox="1">
            <a:spLocks noGrp="1"/>
          </p:cNvSpPr>
          <p:nvPr>
            <p:ph type="title"/>
          </p:nvPr>
        </p:nvSpPr>
        <p:spPr>
          <a:xfrm>
            <a:off x="228600" y="834629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So far...</a:t>
            </a:r>
          </a:p>
        </p:txBody>
      </p:sp>
      <p:sp>
        <p:nvSpPr>
          <p:cNvPr id="1815" name="Shape 1815"/>
          <p:cNvSpPr txBox="1">
            <a:spLocks noGrp="1"/>
          </p:cNvSpPr>
          <p:nvPr>
            <p:ph type="body" idx="1"/>
          </p:nvPr>
        </p:nvSpPr>
        <p:spPr>
          <a:xfrm>
            <a:off x="266300" y="1909150"/>
            <a:ext cx="8229600" cy="244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r>
              <a:rPr lang="en"/>
              <a:t>PixelCNNs define tractable density function, optimize likelihood of training data:</a:t>
            </a:r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r>
              <a:rPr lang="en"/>
              <a:t>VAEs define intractable density function with latent </a:t>
            </a:r>
            <a:r>
              <a:rPr lang="en" b="1"/>
              <a:t>z</a:t>
            </a:r>
            <a:r>
              <a:rPr lang="en"/>
              <a:t>:  </a:t>
            </a:r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r>
              <a:rPr lang="en"/>
              <a:t>Cannot optimize directly, derive and optimize lower bound on likelihood instead</a:t>
            </a:r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</p:txBody>
      </p:sp>
      <p:pic>
        <p:nvPicPr>
          <p:cNvPr id="1817" name="Shape 18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4950" y="3022625"/>
            <a:ext cx="2581325" cy="5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8" name="Shape 18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6751" y="1885251"/>
            <a:ext cx="2928775" cy="64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19" name="Shape 1819"/>
          <p:cNvSpPr txBox="1"/>
          <p:nvPr/>
        </p:nvSpPr>
        <p:spPr>
          <a:xfrm>
            <a:off x="266300" y="3881650"/>
            <a:ext cx="8809500" cy="11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What if we give up on explicitly modeling density, and just want ability to sample?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GANs: don’t work with any explicit density function!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2FD2FBF-1B64-5249-84FE-6A6F05C7D106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4DA6D6-1590-4781-A68E-6F2317FE29C5}"/>
                  </a:ext>
                </a:extLst>
              </p14:cNvPr>
              <p14:cNvContentPartPr/>
              <p14:nvPr/>
            </p14:nvContentPartPr>
            <p14:xfrm>
              <a:off x="302760" y="4480560"/>
              <a:ext cx="7964280" cy="1410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4DA6D6-1590-4781-A68E-6F2317FE29C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3400" y="4471200"/>
                <a:ext cx="7983000" cy="142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423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sz="3800" dirty="0"/>
              <a:t>Generative </a:t>
            </a:r>
            <a:r>
              <a:rPr lang="en-US" sz="3800"/>
              <a:t>Adversarial Networks (GANs)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GANs are a combination of the following ideas: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Learning to Sample</a:t>
            </a:r>
          </a:p>
          <a:p>
            <a:pPr marL="857250" lvl="1" indent="-457200">
              <a:buFont typeface="Arial" charset="0"/>
              <a:buChar char="•"/>
            </a:pPr>
            <a:r>
              <a:rPr lang="en-US" dirty="0"/>
              <a:t>(High-level) Connection to Inverse Transform Sampling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Adversarial Training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9A91CF1-9DCC-45FE-A533-6460CE6E146E}"/>
                  </a:ext>
                </a:extLst>
              </p14:cNvPr>
              <p14:cNvContentPartPr/>
              <p14:nvPr/>
            </p14:nvContentPartPr>
            <p14:xfrm>
              <a:off x="42480" y="727560"/>
              <a:ext cx="8781840" cy="3240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9A91CF1-9DCC-45FE-A533-6460CE6E14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120" y="718200"/>
                <a:ext cx="8800560" cy="325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726763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3242</Words>
  <Application>Microsoft Office PowerPoint</Application>
  <PresentationFormat>On-screen Show (4:3)</PresentationFormat>
  <Paragraphs>590</Paragraphs>
  <Slides>61</Slides>
  <Notes>31</Notes>
  <HiddenSlides>6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Arial</vt:lpstr>
      <vt:lpstr>Arial Narrow</vt:lpstr>
      <vt:lpstr>Cambria Math</vt:lpstr>
      <vt:lpstr>FreeSans</vt:lpstr>
      <vt:lpstr>Helvetica Neue</vt:lpstr>
      <vt:lpstr>Tiresias PCfont</vt:lpstr>
      <vt:lpstr>Blank Presentation</vt:lpstr>
      <vt:lpstr>1_Blank Presentation</vt:lpstr>
      <vt:lpstr>CS 4803 / 7643: Deep Learning</vt:lpstr>
      <vt:lpstr>Administrativia</vt:lpstr>
      <vt:lpstr>PowerPoint Presentation</vt:lpstr>
      <vt:lpstr>Types of Learning</vt:lpstr>
      <vt:lpstr>Taxonomy of Generative Models</vt:lpstr>
      <vt:lpstr>So far...</vt:lpstr>
      <vt:lpstr>So far...</vt:lpstr>
      <vt:lpstr>So far...</vt:lpstr>
      <vt:lpstr>Generative Adversarial Networks (GANs)</vt:lpstr>
      <vt:lpstr>Easy Interview Question</vt:lpstr>
      <vt:lpstr>Slightly Harder Interview Question</vt:lpstr>
      <vt:lpstr>Slightly Harder Interview Question</vt:lpstr>
      <vt:lpstr>Harder Interview Question</vt:lpstr>
      <vt:lpstr>Inverse Transform Sampling</vt:lpstr>
      <vt:lpstr>Harder Interview Question</vt:lpstr>
      <vt:lpstr>Generative Adversarial Networks</vt:lpstr>
      <vt:lpstr>Generative Adversarial Networks</vt:lpstr>
      <vt:lpstr>Generative Adversarial Networks (GANs)</vt:lpstr>
      <vt:lpstr>Training GANs: Two-player game</vt:lpstr>
      <vt:lpstr>Training GANs: Two-player game</vt:lpstr>
      <vt:lpstr>Training GANs: Two-player game</vt:lpstr>
      <vt:lpstr>Training GANs: Two-player game</vt:lpstr>
      <vt:lpstr>Training GANs: Two-player game</vt:lpstr>
      <vt:lpstr>Training GANs: Two-player game</vt:lpstr>
      <vt:lpstr>Training GANs: Two-player game</vt:lpstr>
      <vt:lpstr>Training GANs: Two-player game</vt:lpstr>
      <vt:lpstr>Training GANs: Two-player game</vt:lpstr>
      <vt:lpstr>Training GANs: Two-player game</vt:lpstr>
      <vt:lpstr>PowerPoint Presentation</vt:lpstr>
      <vt:lpstr>Training GANs: Two-player game</vt:lpstr>
      <vt:lpstr>GANs</vt:lpstr>
      <vt:lpstr>Generative Adversarial Nets</vt:lpstr>
      <vt:lpstr>Generative Adversarial Nets</vt:lpstr>
      <vt:lpstr>Generative Adversarial Nets: Convolutional Architectures</vt:lpstr>
      <vt:lpstr>Generative Adversarial Nets: Convolutional Architectures</vt:lpstr>
      <vt:lpstr>Generative Adversarial Nets: Convolutional Architectures</vt:lpstr>
      <vt:lpstr>Generative Adversarial Nets: Convolutional Architectures</vt:lpstr>
      <vt:lpstr>Results over the years</vt:lpstr>
      <vt:lpstr>BigGAN</vt:lpstr>
      <vt:lpstr>BigGAN</vt:lpstr>
      <vt:lpstr>BigGAN</vt:lpstr>
      <vt:lpstr>“The GAN Zoo”</vt:lpstr>
      <vt:lpstr>“The GAN Zoo”</vt:lpstr>
      <vt:lpstr>GANs</vt:lpstr>
      <vt:lpstr>Plan for Today</vt:lpstr>
      <vt:lpstr>So what is Deep (Machine) Learning?</vt:lpstr>
      <vt:lpstr>PowerPoint Presentation</vt:lpstr>
      <vt:lpstr>PowerPoint Presentation</vt:lpstr>
      <vt:lpstr>So what is Deep (Machine) Learning?</vt:lpstr>
      <vt:lpstr>PowerPoint Presentation</vt:lpstr>
      <vt:lpstr>Key Computation: Forward-Prop</vt:lpstr>
      <vt:lpstr>Key Computation: Back-Prop</vt:lpstr>
      <vt:lpstr>So what is Deep (Machine) Learning?</vt:lpstr>
      <vt:lpstr>Distributed Representations Toy Example</vt:lpstr>
      <vt:lpstr>Power of distributed representations!</vt:lpstr>
      <vt:lpstr>What is this class about?</vt:lpstr>
      <vt:lpstr>What is this class about?</vt:lpstr>
      <vt:lpstr>What did we learn?</vt:lpstr>
      <vt:lpstr>Arxiv Fire Hose</vt:lpstr>
      <vt:lpstr>Feedback</vt:lpstr>
      <vt:lpstr>PowerPoint Presentation</vt:lpstr>
    </vt:vector>
  </TitlesOfParts>
  <Manager/>
  <Company>Virginia 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Batra, Dhruv</cp:lastModifiedBy>
  <cp:revision>3356</cp:revision>
  <cp:lastPrinted>2015-04-01T17:45:43Z</cp:lastPrinted>
  <dcterms:created xsi:type="dcterms:W3CDTF">2013-03-06T19:31:42Z</dcterms:created>
  <dcterms:modified xsi:type="dcterms:W3CDTF">2020-11-24T19:03:22Z</dcterms:modified>
  <cp:category/>
</cp:coreProperties>
</file>