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87" r:id="rId2"/>
  </p:sldMasterIdLst>
  <p:notesMasterIdLst>
    <p:notesMasterId r:id="rId72"/>
  </p:notesMasterIdLst>
  <p:handoutMasterIdLst>
    <p:handoutMasterId r:id="rId73"/>
  </p:handoutMasterIdLst>
  <p:sldIdLst>
    <p:sldId id="256" r:id="rId3"/>
    <p:sldId id="1728" r:id="rId4"/>
    <p:sldId id="1596" r:id="rId5"/>
    <p:sldId id="2272" r:id="rId6"/>
    <p:sldId id="604" r:id="rId7"/>
    <p:sldId id="1698" r:id="rId8"/>
    <p:sldId id="1699" r:id="rId9"/>
    <p:sldId id="694" r:id="rId10"/>
    <p:sldId id="1702" r:id="rId11"/>
    <p:sldId id="1705" r:id="rId12"/>
    <p:sldId id="1710" r:id="rId13"/>
    <p:sldId id="1729" r:id="rId14"/>
    <p:sldId id="2274" r:id="rId15"/>
    <p:sldId id="678" r:id="rId16"/>
    <p:sldId id="696" r:id="rId17"/>
    <p:sldId id="697" r:id="rId18"/>
    <p:sldId id="1725" r:id="rId19"/>
    <p:sldId id="698" r:id="rId20"/>
    <p:sldId id="684" r:id="rId21"/>
    <p:sldId id="2265" r:id="rId22"/>
    <p:sldId id="2266" r:id="rId23"/>
    <p:sldId id="2267" r:id="rId24"/>
    <p:sldId id="2268" r:id="rId25"/>
    <p:sldId id="2276" r:id="rId26"/>
    <p:sldId id="2273" r:id="rId27"/>
    <p:sldId id="2269" r:id="rId28"/>
    <p:sldId id="2270" r:id="rId29"/>
    <p:sldId id="1724" r:id="rId30"/>
    <p:sldId id="1695" r:id="rId31"/>
    <p:sldId id="717" r:id="rId32"/>
    <p:sldId id="2271" r:id="rId33"/>
    <p:sldId id="1736" r:id="rId34"/>
    <p:sldId id="712" r:id="rId35"/>
    <p:sldId id="2275" r:id="rId36"/>
    <p:sldId id="1721" r:id="rId37"/>
    <p:sldId id="720" r:id="rId38"/>
    <p:sldId id="721" r:id="rId39"/>
    <p:sldId id="722" r:id="rId40"/>
    <p:sldId id="714" r:id="rId41"/>
    <p:sldId id="731" r:id="rId42"/>
    <p:sldId id="706" r:id="rId43"/>
    <p:sldId id="705" r:id="rId44"/>
    <p:sldId id="914" r:id="rId45"/>
    <p:sldId id="1737" r:id="rId46"/>
    <p:sldId id="726" r:id="rId47"/>
    <p:sldId id="728" r:id="rId48"/>
    <p:sldId id="729" r:id="rId49"/>
    <p:sldId id="732" r:id="rId50"/>
    <p:sldId id="733" r:id="rId51"/>
    <p:sldId id="1726" r:id="rId52"/>
    <p:sldId id="736" r:id="rId53"/>
    <p:sldId id="918" r:id="rId54"/>
    <p:sldId id="2249" r:id="rId55"/>
    <p:sldId id="2251" r:id="rId56"/>
    <p:sldId id="2250" r:id="rId57"/>
    <p:sldId id="2252" r:id="rId58"/>
    <p:sldId id="734" r:id="rId59"/>
    <p:sldId id="919" r:id="rId60"/>
    <p:sldId id="737" r:id="rId61"/>
    <p:sldId id="2263" r:id="rId62"/>
    <p:sldId id="2254" r:id="rId63"/>
    <p:sldId id="2255" r:id="rId64"/>
    <p:sldId id="2256" r:id="rId65"/>
    <p:sldId id="2257" r:id="rId66"/>
    <p:sldId id="2264" r:id="rId67"/>
    <p:sldId id="1050" r:id="rId68"/>
    <p:sldId id="727" r:id="rId69"/>
    <p:sldId id="922" r:id="rId70"/>
    <p:sldId id="1727" r:id="rId71"/>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5" autoAdjust="0"/>
    <p:restoredTop sz="93427" autoAdjust="0"/>
  </p:normalViewPr>
  <p:slideViewPr>
    <p:cSldViewPr>
      <p:cViewPr varScale="1">
        <p:scale>
          <a:sx n="182" d="100"/>
          <a:sy n="182" d="100"/>
        </p:scale>
        <p:origin x="16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9/3/20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1T16:51:47.857"/>
    </inkml:context>
    <inkml:brush xml:id="br0">
      <inkml:brushProperty name="width" value="0.05292" units="cm"/>
      <inkml:brushProperty name="height" value="0.05292" units="cm"/>
      <inkml:brushProperty name="color" value="#FF0000"/>
    </inkml:brush>
  </inkml:definitions>
  <inkml:trace contextRef="#ctx0" brushRef="#br0">14411 1408 2372 0,'9'-11'52'0,"-9"11"12"0,0 0 1 0,0 0 1 0,0 0-53 0,9 5-13 16,0 1 0-16,0 2 0 0,-3 5 54 0,0 0 8 0,-3 11 2 0,3 2 0 16,-3 3-16-16,-3 8-2 0,-3-5-1 0,-3 3 0 15,0-1-25-15,-3 3-4 0,0-5-2 0,3-1 0 16,0-1-14-16,-3-1 0 0,3 5 0 0,0-7 0 16,0-6 0-16,4 3-15 0,-4-11 5 0,3 0 1 15,0 0 9-15,0-10 0 0,3-3 0 0,0 0 0 16,0 0-9-16,3-16 0 0,3-5 0 0,0-3 0 15,5-8-5-15,1 1-1 0,0-4 0 0,6-2 0 16,3 0 15-16,-3 0 0 0,3-3 9 0,-4 9-9 16,4 4 0-16,-3 6-15 0,0 2 2 0,0 6 0 0,-3 0 21 15,0 8 5-15,-3 2 1 0,-1 11 0 0,-2-3 12 16,0 6 2-16,-3 5 1 0,3 0 0 0,-3 2-5 0,-3 1 0 16,0 2-1-16,-3 0 0 0,0 3-13 15,0-6-2-15,0 3-8 0,0-2 12 0,-3-1-12 0,3 4 11 16,-3-9-11-16,0 0 10 0,3-5-10 0,-3 3 10 15,0-6-10-15,3-5 10 0,0 0-1 0,-3 3 0 16,-3-6 0-16,3 0 0 0,3 1-9 0,0-12 8 16,0 1-8-16,6 0 8 0,0-6-22 0,3-2-5 15,0 3-1-15,6-9 0 16,3-4-30-16,0-4-6 0,3 3-2 0,-1 6 0 16,7-6-6-16,-3 6-2 0,0-1 0 0,3 9 0 15,-1 5 29-15,-2-1 5 0,-3 9 2 0,0 2 0 0,0 3 40 0,-3 8 8 16,-1-5 2-16,-5 8 0 0,0 7 41 0,0-2 9 15,-3 2 2-15,0 4 0 0,-3 1-9 0,0-1-2 0,0 1 0 16,-3 4 0-16,3-9-25 0,-3 4-6 16,3-1-1-16,0-3 0 0,0 1-17 0,0-3-3 0,0-1-1 15,-1-1 0-15,4-1-8 0,0-5 0 0,3-8 0 0,-3 5 0 16,0-5 0-16,3 0 0 0,0-5 0 0,0-3 0 16,3-5 0-16,3-1 0 0,11-25 0 15,-14 20 8-15,0-7-8 0,0-1 8 0,3-4-8 16,-6 4 8-16,3-5-8 0,-6 6 0 0,2-1 8 15,-2 4-8-15,-3 7 0 0,0 0 0 0,-3 5 0 16,0 6 12-16,-3 5-4 0,0 0 0 0,0 0 0 16,0 0 6-16,0 5 1 0,-3 3 0 0,3 6 0 15,-3-1-15-15,3 8 9 0,0 3-9 0,0-6 8 0,0 9-8 0,0-1 0 16,3-5 0-16,3 3 0 0,-3 0 0 0,0 0 0 16,3-6 0-16,3-4 0 0,-3 1-12 0,0-1 12 15,3-4-10-15,-3-5 10 0,3 3 0 0,0-8-9 16,0 0 9-16,3-8 0 0,2 3 0 0,1-8 0 15,0 2 0-15,3-4 0 0,-3 1 0 0,6-10 8 16,-3 3-8-16,2 0 11 0,1-3-11 0,3 3 0 16,-3-3 9-16,3 6-9 0,-6 2 0 0,-1 5 0 15,-2 3 0-15,3 0 0 0,-3 3 0 0,-3 10 0 16,-6-5 0-16,0 8 8 0,0 3 1 0,-6 5 1 16,-3 2 0-16,0 1 0 0,0 2 1 0,0 0 0 15,-3 3 0-15,3-5 0 0,-3 2-11 0,0-3 8 16,0-4-8-16,3 1 8 0,-3 1-8 0,6-5 0 15,0-1 0-15,0-10 0 0,0 0 0 0,0 0 0 16,0 0 0-16,9 0 0 0,0 0-9 0,0-10 9 0,3 2-12 0,0 0 12 16,-3-5 0-16,3-6-8 0,0-2 8 0,2 3 0 15,-2-4 0-15,3 4 0 0,-3-9 0 0,3 9 0 16,-3-6 0-16,3 3 0 0,0 0 0 0,-3 7-10 16,0 1 10-16,-1 0 0 0,1 8-9 0,0-3 9 15,0 8-9-15,-3 0 9 0,0 8-12 0,0-3 12 16,0 8 0-16,0-5 0 0,0 11 0 0,-3-3 0 15,3 2 0-15,-6 6 0 0,3-3 12 0,-3-2-3 16,2 2-9-16,-2 0 0 0,3 3 0 0,0-6 0 16,-3 1 0-16,0 2 0 0,3-3 0 0,-3 4 0 15,3-9 0-15,-3 5 0 0,3-4 0 0,0-1 0 16,0 0 0-16,0 0 0 0,3-7 0 0,-3 2 0 16,0-1-8-16,0-1-4 0,9-1-1 0,-3-5 0 15,-1-5-61-15,1-3-12 0,3-3-2 0,-3-2-807 16,0-5-161-16</inkml:trace>
  <inkml:trace contextRef="#ctx0" brushRef="#br0" timeOffset="148.1">15459 1159 2649 0,'-39'-5'236'0,"28"-1"-189"16,2 12-38-16,0-6-9 0,3 0 68 0,6 2 12 15,0-2 3-15,9 3-1344 0</inkml:trace>
  <inkml:trace contextRef="#ctx0" brushRef="#br0" timeOffset="830.88">17397 1323 2066 0,'9'-19'92'0,"-6"14"18"0,0-3-88 0,6 0-22 15,0-5 0-15,0 2 0 0,-1 3 114 0,1-5 18 0,3 3 4 0,0 2 1 16,0 0-24-16,-3 3-5 0,0-1 0 0,0 4-1 16,0 4-59-16,-6 4-12 0,3 1-3 0,-3 4 0 15,-3 5 6-15,-3 8 1 0,0-6 0 0,0 11 0 16,-9 3-23-16,3 5-4 0,0-2-1 0,0 10 0 15,-3-6-12-15,-3 1 8 0,3 0-8 0,-2-1 0 16,2-2 13-16,-3-5-3 0,0-3-1 0,-3 3 0 16,6-6-9-16,0-2 0 0,-3 3 0 0,3-9 0 15,3-2 0-15,7-3 0 0,-4-2 0 0,6-3 0 16,0-8-15-16,0 0 5 0,11 0 1 0,4-8 0 16,3 3-3-16,0-6-1 0,3 3 0 0,3 0 0 0,-3-5 5 15,5 2 8-15,1 1-13 0,9 4 5 16,-3 1 8-16,5-3 0 0,-5-2 0 0,6 2 0 0,2 8 0 0,-5-8 0 15,-3 5 0-15,3 0 0 0,-7 3 0 0,4 0 0 16,-3-5 0-16,-3 5-8 0,-1 0 8 0,-2 5 0 16,0-5 0-16,0 0 0 0,-6 0 0 0,-3 3 0 15,-1-3 0-15,1 3 0 16,0-3-218-16,-3-3-45 0</inkml:trace>
  <inkml:trace contextRef="#ctx0" brushRef="#br0" timeOffset="1095.03">18567 1162 2246 0,'-21'-3'200'0,"9"3"-160"0,0 3-32 0,0 2-8 0,-6 0 177 0,0-2 35 16,4 7 6-16,-4-2 2 0,0 6-98 0,3-1-19 0,0 0-4 0,0 5-1 15,3 1-55-15,-3 2-11 0,3 0-3 0,-2 8 0 16,2 1-17-16,0 7-3 0,0-6-1 0,3 9 0 15,0 0-8-15,3-1 0 0,0 1 0 0,6-6 0 16,-3 4 0-16,6-7 0 0,3 1 0 0,0 2-11 16,6-7-10-16,3-3-3 0,-3 2 0 0,6-2 0 15,-1-6-17-15,4 1-4 0,3-14-1 0,6 1 0 16,6-9-85-16,2 0-17 0,1-15-3 0,-6 5-1 0</inkml:trace>
  <inkml:trace contextRef="#ctx0" brushRef="#br0" timeOffset="1547.29">18858 1416 3002 0,'0'0'133'0,"0"0"27"0,0 0-128 0,0 0-32 15,0 0 0-15,0 7 0 0,3 4 44 0,0 2 3 16,0 1 0-16,0 4 0 0,3 3-25 0,0-2-5 15,0-1-1-15,0 3 0 0,0 1-8 0,-3 1-8 16,0 4 12-16,-3-9-12 0,0 4 8 0,0-9-8 16,0 5 0-16,-3-4 0 0,0-1 13 0,0 0-4 15,3-8-1-15,-3 3 0 0,3-8-8 0,0 0 0 16,0 0 0-16,0 0 0 0,0 0 0 0,6 0 0 0,3-8 8 0,3 3-8 16,6-8-16-16,0 2-4 15,2-2-2-15,4-3 0 16,-3 3-6-16,3-3 0 0,-6 5-1 0,3 1 0 0,-4 2 29 0,1 0 0 0,-3 3 0 0,0 5 0 15,0-6 0-15,-3 12 0 0,0-6 0 0,3 2 0 16,-3 4 0-16,2 1 0 0,1 4 0 0,0-3 0 16,0 3-15-16,3 2 3 0,0-5 1 0,0-3 0 15,5 8 11-15,-2-5 9 0,3 3-1 0,-3-3-8 16,6-3 14-16,-6 3-4 0,-1-5-1 0,4-1 0 16,-3-2 7-16,0 0 0 0,-6 0 1 0,0-2 0 15,0-1 8-15,-4-2 2 0,-2 2 0 0,3-2 0 16,-6-3-3-16,-3 3 0 0,3-6 0 0,-3 3 0 0,-3-5-15 0,-3 0-9 15,3-1 10-15,-3 1-10 16,0-8-78-16,0 2-22 0,-3 1-4 0,-3-3-837 16,3 2-168-16</inkml:trace>
  <inkml:trace contextRef="#ctx0" brushRef="#br0" timeOffset="1748.85">18906 1371 1670 0,'0'0'148'0,"0"0"-118"16,0 0-30-16,9-3 0 0,3 0 254 0,3 1 45 0,6 2 9 0,5-8 1 15,4 2-217-15,0 6-44 16,3-8-9-16,2 6-2 0,-2-1-26 0,3-2-11 16,0-3 8-16,2 3-8 15,-2-3-58-15,0 2-17 0,-4-2-3 0,-2 3-1 16,0 0-90-16,-6 2-19 0,0-2-3 0</inkml:trace>
  <inkml:trace contextRef="#ctx0" brushRef="#br0" timeOffset="1942.82">19355 1167 633 0,'-14'0'28'0,"14"0"6"15,-6 0-34-15,6 0 0 0,-6 0 0 0,6 0 0 16,0 0 370-16,0 0 67 0,0 0 14 0,6 5 2 16,3 3-263-16,5 0-53 0,4 3-10 0,0-3-3 0,3-3-69 15,3 8-15-15,0-5-2 0,-4 3-1 0,1-4-22 0,-3 7-5 16,0-1-1-16,0 5 0 0,-3-10 26 0,-3 6 5 15,-3-1 0-15,0 0 1 0,-4 0-16 0,1-2-3 16,-6 2-1-16,0 0 0 0,0-5-21 0,-3 0 0 16,-3 3 0-16,1-3 8 15,-4 0-160-15,3-3-31 0</inkml:trace>
  <inkml:trace contextRef="#ctx0" brushRef="#br0" timeOffset="2182.8">19781 997 1612 0,'0'0'144'0,"6"6"-116"16,3 2-28-16,6 5 0 0,3 0 236 0,6 0 42 0,-4 6 8 16,10 2 2-16,0 6-180 0,3-1-35 0,-1 3-7 0,1 0-2 15,-3 3-14-15,0 0-3 0,-7 2-1 0,1 3 0 16,-6 3-18-16,-3 0-3 0,0-3-1 0,-6 2 0 15,-9 1-1-15,-3-8-1 0,-3 2 0 0,-3-2 0 16,-9-3-7-16,-9 0-2 0,-2-2 0 16,-10-1 0-16,-3 0-145 15,-8-4-30-15</inkml:trace>
  <inkml:trace contextRef="#ctx0" brushRef="#br0" timeOffset="3565.2">14906 2484 2340 0,'-6'-7'104'0,"6"7"20"0,0 0-99 0,0 0-25 16,0 0 0-16,0 10 0 0,0 1 44 0,3 2 3 16,0 0 1-16,2 6 0 0,1 2 12 0,0-3 2 15,-3 9 1-15,0-1 0 0,3 1-46 0,3-3-9 0,-6 2-8 0,3 3 12 16,-6 0-12-16,0 0 0 0,6 3 0 0,-6-5 0 15,0-4 11-15,3 4-3 0,-3-6-8 0,3-3 12 16,0-2-12-16,-3-2 0 0,3-6 8 0,3-1-8 16,-6-7 12-16,6 8 0 0,-6-8 0 0,12-5 0 15,0 0 5-15,0-6 1 0,2 3 0 0,4-5 0 16,-3-3-10-16,0-2-8 0,3-1 9 0,0 3-9 16,-3-10 0-16,3 7 0 0,-4-2 0 0,4 3 0 15,-3-4 0-15,3 7 0 0,0-1 0 0,0 2 0 16,0 4 0-16,0 2 0 0,-4 0 0 0,4 3 0 15,-3 5 0-15,0 0 0 0,-3 0 0 0,0 5 0 16,0-2 12-16,0 2 0 0,-6 3 0 0,3 2 0 0,-1-2-4 0,4 6-8 16,-6-6 11-16,3 5-11 0,-3 3 9 0,3-3-9 15,0-3 0-15,3 1 9 0,-3 2-9 16,3-7 0-16,0 2 0 0,3-6 8 0,-1 1 2 0,-2-3 0 16,3-3 0-16,-3 1 0 0,-3-6 10 0,3 2 1 15,-6-12 1-15,3-1 0 0,-3 3 5 0,0-5 1 16,-3 0 0-16,-3-3 0 0,0 0-12 0,-3-2-1 15,-3-1-1-15,0 1 0 0,-3 0-14 0,0-4 0 16,-6 7 0-16,-3-4 0 16,0 3-16-16,-2 3-8 0,-4 5-3 0,3 3 0 15,0 3-104-15,0 4-21 0,6 6-4 0</inkml:trace>
  <inkml:trace contextRef="#ctx0" brushRef="#br0" timeOffset="3878.45">14641 2252 1900 0,'0'0'84'0,"-9"-3"18"16,6-2-82-16,-3 5-20 0,6 0 0 0,0 0 0 15,0 0 196-15,0 0 34 0,9 0 7 0,0-6 2 0,2 6-132 0,7 6-27 16,3-6-4-16,3 0-2 0,3 2-35 0,6 1-7 16,8 0-2-16,1 2 0 0,3-5-14 0,-1 0-4 15,1 0 0-15,2 0 0 0,-5 0-12 0,6 0 0 16,-4-8 0-16,4 5 0 0,0 1 0 0,-7-4 0 16,-2 1 0-16,-3 2 0 15,-7-4-132-15,-2 1-20 0,-6 1-4 0,-3-3-688 16,-6 0-138-16</inkml:trace>
  <inkml:trace contextRef="#ctx0" brushRef="#br0" timeOffset="4068.07">15153 2051 1728 0,'0'0'76'0,"0"0"16"0,0 0-73 0,6 5-19 16,2 0 0-16,1-5 0 0,0 5 159 0,3-2 28 15,3 2 5-15,6 3 2 0,0-2-73 0,9 4-14 16,5-2-3-16,1 5-1 0,-3 1-32 0,-1-1-7 0,4 0 0 15,-6 6-1-15,-6-1-3 0,0 3-1 0,-7-2 0 0,-2 2 0 16,-6-3-16-16,0 4-3 0,-6 4-1 0,-6-2 0 16,-3 0-25-16,-6-3-5 0,-9 3-1 0,-2-1-1013 15,-7 4-203-15</inkml:trace>
  <inkml:trace contextRef="#ctx0" brushRef="#br0" timeOffset="11093.65">18724 3545 2178 0,'0'0'96'0,"-6"0"20"16,1-5-92-16,-1 5-24 0,-3-3 0 0,0 1 0 16,0-1 48-16,0 3 4 0,-3 0 2 0,0 3 0 15,0-3 10-15,-3 5 1 0,0-2 1 0,-2 5 0 0,2 0-29 0,-6 0-5 16,3 2-2-16,-6 3 0 0,0 1-20 0,0 4-10 16,1 3 10-16,-4 3-10 0,3 3 11 0,-3 2-11 15,3 0 12-15,-2 3-12 0,2-3 12 0,0 0-4 16,3 3 0-16,0-1-8 0,7 1 0 0,2 0 0 15,3 2 0-15,3-2-12 0,3-3 12 0,3 0 0 16,3-2 0-16,3-1 0 0,3 0-21 0,3-4 1 16,2-4 1-16,7 1 0 0,-3-6-4 0,3-5-1 15,6-3 0-15,0-5 0 0,2-2 24 0,4-4 0 16,3-4 0-16,5-4 8 0,-2-1-8 0,3-4 0 16,-4 0 0-16,4-4-11 0,-6 2 39 0,-3-1 8 15,-4 4 2-15,-2-1 0 0,-3 3-25 0,-9 1-5 16,0 1 0-16,-9 1-8 0,0 5 18 0,-3-2-3 15,-6 2-1-15,-3 2 0 0,0 1 1 0,-9 2 0 0,-18 3 15 16,9 3-30-16,0 0 9 0,-2 2-9 0,-1 3 8 16,3 0-8-16,3 0 0 0,3 0 0 0,4 0 8 15,8 0-8-15,0 2-17 0,6-5 4 0,3 1 1 32,6-1-45-32,5-5-9 0,4 0-2 0,0 0 0 0,6-3 47 0,-3 1 9 0,0-1 1 0,-4 0 1 15,1 1 10-15,0-1 8 0,0 3-8 0,-3 0 11 16,0 0 28-16,-3 0 5 0,3 0 2 0,-6 3 0 15,-1 2 3-15,1 0 1 0,-3 1 0 0,0 2 0 16,0 0-6-16,-3 2-2 0,-3 1 0 0,-3 2 0 16,3 3-14-16,-6 2-2 0,0 1-1 0,3-1 0 15,-3 1-13-15,3-3-4 0,0 0 0 0,3 2 0 16,0-5-105-16,0 1-22 0,6-6-4 0,-3 2-1177 16</inkml:trace>
  <inkml:trace contextRef="#ctx0" brushRef="#br0" timeOffset="11858.26">18998 4196 2800 0,'0'0'62'0,"0"0"13"0,0 0 2 0,0 0 1 0,0 0-62 0,0 0-16 16,6-5 0-16,0 2 0 0,6 1 53 0,0-1 8 15,6-2 2-15,3-3 0 0,0-3-43 0,5-2-9 16,1 0-2-16,0 0 0 0,-3-3 0 0,2 0 0 15,1-3 0-15,-3-2 0 0,-3 3-9 0,3-4 0 16,-3 1-12-16,-1 0 12 0,-8 0-26 0,0 2 2 0,-3 1 1 0,-3 2 0 16,-6 3 10-16,-3 2 1 0,-3 3 1 0,-3 3 0 31,-3 0-25-31,-3 5-4 0,1 0-2 0,-4 2 0 0,0 1 26 0,3 2 4 0,0 1 2 0,3 2 0 16,3-1 10-16,3 4 0 15,0 0 0-15,3-3 0 0,3 2 0 0,0 1-8 0,3-1 8 0,3 1-8 16,0-1 8-16,3 1 0 0,0 0 8 0,3-1-8 15,-3 1 11-15,3-1-3 0,-3 4 0 0,0-1 0 16,0 3 4-16,0 0 0 0,-6-3 0 0,3 5 0 16,-1-2 35-16,1 3 7 0,-3-3 2 0,0-1 0 15,0 4-24-15,3 0-5 0,0-4-1 0,0-1 0 16,0-1-16-16,6-5-10 0,0 0 12 0,6 0-12 16,3-6-51-16,0 1-17 0,5-3-3 0,4-3-1 15,-3-5-112-15,3 0-22 0,-1-2-5 0,1-6-1 16,0 0-108-16,-3 0-23 0,-3 0-4 0,-1-2-1 15,1 2 150-15,-6-3 30 0,-3 1 5 0,0 2 2 0,-3 3 344 0,-6 0 69 16,0 2 13-16,-3 0 3 0,0 1 10 0,-6 2 2 16,3 3 0-16,-3-3 0 0,-3 0-112 0,0 2-23 15,3-1-4-15,-3 1-1 0,-3 1-56 0,0 2-12 16,3-2-3-16,-3 2 0 0,3 1-16 0,-3-1-3 16,3 0-1-16,0 3 0 0,-3 0-39 0,0 0-10 15,0 0 0-15,3 0 0 0,-2 6 0 0,-4-1 0 16,3-2 0-16,-3 5 8 0,0 2-8 0,0 1 0 15,3-1 0-15,-3 6 0 0,0 0-10 0,0 3 10 16,3 2-13-16,0 0 5 0,1 0 8 0,2 0 0 0,3 0 0 0,0 1 0 16,3-7 0-16,0 1 0 0,3-2 0 15,3-4 0 1,2-2-26-16,1 0-6 0,3-3-2 0,0-5 0 0,3-2 34 0,0-6-8 0,3-3 8 0,-3-2 0 16,3-3 0-16,-1 0 0 0,4-5 0 0,-3 0 0 15,-3 0 0-15,3 0 0 0,3-3 0 0,-3 0 0 16,-6-3 24-16,-1 6 9 0,1 0 2 0,0 3 0 15,-3 2-35-15,-3 2-12 0,0 7 0 0,-3 1 0 16,0 4 12-16,-3 2 13 0,0 0-2 0,0 0-1 16,-6 10-10-16,3-2 10 0,0 5-10 0,-3 3 10 15,3-3-10-15,0 3 0 0,3 3 0 0,0-1 0 16,0 1 0-16,3-3 0 0,6 2-9 0,3 1 9 16,3-3-156-16,3-3-28 0,3 0-6 0,2 0-1030 15</inkml:trace>
  <inkml:trace contextRef="#ctx0" brushRef="#br0" timeOffset="13493.47">20403 4106 172 0,'0'0'16'0,"0"-8"-16"16,3 0 0-16,0 1 0 0,-6-4 536 0,0 0 105 15,3 3 21-15,0 0 4 0,0-5-452 0,0 3-90 16,-3-1-19-16,3 3-3 0,-3-2-22 0,-3 2-5 16,0 0-1-16,0 2 0 0,3-2-29 0,-6 3-5 15,1 0-2-15,-1 2 0 0,-3 3-30 0,0 0-8 16,-3 6 0-16,0-4 0 0,-3 3-17 0,3 3-5 15,-3 3-1-15,1 2 0 0,-1 0 11 0,0 6 3 0,3 2 0 16,-3 3 0-16,0-3 9 0,3 6-10 16,1-1 10-16,2 6-10 0,0-6 10 0,6 1-10 0,0-1 10 0,3-5-10 15,6 0-10-15,3-2-1 16,0-3-1-16,3-6 0 16,6 1-10-16,-1-8-3 0,7-1 0 0,-3-7 0 0,6 0 15 0,0-6 4 0,3-5 0 0,-4-5 0 15,1 0 16-15,-3-5 0 0,3-4 8 0,3-4-8 16,-7-3 21-16,4-3-1 0,0-5-1 0,3-2 0 15,-3-4-7-15,-1-4-2 0,-2-6 0 0,3-3 0 16,-3 6 6-16,-3 5 0 0,-6 6 1 0,0 7 0 16,-9 6-17-16,3 7 0 0,-6 6 0 0,0 5 0 15,0 0 32-15,0 8 2 0,0 3 1 0,0 5 0 0,0 0-5 16,-6 8-1-16,3 0 0 0,3 5 0 16,-3 3-49-16,3 0-9 0,0 5-3 0,0 3 0 0,0 5 24 15,3-5 8-15,-3 8 0 0,0-1-9 0,3 4 9 0,-3-4 0 16,-3 1 0-16,3 0 0 0,3 0 0 0,-3-1 0 15,3 1 0-15,0 0 0 0,0-6 0 0,-1 4 0 16,4-1 0-16,0 0 0 0,0-3 26 0,0-2 7 16,6-3 2-16,0 0 0 15,0-5-79-15,3 0-16 0,6-8-4 0,-3 0 0 0,2-3 52 0,4-5 12 16,0-5 0-16,6 2 0 0,0-5 0 0,-1 3 0 16,-5-6 0-16,0-2 0 0,0 0 23 0,-3-3 7 15,-4-2 2-15,4-1 0 0,-6 1-3 0,0 2 0 16,0-3 0-16,-3-2 0 0,-3 0 0 0,0 2 0 15,3 3 0-15,-6-2 0 0,0 5 7 0,-3-1 2 16,2 1 0-16,1 3 0 0,-6-1-38 0,3 3-16 0,-3-2 0 0,0 4 1 16,3 1 15-16,-3 5 0 15,0-5 0-15,0 5 0 0,0 0 0 0,0 0 0 0,-9 2 0 16,3-2 0-16,1 3 12 0,5-3 1 0,-6 5 1 0,3 1 0 16,-3-1-26-16,0 0-4 0,6-5-2 0,-3 5 0 15,-3 1 29-15,3-1 5 0,3-5 2 0,0 0 0 16,-3 8-30-16,3-8-7 0,0 0-1 0,0 5 0 15,0-5 20-15,-3 6 0 0,3-6 0 0,0 0 0 16,0 0 12-16,0 0 7 0,0 0 1 0,0 0 0 16,0 0-20-16,0 0 0 0,0 0 0 0,0 0 0 15,-3 5-12-15,3-5-7 0,0 0-1 0,0 0 0 16,0 0 32-16,0 8 7 0,3 0 1 0,0-3 0 16,-3-5-33-16,0 8-7 0,3 3 0 0,0-4-1 0,-3 1 33 15,3 3 8-15,0 2 0 0,-3 0 1 16,3 1-21-16,0-1 0 0,0 3 0 0,0 2 0 0,0-4-14 0,3 4-7 15,0-2-2-15,-4 0 0 0,7 0 23 0,-3 0 0 16,6-3 0-16,-3-3 8 0,-3 1-8 0,6-3 0 16,3-3-10-16,0 0 10 0,0-5 13 0,3 0 9 15,-1-2 2-15,1-3 0 0,3-1-40 0,3 1-7 16,0-6-1-16,0 3-1 0,2-5 25 0,-2-3 0 16,0-2 0-16,0-1 0 0,0 1 0 0,-4-1 0 15,1 1 0-15,-3 2 0 0,-3-3 0 0,0 3 0 16,-3 3 0-16,0 0 0 0,-6 0 20 0,0 0 2 15,-3-1 1-15,-3 4 0 0,-6-1-23 0,0 1-20 16,-3 2 4-16,0 0 1 0,-3 0 15 0,-6 2 0 16,0 1 0-16,0 3 0 0,0 2 0 0,1 2 0 0,-4 1-13 15,0 5 5-15,3-3 0 0,-3 8 0 16,0 0 0-16,7 1 0 0,2 2-14 0,6-1-2 16,-3 4-1-16,3 0 0 15,3 2-3-15,6 2-1 0,3-4 0 0,3 2 0 16,3 0-14-16,2-2-2 0,1-3-1 0,6 0 0 0,-3-6 37 0,-3 1 9 0,6-3 0 0,-3-3 0 15,-1-5 0-15,4-5 0 0,3 2 0 0,-3-5 0 16,3 0 0-16,3-5 0 0,-1 0 0 0,7-6 0 16,-6 1 31-16,3-1 8 0,-4-2 1 0,1-3 1 15,6 0-14-15,-6 3-3 0,0 0-1 0,-4 0 0 16,-2 2-23-16,0 1 8 0,-3 2-8 0,-3 0 0 16,0 6 13-16,-3 2-1 0,-1 0-1 0,1 2 0 15,-3 1-11-15,0 2 0 0,0 3 0 0,-3 3 8 0,0 2-18 16,-3 3-4-16,3 0-1 0,-3 3 0 0,-3 2 26 0,0 0 5 15,0 3 0-15,0 0 1 0,-3-3-27 0,3 0-6 16,-6 1 0-16,6-4-1 0,-3 1 29 0,3-3 5 16,-3 0 2-16,3-8 0 0,0 0-31 0,0 0-5 15,0 0-2-15,0 0 0 0,6 2 19 16,3-2 0-16,3-2 0 0,3-4 0 0,0-1 0 0,0-4 0 16,2 3 0-16,1-3 0 0,3-2-24 0,-3 0 0 15,0 0-1-15,3-1 0 0,-6 4 40 0,-1 2 8 16,1 0 1-16,-3 0 1 0,-3 3-25 0,-3 5-12 15,3-3 0-15,0 3 1 0,-6 0 22 0,-3 0 4 16,6 8 1-16,-3 0 0 0,3 0-16 0,-3 3 0 16,3 2-9-16,-3 0 9 0,0 0 0 0,-3 3 13 0,9-3-1 15,-3 3 0-15,0 0-12 0,-1 0 0 16,1 0 8-16,3 0-8 0,0-3-8 0,3-2-5 16,0-1-1-16,0-2 0 0,0 0 14 0,3-3 0 0,-3-5 0 0,6-2 0 15,-1-4 0-15,1-2 0 0,3 0 0 16,0-5 0-16,0 0 48 0,0-3 13 0,-1-2 3 15,1-6 0-15,0 0-64 0,-3-5 0 16,0 0-12-16,-3-6 2 0,6 1 10 0,-4-6 14 16,-5 1-3-16,6-6-1 0,-6 0-10 0,3 2 0 0,-9 6 0 0,9 0 0 15,-9 8 0-15,0 5 0 0,-3 1 0 0,-3 1 0 16,6 6 0-16,-6 3 0 0,0 3 0 0,-6 4 0 16,6 6 0-16,0 0 0 0,0 0 0 0,0 11 0 15,-9 2 0-15,3 6-14 0,-3 2 5 0,0 5 1 16,-9 3 8-16,9 3 12 0,-6 5-2 15,-3 8-1-15,4 0-9 0,-1 0 0 0,3 0 0 0,0 3 0 0,0-6 0 0,3 0 0 16,3 1 0-16,0-4 0 0,6-7 0 0,0-3 0 16,3-5 0-16,3-3 0 0,3-7 0 0,0-4 0 15,3-5 0-15,6-5 0 16,0-2 0-16,2-6 0 0,4-3 0 0,6-5 0 16,0 0-49-16,-1-2-12 0,4-6-3 0,6-5 0 15,-3 3-153-15,-1-6-31 0,-5-5-7 0,-9 8-1 0</inkml:trace>
  <inkml:trace contextRef="#ctx0" brushRef="#br0" timeOffset="13614.18">22901 3559 2880 0,'0'0'64'0,"-3"2"12"0,-3 4 4 0,0-1 0 0,0 0-64 0,0 0-16 16,0 1 0-16,3-1 0 0,3-5 0 0,-3 8 8 16,3 0-8-16,3-3 0 15,-3-5-55-15,6 6-17 0,0-1-3 0,3-3-1133 0</inkml:trace>
  <inkml:trace contextRef="#ctx0" brushRef="#br0" timeOffset="14539.54">20731 4741 1267 0,'3'-8'112'0,"3"-2"-89"15,0-1-23-15,-1 1 0 0,1 2 172 0,0 0 29 16,0 0 7-16,0 5 0 0,3 1-88 0,-3-1-19 16,-6 3-3-16,6 5-1 0,-3 3 45 0,0 3 9 15,-3 5 1-15,0 5 1 0,-3 3-64 0,0-1-13 16,0 9-2-16,-6 5-1 0,3 0-40 0,-3 6-8 16,0 2-1-16,0 2-1 0,1 1-13 0,-1-1-2 15,3-4-8-15,0 2 12 0,3-6-12 0,-3-2 0 16,6-2 0-16,0-6 0 0,0-3 0 0,0-4-13 15,3-4 1-15,0-5 0 16,3-2-29-16,0-6-6 0,-6-5-1 0,9-8 0 16,-1-5-80-16,4-5-17 0,0-6-3 0,0-8-1 15,0-2-12-15,3-6-3 0,-3-5 0 0,3-13 0 16,0 2-82-16,-3-2-17 0,-1-3-3 0,-2 0-1 16,-3 6 156-16,-3 4 31 0,-6 1 7 0,-3 5 1 0,3 8 143 0,-5 5 29 0,-1 6 5 0,-3 2 2 15,0 8 64-15,-3 0 13 0,3 3 2 0,0 8 1 16,0-1-32-16,3 6-7 0,3 0 0 0,0 3-1 15,6-3-42-15,0 11-8 0,0 2-1 0,6 3-1 16,6 2-38-16,3 4-7 0,6-1-2 0,3 5 0 16,5-2-12-16,1 2-4 0,0 1 0 0,6-1 0 15,-4-2-20-15,-2 0-4 0,3 0 0 0,0 2-8 16,-6 1 17-16,-1-1-3 0,-2-2-1 0,0 2 0 16,-6 1-1-16,-3-1 0 0,-9 1 0 0,-3-1 0 15,-3 3 23-15,-6-5 4 0,-9 0 1 0,-3 2 0 16,-6-2-24-16,0 0-4 0,-3 0 0 0,-2-3-1 15,-4 0-11-15,3-2 10 0,-3-1-10 0,1 1 10 16,-1-3-79-16,0-3-16 0,3 0-3 16</inkml:trace>
  <inkml:trace contextRef="#ctx0" brushRef="#br0" timeOffset="15325.16">21448 5067 3110 0,'0'0'68'0,"0"0"15"0,-3 5 2 0,-3 6 3 0,3 2-71 15,0 0-17-15,0 0 0 0,3 1 0 0,3 1 25 0,3-1 2 0,6-1 0 16,0 0 0-16,3-2-27 0,3-3 0 0,5 0 0 0,1 0 0 16,3-6 0-16,3-2-14 15,6-2 3-15,-1-4 1 16,1-4-27-16,-3 2-6 0,-1-3-1 0,-2-2 0 15,-6-3 7-15,-3-2 1 0,3-4 0 0,-4-1 0 16,-2-4-23-16,-6-2-4 0,3 0-1 0,-6 2 0 0,-3 1 52 0,0 5 12 0,-6 2 0 0,-3 1 0 16,0 2 0-16,-6 3 0 0,-3 2 0 0,-6 3 0 15,-3 5 0-15,-2 3 0 0,-7 0 0 0,0 8 0 16,-3 0 32-16,1 3 8 0,-4 5 3 0,3 5 0 16,3 0 4-16,4 6 1 0,-1-1 0 0,9-2 0 15,-3 2-20-15,3 3-4 0,3 1-1 0,4-4 0 16,2 3 5-16,6-2 2 0,0-4 0 0,9 9 0 15,0-11-30-15,5 0 0 0,4-2 0 0,3-3 0 16,0-8 0-16,6 0 8 0,0-3-8 0,5-5 0 0,4-5-11 16,3-3-5-16,3-3 0 0,5-2-1 0,-2-3 17 0,-6 3 0 15,-4-6 0-15,1 1 0 0,3-9 0 0,3 1 0 16,-1-6 0-16,4 3 0 16,-6-3-55-16,2-7-7 0,-5 4-2 0,-3 3 0 0,-3 6 52 0,-7 2 12 15,-2 6 0-15,-6-1 0 0,0 6 0 0,-9 2 0 16,6 1 0-16,-6 4 0 0,-3 6 48 0,0 0 13 15,3 0 3-15,-3 0 0 0,0 0-52 0,6 6-12 16,6-1 0-16,-3 3 0 0,-3 3 0 0,3-3 0 16,-3 5 0-16,3-3 0 0,-1 1 0 0,1-1 0 15,0-2 0-15,-6 3 0 0,9-3 0 0,-6 0 0 16,-3-3 0-16,3 0 0 0,0-2 0 0,-6-3 0 16,0 0 0-16,0 0 0 0,0 0 0 0,0 0 0 0,3-3 0 15,0-2 0-15,-3-3 0 0,-3-2 0 0,3 2 0 0,-3 0 0 16,3-3 0-16,-3 1 0 0,3-1 0 0,0-2 0 15,-3 2 0-15,3 1 0 0,-3-6 0 0,3 5 0 16,0 1 0-16,0-1 0 0,-3-2 0 0,0 2 0 16,0 1 16-16,0 4 0 0,-3-2 0 0,-3 3 0 15,0-3-26-15,0 3-5 0,1 0-1 0,-1 2 0 16,-6 0 16-16,3 3 0 0,0-2 0 0,-3 2 0 16,3 2 0-16,-3 1 0 0,3-3 0 0,0 3 0 15,3-1 9-15,1 1 5 0,-1 2 1 0,6-2 0 16,3-3-24-16,0 0-5 0,-6 5-1 0,3 0 0 15,3-5 15-15,-3 8 8 0,3-2 0 0,0-6-8 0,0 5 0 16,0-5-14-16,0 8 1 0,0-8 0 16,-3 5-36-16,3-5-7 0,0 0-2 0,0 0 0 15,0 0-123-15,0 0-25 0,0 0-5 16,0 0-1-16</inkml:trace>
  <inkml:trace contextRef="#ctx0" brushRef="#br0" timeOffset="16993.57">22008 5186 2649 0,'0'0'58'0,"0"0"12"0,0 0 2 0,9-3 4 0,-4-2-61 0,7 0-15 0,3-3 0 0,0-3 0 16,0 3 54-16,6-5 8 0,3 0 2 0,2-1 0 15,-2-1-52-15,-3-1-12 0,0 0 0 0,3-3 0 32,-3 1-48-32,-4-3-13 0,-5-1-3 0,-3 4 0 0,0-1 52 0,-3 4 12 0,-6-4 0 0,0 3 0 15,-3 0 0-15,-3 3 0 0,-3 0 0 0,-3 5 0 16,-8 0 0-16,-1 5 0 0,3 1 0 0,-3 2 0 16,-3 2 0-16,3 6 0 0,1-2 0 0,-1 4 0 15,6 1 16-15,3 2 7 0,0 3 1 0,6 0 0 16,3 0-39-16,3 2-7 0,3-2-2 0,3 0 0 15,9 0-32-15,3 0-6 0,3-3-2 0,-1 3 0 16,-2-3 0-16,6 0 0 0,0 0 0 0,3 1 0 16,-6 1 52-16,-1 1 12 0,-2-2 0 0,0 1 0 0,-3-1 0 0,0 2 0 15,-3-3 0-15,-3 3 0 0,6-6 75 16,-9 3 17-16,2 1 4 0,-2-1 1 0,0 0-36 0,0 0-7 16,-6 1-2-16,3-1 0 0,-3-5-17 0,0 2-4 15,-3-2-1-15,-6-2 0 0,0-1-6 0,1-2 0 16,-13-3-1-16,9 2 0 0,-9 1-14 0,0-3-9 15,-3-5 12-15,-2 2-12 0,2 0 0 0,0-5 0 16,-3 3 0-16,3-3 0 0,-2 0-20 0,2 3 3 16,3-6 0-16,3 3 0 0,3 3 5 0,3 0 2 15,3-1 0-15,0 1 0 0,6 0-11 0,3 5-3 16,0 0 0-16,0 0 0 0,0 0 5 0,9 5 1 16,6 0 0-16,-3 1 0 0,3-1 8 0,6 0 2 15,6 1 0-15,-1-4 0 0,-5-2 8 0,3 0 0 16,3 0-9-16,6-2 9 0,-7-1 0 0,4-2 0 0,0-1 0 15,0-2 0-15,-1-2 22 0,-2-1-1 0,0-2 0 16,3-3 0-16,0-2 5 0,-1-1 1 0,1-5 0 0,3-5 0 16,0-3-8-16,-4 1-2 0,7-4 0 0,-3 4 0 15,-6 1-17-15,-1 4 0 0,-5 5 0 0,0 0 0 16,-6 5 0-16,-3 3 0 0,0 2 0 0,-3 3 0 16,-3 0 0-16,0 5 0 0,-6 3 0 0,0 0 0 15,6 0 18-15,-6 0 0 0,0 0 0 0,5 8 0 16,1 0-10-16,-3 0-8 0,0 3 9 0,3-3-9 15,-6 0 0-15,6 0 8 0,0 0-8 0,-3-3 0 16,0 3 0-16,0-3 0 0,6 0 8 0,-9-5-8 16,0 0 33-16,9 0 4 0,-3 0 1 0,-6 0 0 15,3-5-38-15,0 0-18 0,3 0 2 0,-3-1 0 16,0-2 25-16,0-2 6 0,-6 2 1 0,0-3 0 16,3 1-16-16,-9-1 0 0,0 0-12 0,0 1 12 0,-3-1 0 0,6 3 0 15,-9 0 8-15,6 6-8 0,0-1 0 0,-2 0 0 16,2 3 0-16,-3 6 0 15,0-1-15-15,0 3-9 0,3 0-1 0,-3 5-1 0,3 0 42 0,0 6 8 16,3-1 1-16,3 6 1 16,0 0-47-16,-3 5-10 0,6 0-1 0,6 0-1 0,0 0 53 0,0-2 10 15,0-1 2-15,6 1 1 16,0-6-58-16,0 0-12 0,3-5-3 0,0 3 0 0,-3-6 40 0,8-3 0 16,1-4 0-16,3-1 0 0,-3-5 16 0,3-3 4 0,5-2 0 15,1 0 1-15,-6-3 8 0,3-5 2 16,3-1 0-16,-4-4 0 0,1-3-11 0,3 0-3 0,0-6 0 0,-1-5 0 15,4 1 13-15,-6-1 2 0,-3 0 1 0,0 3 0 16,-1 5-46-16,-11 0-10 0,3 6-1 0,-12-1-1 16,0 1 25-16,-9 2 0 0,-3 0 9 0,-6 5-9 15,-5 1 8-15,-4 2-8 0,-3 3 0 0,-6 5 0 16,-5 0 20-16,8 5-2 0,-9 5-1 0,6 4 0 16,1 2-33-16,2-1-8 0,0 7 0 0,6 1-1 15,6 4-11-15,1-3-3 16,11 2 0-16,6 1 0 0,6-1 50 0,5-2 9 0,-2 0 3 0,12-3 0 15,0-5-37-15,3-3-7 0,3-5-2 0,2 0 0 16,-5-5 23-16,3-6 0 0,3-2 0 0,0-3 0 16,-4 0-13-16,-2-6 1 0,-3-1 1 0,9-4 0 15,-9 1 28-15,-1-4 6 0,7-1 1 0,-3-4 0 0,6 3 21 0,0 3 5 16,-10 0 1-16,1 2 0 0,6 1-51 0,-6 5 0 16,-9-1-12-16,6 4 3 0,-4-1 9 15,1 6 12-15,-3 2-2 0,-3 1-1 0,3 2-9 0,-6 2 0 16,0 1 0-16,3 5 0 0,-9 0 0 0,0 2 10 15,0 1-10-15,0 5 10 0,0 0-10 0,0 0 0 16,-9 0 0-16,9 5 8 0,-6-3-8 0,3 1 0 16,-9-1 0-16,12-2 0 0,-3 0 0 0,-3 0 0 15,6-8 0-15,0 2 0 0,0 1 0 0,0-6-11 16,0-5 3-16,9 3 0 0,-3-3-5 0,3-3-1 16,6-5 0-16,-3-2 0 0,-3-3 23 0,6-1 5 15,0 1 1-15,-4-5 0 16,10 4-39-16,-6-2-7 0,0 1-1 0,6 1-1 15,-6 1 1-15,0 0 1 0,0 5 0 0,-1 0 0 0,-2 3 47 0,-3-1 8 0,0 6 3 0,3 0 0 16,-3 3-27-16,-3 2 0 0,0 3 0 0,-3 3 0 16,0 2 0-16,0 3 0 0,-3 0 0 0,6 5 0 15,-6 0-21-15,3 3-3 0,-3-3-1 0,9 3 0 16,-3 2 25-16,0-4 0 0,3-1 0 0,2 0 0 16,-2-5 19-16,9 0 9 0,-3-6 1 0,3 1 1 15,0-6-12-15,0-2-2 0,3-3-1 0,-7-5 0 16,7-3 5-16,0-6 0 0,3 1 1 0,0-5 0 15,-3-6 1-15,-1 0 0 0,1-2 0 0,6-6 0 16,-3-3 1-16,-3-2 0 0,0-2 0 0,-1-6 0 16,-2 0-14-16,3-3-9 0,-3 0 12 0,-6-4-12 15,0 1 15-15,3 4-4 0,-6 7-1 0,-4 3 0 16,-5 8-10-16,6 5 0 0,-12 3 0 0,6 5 0 16,-5 5 0-16,2 3 0 0,0 6 0 0,-6 2 0 0,0 2 0 0,6 6 0 15,-6 3 0-15,0 5 0 0,0 5 0 0,-3 0 0 16,3 6 0-16,-3 4 0 0,-3 6 0 0,0 3 0 15,1 2 0-15,-4 3 0 0,0 0 0 0,-3 0-9 16,6 0 0-16,-3 6 0 0,0-4 9 0,6-2 12 16,1-2-2-16,2-1-1 0,3-5-17 0,3-5-4 15,6-1-1-15,-3-4 0 0,9-3 21 0,3-6 4 16,-4-2 0-16,13-5 1 16,9-3-41-16,0-6-9 0,0-2-2 0,8-5 0 15,1-3-48-15,-9-3-9 0,0-2-3 0,-4-5-858 16,13-6-172-16</inkml:trace>
  <inkml:trace contextRef="#ctx0" brushRef="#br0" timeOffset="17142.32">23984 4643 3110 0,'0'0'68'0,"12"6"15"0,6 2 2 0,12 2 3 0,2 3-71 0,7-2-17 0,9-3 0 0,5 0 0 16,-2-3-252-16,11 1-55 0,69 1-10 15,-30-4-3-15</inkml:trace>
  <inkml:trace contextRef="#ctx0" brushRef="#br0" timeOffset="-94050.68">17861 3389 806 0,'-6'-8'72'0,"6"8"-58"0,-3-5-14 0,3 0 0 15,0 5 156-15,-3-5 29 0,3-1 6 0,0 6 1 16,3-5-146-16,-3 5-29 0,0 0-5 0,0 0-2 16,3-3 30-16,-3 3 5 0,0 0 2 0,0 0 0 15,6 6-9-15,-3 2-2 0,3 5 0 0,-3 3 0 16,0-1-5-16,-3 9-2 0,0 0 0 0,0 5 0 0,-3 6-5 0,-3 2-2 16,3 5 0-16,0 0 0 0,-3 6-10 0,0-3-3 15,-3 0 0-15,3-3 0 0,0 1-9 0,1-4 0 16,-4-2 0-16,0 0 0 0,3 0 0 0,-3 0 13 15,0-2-1-15,0 2-1 0,0-5-11 0,3-1 12 16,0-2-12-16,0 1 12 0,-3-4-12 0,3-2 0 16,3 0 0-16,0-3 0 0,0-3-16 0,0 1-4 15,0-3-2-15,6-6-890 0</inkml:trace>
  <inkml:trace contextRef="#ctx0" brushRef="#br0" timeOffset="-93056.53">24907 3196 932 0,'0'0'41'0,"0"0"9"0,0-5-40 0,0 0-10 15,0 5 0-15,0 0 0 0,0-6 25 0,0 6 3 16,0 0 1-16,0 0 0 0,0 0 72 0,0 0 15 16,9 3 2-16,0 2 1 0,-9-2-37 0,12 2-7 15,-12 0-2-15,8 3 0 0,1-2-35 0,-6 4-7 16,6 1-2-16,-3 5 0 0,-3 0 12 0,6 5 3 16,-6 3 0-16,-3 5 0 0,9-3-11 0,-9 6-1 15,0 0-1-15,6 5 0 0,-3 0-6 0,0 0-1 16,-3 5 0-16,6 3 0 0,-3 3 3 0,6-1 0 15,-9 1 0-15,9 0 0 0,-6-3-9 0,3 2-2 0,-3 3 0 16,-3-10 0-16,6 5 15 0,-3 3 2 0,-3-1 1 16,0 4 0-16,-3-1-3 0,-3-2-1 0,-3 2 0 0,-3 16 0 15,3-8-7-15,0-2-2 0,-3-3 0 0,0 2 0 16,3-7 4-16,0-3 1 0,9-3 0 0,-9 0 0 31,6 1-42-31,-6-6-8 0,9 0-1 0,-8 0-1 0,5-3 48 0,0-2 10 0,-3 0 1 0,6 0 1 16,0-3-25-16,-3-5-9 0,-3 2 0 0,6-5 9 15,0 0-9-15,0-2 10 0,0-1-10 0,0-4 10 16,0-1-10-16,-9 0 0 0,9-5 9 0,0 3-9 16,-3-4-32-16,3-1-10 0,0-6-2 15,0 0-762-15,-3 2-152 0</inkml:trace>
  <inkml:trace contextRef="#ctx0" brushRef="#br0" timeOffset="-72806.55">17906 3384 172 0,'0'0'8'0,"0"0"1"0,0 0-9 0,0 0 0 0,0 0 0 0,6-3 0 15,-3-2 110-15,3 2 20 0,-3-2 4 0,3 3 1 16,3-1-85-16,0-2-17 0,-1 2-3 0,1-2-1 15,3 5 16-15,0-6 3 0,3 4 1 0,0-4 0 16,3 6-22-16,-3-2-5 0,0-4-1 0,2 6 0 16,1 6 7-16,0-6 0 0,3 0 1 0,-3 2 0 15,0 1-7-15,3 2-2 0,-4-5 0 0,4 6 0 16,0-4-4-16,0 4-2 0,3-4 0 0,0 1 0 16,2 0 4-16,1-3 1 0,3 0 0 0,3 0 0 15,2 0 5-15,1 0 2 0,3 0 0 0,-1 0 0 16,1 2-2-16,0 1-1 0,0-6 0 0,-1 6 0 0,1-3-13 15,-3 2-2-15,2-4-8 0,1 4 12 0,0 1-12 0,-1-3 0 16,-2 3 8-16,3-1-8 0,0 1 0 0,-1 0 9 16,-2-1-9-16,3-2 8 0,-1 0 0 0,1 0-8 15,0-2 12-15,8 2-4 0,1-3 2 0,0 3 0 16,2 0 0-16,-2 0 0 0,2 0-10 0,-2 0 0 16,3 0 0-16,-1 0 0 0,7 3 0 0,-1-1 0 15,4 1 0-15,-4 0 0 0,1-1 0 0,-3 1 0 16,-1-3 0-16,1 0 0 0,2 0 0 0,1 5 0 15,-4-5 0-15,4 0 0 0,-3 0 0 0,-4 0 0 16,1 0 0-16,-1 0 0 0,4 0 0 0,0 0 0 16,-1-5-8-16,1 5 8 0,-1-3 0 0,-2 3 0 0,-3 0 0 15,2 0 0-15,1-2 0 0,-1 2 0 16,4-3-9-16,-1 6 9 0,-2-1 0 0,3-2 0 0,-7 0 0 0,1 3 0 16,-3 2 0-16,2-5 0 0,1 0 0 0,2 0 0 15,1 3 0-15,-3-1 0 0,-4-2 0 0,1 3 9 16,0 2-9-16,-4-5 0 0,1 0 0 0,0 0-11 15,2 0 11-15,4 0 0 0,-3 0 0 0,-1 0-8 16,4 0 8-16,-1 0 0 0,-5 0 0 0,6 0 0 16,-7 0-9-16,4-5 0 0,0 5 0 0,2-3 0 15,-2 3 9-15,0-2 12 0,-7 2-2 0,7-3-1 16,0 3-9-16,-13 0-9 0,7 0 9 0,-3 0-13 16,-1-5 13-16,1 5 0 0,-3 0 9 0,3-3-9 15,-1 3 0-15,-2 0 0 0,6 0 0 0,-6-2 0 16,8 2 14-16,-2 0-3 0,-3 0-1 0,-1 0 0 0,4 0-10 15,0-3 0-15,-1 3 0 0,-2-3-11 0,3 3 11 16,0 3 0-16,2-3 0 0,-2 3 0 0,-3-1 8 0,-7 1-8 16,7 2 10-16,-3-5-10 0,-6 3 8 0,-1-3-8 15,1 2 0-15,-3-2 0 0,6 0 11 0,0 3-11 16,-1-3 12-16,1 0-12 0,0 0 8 0,3 0-8 16,-4-3 0-16,4 3 0 0,0 0 16 0,-6 0 0 15,8-2 0-15,-5 2 0 0,0-3-16 0,-3-2 0 16,8 2 8-16,-2 1-8 0,0-1 8 0,3 0-8 15,-13 3 12-15,7-2-12 0,3-1 22 0,-6 0-2 16,0 3-1-16,-4-2 0 0,4 2-19 0,-3 0 0 0,-3-3 0 0,0 3 0 16,-1 0 0-16,1-3 0 0,0 1 8 15,6 2-8-15,-3-3 0 0,-3 1 0 0,8-1 0 0,1 0 0 16,-9 1 0-16,0 2 0 0,9-3 8 0,-4 3-8 16,-2 0 0-16,-3 0 0 0,3 3 0 0,-3-3 0 15,-7 0 0-15,7 0 0 0,-12 0 0 0,3 0 0 16,-3 2 0-16,-3 1 0 0,-6-3 8 0,0 0-8 15,0 0 8-15,3 3-8 0,-3-3 9 0,9 2-9 16,-9-2 10-16,0 0-10 0,0 0 10 0,3 3-10 16,6-1 0-16,-3 1 0 0,0-3 0 0,3 0 0 15,-3 3 0-15,-3-3 0 0,6 2 0 0,-6-2 0 16,5 0 0-16,-2 0 0 0,-6 0 0 0,0 0 0 16,6-2 0-16,-6 2 0 0,0 0 0 0,0 0 0 15,0 0 0-15,0 0 0 0,0 0 0 0,0 0 0 16,0 0 0-16,0 0 0 0,0 0 0 0,0 0 0 0,0 0 13 15,0 0-3-15,0 0-1 0,0 0 0 0,0 0-1 0,6 8-8 16,-6-8 12-16,3 5-4 0,-3-5-8 0,0 0 10 16,0 0-10-16,0 8 10 0,0 0-10 0,0-8 0 15,0 10 0-15,0-10 0 0,0 6 0 0,0-6 0 16,0 5 0-16,0-5 0 0,-3 8 0 0,3-8 8 16,0 0-8-16,-6 8 0 0,6-3 9 0,0-5-9 15,0 0 10-15,-3 8-10 0,0 0 9 0,3-8-9 16,-6 8 8-16,6-3-8 0,0-5 16 0,0 8-3 15,-3 0 0-15,-2 0 0 0,5 0-13 0,0 0-16 16,-9 0 3-16,6 2 1 0,3-2 12 0,-3 0 0 16,-3 3 0-16,6-3 10 0,-9 2 7 0,9 1 2 0,-6-3 0 15,0 5 0-15,6-2-19 0,0 5 0 0,0 0 0 16,-3-1 0-16,3 4 0 0,0-3 10 0,3 2-10 16,-3 4 12-16,6-4-12 0,-3 1 0 0,0-1 0 0,-3 1 0 15,6-1 0-15,-3 1 0 0,-3 2 0 0,9-3 0 16,-9-2 0-16,0 3 0 0,0-3 0 0,0-1 0 15,0 4 0-15,0 0 0 0,3-4 0 0,-3 4 0 16,-3-1 0-16,3 1 0 0,0 2 0 0,0 0 8 16,-3 0-8-16,-3 1 0 0,6-1 0 0,0 0 0 15,0 0 0-15,0 3 0 0,-3-3 0 0,3-2 8 16,3 2-8-16,-3 0 12 0,0 0-12 0,0 0 12 16,0 3-4-16,0-3-8 0,0 3 12 0,6 0-4 15,-3-3-8-15,-3 3 8 0,0 5-8 0,0-3 8 16,0-2-8-16,0 0 0 0,0 3 0 0,0-1 8 15,0-2-8-15,-3 0 12 0,-3-1-12 0,-3 1 12 16,6-3 3-16,-6 3 1 0,0 0 0 0,6 0 0 0,-6-3 1 0,6 3 1 16,-6 0 0-16,3-1 0 0,3 4-8 15,0 2-2-15,-3-3 0 0,3 1 0 0,-3-1-8 0,6-2 8 16,-3 3-8-16,0-4 8 0,-3 4-8 0,6-3 0 16,0-3 0-16,-3 3 0 0,3-3 0 0,-6 3 0 15,6-1 0-15,0-1 8 0,0-1-8 0,-2 3 0 16,-4-3 0-16,6 3 8 0,0-6-8 0,-3 1 0 15,0 2 0-15,-3-5 0 0,6 2 8 0,0-2-8 16,0 0 8-16,-3 0-8 0,3 0 28 0,-6-6 1 16,6 1 0-16,0-3 0 0,0 0-29 0,-3 0 0 15,3-3 0-15,0-5 0 0,0 8 17 0,0-8-2 0,0 0-1 0,0 0 0 16,0 5-3-16,0-5-1 0,-9 0 0 0,9 0 0 16,0 0 1-16,-9 0 0 0,0 0 0 0,-3 0 0 15,3 0-3-15,-3-2-8 0,0-1 12 0,-6 3-4 16,4-3-8-16,-4 1 0 0,0 2 0 0,-3-3 0 15,0 3 0-15,-3-3 0 0,1 3 0 0,2 0 0 16,0 0 0-16,0 0 0 0,-3 0 0 0,-3 0 0 16,4 0 0-16,-7 0 0 0,-3 0 0 0,3 0 0 15,1 0 0-15,-1 3 0 0,-6 0 0 0,3-1 0 16,1-2 0-16,-4 3 0 0,6 0 0 0,-6-1 0 16,-2-2 0-16,-1 3 0 0,-3 2 0 0,-2-2 0 15,-4 2 0-15,0 0 0 0,7 1 0 0,-10-4 0 16,7 4 0-16,-1-1 0 0,-3 0 0 0,1-2 0 0,-1 2 0 0,-3-2 0 15,7 2 0-15,-4-2 0 0,3 2 0 0,1-2 0 16,-4-1 0-16,4 4 0 0,2-1 0 16,-6-2 0-16,-2 2 0 0,-1-5 0 0,3 2 0 0,1 1-14 15,-1-3 2-15,1 3 0 0,2 2 20 0,-6-2 4 16,1-3 0-16,5 2 1 0,-11-2-13 0,5 0 0 16,0 0 0-16,1 0 0 0,-1 3 0 0,1-3 0 15,-1 3 8-15,0-3-8 0,1 0 16 0,-1 2 1 16,0 1 0-16,-2 0 0 0,5-3-25 0,1 0-6 15,-1 0-1-15,3 0 0 0,-5 2 15 0,2-2 0 16,-2 6 0-16,-4-6 10 0,3-3-10 0,1 3 0 16,2-3 0-16,1 3-11 0,2 0 11 0,0-2 0 15,-2 2 0-15,2-3 8 0,3 3-8 0,-2 0 0 0,-1-3 0 16,3 1 0-16,1 2 0 0,5-3 0 16,-3 3 0-16,4 0 0 0,2 0 0 0,-3 0 0 0,0-3 0 0,4 3 0 15,-1 0 0-15,0 0 0 0,0 0 0 0,1-2 0 16,2-1 0-16,3 3 0 0,3 0 0 0,0 0 0 15,4-3 0-15,-1 3 0 0,0-2 0 0,3 2 0 16,0 0 0-16,0-3 0 0,-2 3 0 0,2 3 0 16,-3-3 0-16,0 2 0 0,-3-2 0 0,3 3 0 15,-2-3 0-15,2 3 0 0,-6-1 0 0,3-2 0 16,0 0 0-16,3 0 0 0,7 0 0 0,-4 0 0 16,3 0 0-16,0 0 8 0,3-2-8 0,0-1 8 15,3 0 1-15,0 1 1 0,3-1 0 0,6 3 0 16,-3-5-10-16,0 0 0 0,0-1 9 0,3 1-9 15,3-6 0-15,-3 3 0 0,0 0 0 0,3-2 0 16,-3 2 0-16,0-3-8 0,0 1 8 0,0-1 0 0,-3-2 0 0,3 2 0 16,0-2 0-16,-3 0 0 0,0 2 0 15,0-2-10-15,0-3 10 0,0 3 0 0,3 0-10 16,-2-3 10-16,-1-3-8 0,3 1 8 0,-3-1-8 0,3-2 8 16,0 3-8-16,3-3 8 0,-3-1-12 0,5-1 4 15,-2-1 0-15,0 3 0 0,3-3-4 0,0 0-1 16,-3 0 0-16,3 0 0 0,0 0 13 0,-3 1 0 15,3 2 0-15,-3-3 0 0,-3 3-9 0,6 2 9 16,-3-2-8-16,-3 2 8 0,0 1 0 0,0 2 0 16,0 3 0-16,0-1 0 0,0 1 0 0,0 0 0 15,-3 0 0-15,0 0 0 0,0 2 0 0,0 0 0 0,0 1-11 16,0-1 11-16,3 3 0 0,-3-2 0 0,0 2 0 0,0 2 0 16,-3-4 0-16,3 2 0 15,0 0 0-15,0 3 0 0,-3-1 0 0,3 1 0 0,-2 0 0 0,2-3 0 16,-3 3 9-16,0-1-9 0,0-2 0 0,3 3 9 15,-6 2-9-15,3-2 8 0,0 3-8 0,-3-4 8 16,0 4-8-16,0-4 0 0,0 4 0 0,-3-1 8 16,3 0-8-16,-3-2 0 0,3 2 0 0,-2-2 8 15,2 0-8-15,-3 2 0 0,0-2 0 0,3 0 0 16,-3-1 0-16,0 1 0 0,0 0 8 0,-3-1-8 16,0-2 0-16,1 3 0 0,-4 0 9 0,0 0-9 15,-3 2 21-15,0-2 0 0,0 5 0 0,0 0 0 16,1-3-21-16,-1 0-8 0,-3 1 0 0,3 2 0 15,0 0 8-15,0-3 11 0,1 0-3 0,-4 1 0 16,0-1-8-16,3 1 0 0,-3 2 0 0,1-6 8 16,2 4-8-16,-3-1 0 0,0 0 0 0,0-2 0 0,-3 5 0 0,1-3 0 15,5 1 0-15,-3-4 0 0,0-2 0 16,3 1-11-16,-2 1 3 0,-1-2 0 0,0 3 8 0,0 0 11 16,-3 2-3-16,4-2 0 0,-4-1-8 0,-3 1 0 15,0 3 0-15,0-4 0 0,-5 1 0 0,5 0 0 16,-3-1 0-16,3 1 0 0,1 0 0 0,2 2 0 15,-3-2 0-15,3-3 0 0,1 5 0 0,-4-2-9 16,3 0 9-16,-3-1-13 0,0 1 13 0,4 0 8 16,-4 0 0-16,0-1-8 0,-3-2 13 0,1 6-4 15,2-4-1-15,-3 4 0 0,6-4-8 0,-2 1 0 16,2 0 0-16,-3 2-11 0,0-2 11 0,-2 0 0 0,2 2 8 16,-3 0-8-16,-3-2 0 0,1 2 0 0,-4-2 0 0,6 2 0 15,0 1 0-15,4-3 8 0,-1 2-8 0,0 0 0 16,3 1 0-16,1-1 0 0,2-2 0 0,3 2 0 15,-3-2 0-15,6 2 0 0,0 0 0 0,1 1 11 16,-4-4-11-16,9 4 0 0,3-1 0 0,-3 1 0 16,3-1 0-16,0 3-17 0,-3 0 4 0,6-3-1203 15</inkml:trace>
  <inkml:trace contextRef="#ctx0" brushRef="#br0" timeOffset="-70610.63">20847 5898 403 0,'-9'-3'36'0,"9"3"-36"0,-3-5 0 0,0-3 0 16,-3 0 228-16,3 0 38 0,6 3 8 0,3-3 2 31,0 0-268-31,3 2-54 0,0-2-10 0,0 3-3 0,2-3 49 0,1 3 10 0,-3-3 0 0,6 5 0 15,3-2 35-15,0 2 4 0,0 1 1 0,3-4 0 16,2 4-27-16,4-3-5 0,6-1 0 0,6 4-8 16,2-4 35-16,16-2 0 0,8 0 0 0,4-2 0 15,2-1-18-15,13-2-3 0,11 0-1 0,0 2 0 16,3 1-13-16,7-4 8 0,5 1-8 0,0 0 0 16,0 0 18-16,3 5-2 0,0-3-1 0,-3 6 0 0,0 0 49 15,-5 2 11-15,-1-2 1 0,-3 5 1 0,0 0-23 16,-6 0-5-16,-2 2-1 0,-7 1 0 0,6 0-20 15,-5 2-5-15,-7 0-1 0,-3-2 0 0,-2-1-11 0,-4 1-3 16,10 0 0-16,-10-1 0 0,-5 4-8 0,-1-4 0 16,-3 4 0-16,-2-4 0 0,3 1 0 0,-4 0 10 15,-2-1-10-15,-4 1 10 0,-2 2-10 0,-10-5 0 16,1 3 9-16,-6-3-9 0,-3 0 0 0,-7 2 0 16,-2 1 0-16,-6-3 8 0,-3 0 6 0,-6 0 2 15,0 0 0-15,-9 0 0 16,0 0-34-16,0 0-6 0,0 0-2 0,-9 0-624 0,0 0-125 15</inkml:trace>
  <inkml:trace contextRef="#ctx0" brushRef="#br0" timeOffset="-62760.98">24844 3485 806 0,'0'0'72'0,"0"0"-58"0,0 0-14 0,0 0 0 15,0 0 26-15,0 0 2 0,0 0 1 0,0 0 0 16,0 0-21-16,0 0-8 0,9-3 0 0,-9 3 0 16,0 0 12-16,3 0-3 0,-3 0-1 0,0 0 0 15,9 0 25-15,-9 0 5 0,0 0 1 0,0 0 0 16,0 0 17-16,0 0 4 0,0 0 1 0,9 5 0 0,-3-5-23 0,-6 0-5 15,6 6-1-15,3-1 0 0,-3 0-12 0,0-2-4 16,0 2 0-16,-3 0 0 0,6 3-16 0,-9 0 8 16,9 0-8-16,-6 5 0 0,2-2 12 0,-2 2-12 15,-3 3 12-15,0 0-12 0,0 0 14 0,0 0-4 16,0 0-1-16,0 2 0 0,0 1 3 0,-3 2 0 16,-2-3 0-16,2 3 0 0,-6 1-12 0,9-4 0 15,-9 1 0-15,0-1 0 0,9 1 8 0,-3-1-8 16,-6-2 8-16,9 3-8 0,-3-4 8 0,-3 4-8 15,6 0 8-15,0-4-8 0,6-1 0 0,-6-1 8 16,3 3-8-16,-3-3 0 0,0 3 8 0,6 0-8 0,-3 2 0 16,-3-2 8-16,3 0-8 0,-3 0 0 0,-3 0 0 0,3 2 8 15,0 1-8-15,-3-3 8 0,-3 2-8 0,3-2 8 16,-3 0-8-16,0 0 10 0,6 2-10 0,-6-4 10 16,6 1-10-16,0 1 0 0,-3 0 0 0,-3 0 8 15,6-3-8-15,0 3 0 0,-3 0 0 0,3-3 0 16,0 3 0-16,-6 3 0 0,6-3 0 0,0-1 8 15,0 1-8-15,-3 0 0 0,0 3 9 0,-3-3-9 16,6 2 11-16,0 1-3 0,-3-4 0 0,-3 7 0 16,6-4 1-16,0 1 0 0,-6-1 0 0,0 1 0 15,6-3-9-15,-3 2 0 0,-3-5 9 0,6 3-9 16,-2 0 14-16,-4 0-2 0,6-3 0 0,-3 0 0 16,3-2-12-16,0 2-8 0,-3 0 8 0,3-2-13 15,0 2 13-15,-6-2 0 0,6-1 0 0,0 4 0 16,0-1 0-16,0-3 0 0,0 1 0 0,-3 0 0 0,3 5 0 15,-6-3 0-15,6 0 0 0,0 0 0 0,0 0 0 0,-3 3 0 16,3-2 0-16,0-1 0 0,0 0 0 0,0 0 0 16,0 0 0-16,0 3 0 0,0-2 0 0,0-1 0 15,-3 0 0-15,3 0 0 0,0 0 0 0,0-2 0 16,0 5 8-16,0-3-8 0,-6-2 0 0,6-1 0 16,0 4 8-16,0-4-8 0,-3 3 9 0,3 1-1 15,-6-4-8-15,6 3 12 0,0-2-12 0,0 2 11 16,-3-2-11-16,-3-1 10 0,6 1-10 0,0 2 0 15,0-2 9-15,0-1-9 0,0 4 8 0,0-4-8 16,0-2 8-16,0 5-8 0,0-2 0 0,6-3 9 16,-6 2-9-16,0-2 0 0,0-2 10 0,0 2-10 15,3-3 8-15,-3 3-8 0,0-8 8 0,0 8-8 16,0 0 0-16,0 0 8 0,0 0-8 0,0-3 0 0,0 3 0 0,0 0 8 16,0 0-8-16,0 0 0 0,0-3 0 0,0 3 0 15,0 0 0-15,0 0 8 0,0 0-8 0,0-8 0 16,0 5 0-16,0-5 0 0,-3 8 0 0,3-8 0 15,0 0 8-15,0 0-8 0,0 0 8 0,3 5-8 16,-3-5 0-16,0 0 0 0,0 8 8 0,0-8-8 16,0 0 16-16,0 0 2 0,0 0 0 0,9 5 0 15,-9-5-18-15,0 0-19 0,0 0 4 0,0 3 1 16,0-3 14-16,0 0 0 0,0 0 0 0,0 0 0 16,0 0 0-16,0 0 0 0,0 0 0 0,0 0-9 15,0 0 9-15,0 0 0 0,0 0-9 0,9 0 9 16,-9 0-13-16,0 0 1 0,3-3 1 0,6 1 0 15,-9-3 3-15,6-1 0 0,-3 1 0 0,0 0 0 16,-3 2 8-16,0 3-10 0,8-5 10 0,-8 5-10 0,0 0 10 0,0 0 0 16,0 0 0-16,0-3-8 0,0 3 8 0,0 0 0 15,0 0 0-15,0 0 0 0,0 0 0 0,0 0 0 16,0 0 0-16,0 0 0 0,0 0 0 0,0 0 0 16,0 0 0-16,0 0 0 0,0 0 0 0,0 0 0 15,9-5 0-15,-9 2 8 0,0 3-8 0,9 0 8 16,-6-3-8-16,6 1 8 0,-3 2-8 0,0-3 12 15,3 3-4-15,-3-2 0 0,-3 2-8 0,9-3 0 16,-3 0 8-16,0 3-8 0,-6-2 0 0,6 2 9 16,0-3-9-16,3 3 0 0,-4 0 10 0,-2 0-10 15,0 0 8-15,3 0-8 0,-3 0 12 0,-6 0-4 0,3 0 0 0,3 0 0 16,-6 0 6-16,0 0 1 0,0 0 0 0,6 3 0 16,3-1-15-16,-9-2 0 0,0 0-12 0,6 3 12 15,0 0 0-15,-6-3 0 0,0 0 8 0,0 0-8 16,6 0 0-16,-6 0 0 0,3 2 0 0,-3-2-10 15,0 0 10-15,0 0 0 0,0 0 0 0,0 0 0 16,0 0 0-16,0 0 8 0,0 0-8 0,0 0 0 16,0 0 0-16,0 0 0 0,0-5 0 0,0 5 0 15,0-5 0-15,-3-1-12 0,-3 1 2 0,6 5 0 16,0 0-3-16,0-5-1 0,-6-3 0 0,0 2 0 16,6-1-87-1,0-1-18-15,0-8-3 0,0 16-616 0</inkml:trace>
  <inkml:trace contextRef="#ctx0" brushRef="#br0" timeOffset="-33641.7">20501 5908 1692 0,'0'0'75'0,"0"0"15"0,0 0-72 0,0 0-18 16,6-5 0-16,0-3 0 0,3 3-11 0,6-3-5 16,6 2-2-16,0-2 0 0,0-2 27 0,2 2 6 15,7 3 1-15,6-1 0 0,0 1-4 0,8-3 0 16,7 3 0-16,8 0 0 0,-2 2-12 0,6 0 0 16,-1-2 0-16,15 0 0 0,4 2 28 0,2 3 4 15,3-3 0-15,13 1 0 0,2-1 0 0,0 0 0 16,0-2 0-16,18 3 0 0,-11-4-32 0,-1 4 0 15,0-1 0-15,3 3 0 0,-18-3 21 0,-2 3-1 0,-4 0-1 0,3-2 0 16,-14 2 21-16,-4-3 4 0,-3 0 0 0,1 1 1 16,-7-1 12-16,-8-2 3 0,-6 2 0 0,-1-2 0 15,-8 0-16-15,-3-1-2 0,-7 1-1 0,-2 0 0 16,-3-1-17-16,-3 1-3 0,-3 0-1 0,-3-1 0 16,-3 1-88-1,-1 0-19-15,-8 0-3 0</inkml:trace>
  <inkml:trace contextRef="#ctx0" brushRef="#br0" timeOffset="-29130.02">4925 3929 1440 0,'12'0'128'0,"-12"0"-103"0,0 0-25 0,0 0 0 0,0 0 90 0,0 0 13 15,0 0 2-15,3 0 1 0,3 0-93 0,3 0-13 16,0 0-13-16,0 0 2 0,-3-3-11 0,9 3-2 16,-4 0-1-16,7-2 0 15,-3 2-4-15,3 0-1 0,3 0 0 0,-3 0 0 0,3-3 18 0,2 0 3 16,-2 3 1-16,3 0 0 0,0-2 8 0,6-1 16 15,-4 3-4-15,7-2-1 0,3 2-3 0,0-3 0 16,-4 0 0-16,7 3 0 0,-3 0 0 0,-1-2-8 16,4-1 12-16,0 0-4 0,0 3 17 0,-1-5 3 15,7 2 1-15,0 1 0 0,2 2 11 0,-2 0 3 0,2-3 0 16,-2 3 0-16,0-3-15 0,2 1-4 0,-2 4 0 0,6-4 0 16,2 2-9-16,-2 0-3 0,2 0 0 15,-2 0 0-15,6 0-12 0,-7 0 0 0,4 0 0 0,2 0 0 16,1 0 0-16,2 2 0 0,-2 1 8 0,2 0-8 15,-2-3 0-15,0 2 0 0,-7 1 0 0,7-3-10 16,11 3 10-16,-8-3 0 0,-7 0 8 0,-5 2-8 16,3-2 0-16,2 0 0 0,-2-2 0 0,-1 2 0 15,-2-3 0-15,3 3 0 0,8-3 0 0,-2 1 8 16,-10 2 1-16,1 0 1 0,5 0 0 0,-2 0 0 16,0-3 7-16,-4 3 2 0,4-3 0 0,-1 3 0 15,4 3-19-15,-3 0 8 0,-10-3-8 0,4 0 0 16,0 0 8-16,-4 0-8 0,1-3 0 0,3 3 0 15,-1-3 8-15,1 3-8 0,0-2 0 0,41-1 0 0,-41 1 0 16,-7-1 0-16,1 0 0 0,0 1 0 0,-1-4 0 16,4 4 0-16,-3-1 0 0,-1 0 20 0,-2 3 0 15,3-2 0-15,-1 2 0 0,-2 0-20 0,0 0-17 16,-6 0 3-16,2 0 1 0,1 2 13 0,-3-2 0 16,6 0 0-16,-4 0 0 0,1 0 10 0,0 0-10 15,6 3 8-15,-4 0-8 0,4-1 8 0,-3-2-8 16,-4 3 0-16,1 0 8 0,0-3-8 0,0 2 8 15,-1 1-8-15,1-3 8 0,0 0-8 0,0 3 0 16,-4-3 9-16,4 0-9 0,3 0 8 0,0 0-8 16,-4 0 10-16,1 0-10 0,-3 0 12 0,-3 2-3 15,2-2-1-15,-5 0 0 0,0 0 8 0,0 0 2 0,0 0 0 0,-4 0 0 16,4 0 2-16,-6 0 1 0,0 0 0 0,0-2 0 16,0 2-2-16,3 0-1 0,-4 0 0 0,4 0 0 15,-3-3-2-15,0 3 0 0,-3-3 0 0,0 1 0 16,0 2-3-16,-1 0-1 0,-2-3 0 0,3 3 0 15,-3-3-3-15,-3 3-1 0,3 0 0 0,-3-2 0 16,0 2 5-16,0 0 1 0,0 0 0 0,0-3 0 16,0 3-6-16,-3-3 0 0,2 3-8 0,-2 0 12 15,3 0-12-15,-3 0 0 0,3 0 0 0,-3 0 0 16,0 0 0-16,0 0 8 0,0 0-8 0,3-2 0 16,-3 2 0-16,0 0 0 0,0-3 0 0,-6 3 0 15,6 0 0-15,0 0 8 0,0-3-8 0,-6 3 0 16,0 0 11-16,6 0-11 0,0-2 12 0,0 2-12 15,0-3 11-15,-6 3-11 0,5 0 10 0,1 0-10 16,0 0 0-16,0 0 8 0,0 0-8 0,3 0 0 0,-3 0 0 0,3 0 0 16,-3 0 0-16,3 0 0 0,0 3 0 0,0-3 0 15,3 0 0-15,0 0 0 0,0 2 0 0,5-2 0 16,-5 3 0-16,3-3 0 0,0 3 0 0,-3-1 0 16,0-2 0-16,3 0 0 0,-3 3 0 0,0 0 0 15,0-1 0-15,-1 1 0 0,1-3 0 0,0 3 0 16,-3-1 0-16,0 1 0 0,3-3 0 0,-3 3 0 15,-3-3 0-15,3 2 0 0,3 1 0 0,-3-3 0 16,0 0 0-16,0 0 0 0,-1 0 0 0,1 0 0 16,-3 2 0-16,3-2 0 0,0 0 0 0,0 0 11 15,0 0-11-15,0 0 10 0,0-2-10 0,0 2 0 16,-3-3 9-16,3 3-9 0,0 0 0 0,0 0 0 16,-1-2 0-16,-2 2 8 15,-6 0-56-15,6-3-10 0,-6 3-2 0,0 0-1131 0</inkml:trace>
  <inkml:trace contextRef="#ctx0" brushRef="#br0" timeOffset="-24221.16">21162 7633 1702 0,'0'0'37'0,"-3"-5"8"0,3 0 2 0,-3-1 1 0,3 6-38 0,0 0-10 0,0 0 0 0,3-5 0 16,-3 5 0-16,6-5-12 0,-6 5 2 0,0 0 1 15,0 0 9-15,0 0-10 0,6 5 10 0,0 3-10 16,-6 0 10-16,0 0 0 0,0 5 0 0,0 3 0 15,-6 8 21-15,3 0 7 0,-6 2 0 0,3 1 1 16,-3 4 7-16,0-2 2 0,-5 3 0 0,2 0 0 16,0 0-21-16,-3-1-4 0,0 4-1 0,-3-3 0 15,3-1-12-15,0-2 0 0,0 0 8 0,1-2-8 16,-1-1 0-16,0 1-12 0,0-6 3 0,3 3 0 16,3-8 33-16,0 0 6 0,3-1 2 0,0-1 0 15,0-1-32-15,3-5 0 0,0 2 0 0,3-2 0 16,0-2 12-16,0-6-3 0,0 0-1 0,6 5 0 15,3-2-8-15,3-3 8 0,3 0-8 0,0-6 8 0,6 1-8 16,3 0 0-16,2-3 0 0,1 0 0 0,-3 0 0 0,9-3 0 16,-1 3 0-16,1-2 0 0,0 2 14 0,0 3-2 15,-1-3-1-15,-5 5 0 0,3 0-3 0,0 3-8 16,-3 3 12-16,-1 0-4 0,-2-1 0 0,0 1-8 16,-3 2 12-16,0-2-4 0,-4 2-8 0,1-2 0 15,-3 2 0-15,0-2 0 0,0-1 0 0,-3 1 8 16,3 0-8-16,-3-3 0 0,0 0-12 0,-1 0-7 15,1-3-1-15,3 0-612 16,-3-2-121-16</inkml:trace>
  <inkml:trace contextRef="#ctx0" brushRef="#br0" timeOffset="-23913.54">22186 7570 1094 0,'0'0'97'0,"0"0"-77"0,-6-6-20 0,0 4 0 16,0-1 240-16,-3 3 44 0,0 0 8 0,1 3 3 31,-1-1-287-31,0 4-58 0,3-1-11 0,-6 0-3 0,3 3 33 0,0 3 7 0,-3-3 0 0,0 5 1 16,0 0-1-16,-3 6 0 0,0 2 0 0,4 3 0 15,-1 0 42-15,0 2 8 0,0 3 2 0,-3 3 0 16,3-3 2-16,0 5 1 0,0 1 0 0,0-1 0 15,3 3-20-15,0-2-11 0,4 2 12 0,-1 0-12 16,6 0 8-16,0-3-8 0,3 1 0 0,2-4 0 16,1-2 0-16,3-2 0 0,0-3 0 0,3-3 0 0,3 0-21 15,3-5-2-15,-3 0 0 0,6-6 0 16,-3-2-127-16,2-2-26 0</inkml:trace>
  <inkml:trace contextRef="#ctx0" brushRef="#br0" timeOffset="-23425.02">22439 7953 921 0,'0'0'82'0,"3"-2"-66"0,-3-6-16 0,0 3 0 0,-3-1 276 0,3 6 52 0,0 0 11 0,0 0 1 15,0 0-289-15,0 0-51 0,0 0-25 0,0 0 2 16,0 0 12-16,6 6 3 0,-3 1 0 0,3 1 0 15,-3 3 8-15,0 0 0 0,0 2 0 0,-3 0 8 16,3 3-8-16,-3 0 0 0,0 0 0 0,-3 0-8 16,3-1 8-16,0 4 11 0,-3-3-3 0,3 2 0 15,0-4-8-15,0-1 0 0,3 0 0 0,-3-2 0 16,3-3 0-16,3-3-9 0,-6-5 9 0,3 0-13 16,6 2 0-16,0-4 0 0,3-1 0 0,-3-5 0 15,3 0 13-15,5-2 0 0,-2-1 12 0,0 1-12 16,0-1-8-16,0 3-9 0,0 0-2 0,0 0 0 15,-3 5 31-15,-1 1 5 0,1-1 2 0,-3 3 0 16,3 3-19-16,-3 2 0 0,0-2 8 0,0 5-8 0,0 0-8 0,0 2-6 16,0 1-1-16,3-1 0 0,-3 1 15 0,3-3 0 15,-1 3 0-15,1-1 0 0,6 3 0 0,-6-5 0 16,3 0 0-16,0 0 0 0,0-3 10 0,6-5 8 16,-1 0 2-16,1-2 0 0,0-4 12 0,0-1 4 15,3-4 0-15,0-2 0 0,-7 0 4 0,4-3 2 16,-3 0 0-16,3 3 0 0,-6-3 2 0,0 2 0 15,-3 1 0-15,-3 3 0 0,-3-4-28 0,-4 1-4 16,1 3-2-16,-3-4 0 0,0 4-19 0,-5-1-4 16,-4 1-1-16,0-4 0 15,0 4-139-15,-3-1-28 0,-6-2-6 0,-3 0-721 0</inkml:trace>
  <inkml:trace contextRef="#ctx0" brushRef="#br0" timeOffset="-23155.14">22555 7742 345 0,'-12'-6'15'0,"12"6"4"0,-6 0-19 0,-5-2 0 0,8 2 0 0,-6 0 0 16,3 2 328-16,6-2 63 0,0 0 12 0,0 0 2 15,0 0-348-15,0 0-69 0,0 0-15 16,0 0-2-16,6-2 9 0,3-1 3 0,-1 0 0 0,7 3 0 15,-3-2 17-15,6-3 0 0,0-1 11 0,3 4-11 16,0-4 43-16,-1 1 1 0,1 0 1 0,9-1 0 16,-3-1-35-16,0-1-10 0,-4 2 0 0,4-2 0 15,0 0-16-15,0 0-8 0,0 1-2 0,-4-1 0 16,4-3-73-16,-6 3-14 0,-3 0-3 0,3-2-537 16</inkml:trace>
  <inkml:trace contextRef="#ctx0" brushRef="#br0" timeOffset="-22976.09">22850 7493 1472 0,'-12'-5'65'0,"12"5"14"0,-9-3-63 0,9 3-16 15,0 0 0-15,0 0 0 0,0 0 50 0,0 0 7 16,0 0 2-16,0 0 0 0,0 0-30 0,0 0-5 0,12 3-2 0,-3 2 0 16,3 0-22-16,0-2 0 0,0 2 0 0,3 1 0 15,-4-4-14-15,1 3-1 0,0 1 0 0,0-4 0 31,0 6-64-31,-3-2-13 0,0-1-2 0,-6-2-1 0</inkml:trace>
  <inkml:trace contextRef="#ctx0" brushRef="#br0" timeOffset="-22690.92">23290 7234 2016 0,'0'0'179'16,"0"0"-143"-16,0 0-36 0,0 0 0 16,6 10 49-16,0-2 3 0,3 3 1 0,0 2 0 0,3 3-53 0,3 2-12 15,0 6-1-15,0 0-1 0,3 0 5 0,2 5 1 16,1 3 0-16,0-1 0 0,0 7 8 0,3-4 0 16,0 6 8-16,-4-3-8 0,1 5 29 0,-3 0 2 15,0-2 0-15,0 0 0 0,-9 2-31 0,0-2 0 16,0-3 0-16,-6 0 0 0,-3 0 9 0,-6-3 3 15,-9 1 0-15,3 2 0 16,-9-6-33-16,-9 1-7 0,-2 3 0 0,-7-6-1 16,0 2-188-16,-5-4-38 0,-43 21-7 0,16-17-2 0</inkml:trace>
  <inkml:trace contextRef="#ctx0" brushRef="#br0" timeOffset="-20946.85">22442 8467 172 0,'0'0'8'0,"0"0"1"0,0-6-9 0,0 6 0 16,0 0 0-16,3-5 0 0,-3 5 380 0,6-5 75 15,3 0 14-15,3 2 3 16,-3 0-405-16,3-2-82 0,0 2-16 0,3 1-3 0,-1 2 20 0,4-3 4 16,-3 3 1-16,6 0 0 0,0 0 9 0,3-3 0 15,-6 3 0-15,5 0 0 0,-2 0 16 0,3 0-2 16,-3 0 0-16,3 0 0 0,-1-2-4 0,1 2-1 16,-6-3 0-16,9 0 0 0,-6 1-9 0,3-1 0 15,-4-2 9-15,1 2-9 0,0-2 12 0,-6 0-3 16,0 2 0-16,0 0 0 0,-3-2 10 0,0 2 1 0,-7 1 1 15,1-1 0-15,-6 3 5 0,0 0 1 0,0 0 0 0,0 0 0 16,0 0-27-16,0 0 0 16,0 0 0-16,0 0-11 0,-6 0 11 0,-2-3 0 0,-1 1 0 0,-9 2 8 15,9 0-8-15,-9 2 0 0,3-2 0 0,-3 3 0 16,-3-3 0-16,1 0 0 0,-1 0 0 0,0 0-8 16,-3 3 8-16,-3-1-13 0,-2-2 5 0,-1 0 8 15,3 3 0-15,0-3 0 0,-6 3 0 0,7-3 0 16,-4 0 0-16,0 2 0 0,9-2 0 0,-3 0 0 15,4 3 0-15,2 0 0 0,0-3 9 0,9 0-1 16,0 0 2-16,0 0 1 0,3 0 0 0,6 0 0 16,0 0-11-16,0 0 10 0,0 0-10 0,12 0 10 15,0 0-10-15,-3 0 0 0,12 0 0 0,0-3 0 16,-1 0-9-16,7 3 9 0,-3-2 0 0,6-1 0 0,0 0 0 0,-1-2-8 16,1 2 8-16,0 1 0 0,-3-1 0 0,-1 0 0 15,1 1 0-15,-3 2 0 0,0-3 0 0,-3 1 9 16,-6-1-1-16,8 0 0 0,-8 1 0 0,-3 2 0 15,3 0 0-15,-6-3 0 0,-3 3 4 0,-6 0 1 16,9-3 0-16,-9 3 0 0,0 0 3 0,0 0 1 16,0 0 0-16,0 0 0 0,-9 3-7 0,6 0-2 15,-6-3 0-15,-9 5 0 0,9-2-8 0,-9-1 0 16,-5 3 9-16,2 1-9 0,0-1 0 0,-9-2-13 16,0-1 1-16,4 6 1 0,-7-2 3 0,0-1 0 15,-3 0 0-15,4 0 0 0,-1 3 8 0,3-2-12 16,3-1 12-16,1 0-12 0,2 1 12 0,0-4 0 15,0 4 0-15,6-1 0 0,0-3 0 0,6 4 0 0,1-1 0 0,2-2 0 16,9-3 0-16,0 0 0 0,0 0-9 0,0 0 9 16,0 0-12-16,9-3 1 0,-1 0 1 0,7 1 0 15,3-4 10-15,3 4-12 0,0-3 12 0,3-1-12 16,3 4 12-16,5-4 0 0,-2 1 0 0,6 2-8 16,-4-2 8-16,1 2 14 0,-3 1-3 0,0-1-1 15,0-2-2-15,-4 5 0 0,-2-3 0 0,-3 1 0 16,0 2 0-16,-3-3-8 0,-6 3 12 0,2 0-4 15,-5 0-8-15,-3 0 8 0,-6 0-8 0,0 0 8 16,0 0-8-16,-6 3 0 0,-3 2 0 0,-5-3-645 16,-7 4-131-16</inkml:trace>
  <inkml:trace contextRef="#ctx0" brushRef="#br0" timeOffset="-17111.32">6074 8223 982 0,'0'0'21'0,"0"0"5"0,0 0 1 0,6 3 1 0,3 2-28 0,0 0 0 0,0 3 0 0,3-2 0 16,0-1 0-16,2 3 0 0,1 0 0 0,0 5 0 15,3-2 0-15,3 2 0 0,3 5 0 0,0 1 0 16,5-1-8-16,1 4 8 0,0-1 0 0,0 3 0 16,-1 2 0-16,4 6 0 0,0 2 0 0,3 3 0 15,-4 3 0-15,4 5 0 0,0 3 0 0,2 2 0 16,-5 0 9-16,3 3-9 0,0 11 8 0,-1-4-8 16,-2 1 0-16,3 0 8 0,3-5-8 0,-4 2 0 15,-2 0 8-15,3 0-8 0,5-2 0 0,4 2 8 16,0-2-8-16,-1-3 0 0,1-1 0 0,0-1 0 15,2-1 0-15,-5 3 12 0,0-3-12 0,2 3 12 16,4-3-2-16,-1 3 0 0,-5 3 0 0,3 2 0 0,-4 0-10 16,4 3 12-16,-3 3-12 0,-4 2 12 0,-2-3-12 0,3 6 8 15,3-3-8-15,-1 3 8 0,-8-3-8 0,6 6 0 16,-1-1 0-16,4 0 8 0,0-4-8 0,-4 4 8 16,1 0-8-16,0 1 8 0,-3-1 12 0,2 1 3 15,-2-6 0-15,0 3 0 0,-4-3-7 0,7 3-2 16,-6 2 0-16,6 1 0 0,-7 2 2 0,4 0 1 15,-3 0 0-15,-3 0 0 0,-1 3 6 0,-5-3 1 16,3 0 0-16,-3-5 0 0,2-3-9 0,-2-5-2 16,0-3 0-16,3 0 0 0,3-8-4 0,-1-2-1 15,4 2 0-15,0-8 0 0,0 1-8 0,2-6 0 16,-2-3 0-16,0-2 0 0,-3-3 0 0,2-2 0 16,1-1 0-16,0-2 0 0,0 0 0 0,-1-1 0 0,1 1 0 15,3-3 0-15,0 1 0 0,-4 1 0 0,4-1 0 16,-6-1 0-16,2 0 0 0,-2 0 0 0,-3-2 0 0,3-1 8 15,0-2-8-15,-1 0 0 0,4-6 0 0,3 1 0 16,0-6 0-16,5 1-11 0,4-6 11 0,-3-6-8 16,5-2-4-16,-2-5 0 0,2-5 0 0,1-4 0 15,3-4 12-15,-1-3-8 0,7 0 8 0,-1-3-8 16,4-2 8-16,-4-1 0 0,-2 1 0 0,3 5 0 16,-4 0 0-16,4 2 0 0,-4 1 0 0,-2 2 8 15,-1 0-8-15,-2 6 0 0,0-4 0 0,-7 7 0 16,1-4 0-16,3 3 0 0,-1 0 0 0,1-2 0 15,-3 5 0-15,5-3 0 0,4 2 0 0,-6 1 0 16,2 3 0-16,-2-1 0 0,-1 3 0 0,-2 3 0 0,6 5 0 0,-4 0 8 16,-2 2-8-16,3 4 0 15,-1 2 0-15,1 5 0 0,-3 3 0 0,-4 0 0 0,1 2 0 16,-3 3 0-16,0 3 0 0,-4 3 0 0,1-1 0 0,0 1 8 16,-3 2-8-16,-1 5 0 0,-2-2 0 15,0 0 0-15,0-1 0 0,-4 1 0 0,-2 0 0 0,0 0 8 16,0-3-8-16,0-3 0 0,0 1 0 0,-1-1 0 15,-2-2 0-15,3 0 0 0,0-1 0 0,0 4 8 16,-3-6-8-16,3 3 0 0,-1-3 0 0,7 0 0 16,-3-2 0-16,6-6 0 0,0 0 0 0,2-2 8 15,7-6-8-15,0-5 11 0,-1-5-11 0,4-1-17 16,6-7 4-16,-1 0 1 0,4-5 12 0,5-4-11 0,4-1 11 0,2-4-10 16,1 1 10-16,-1-1 0 0,1 1 0 0,2-1-8 15,1 1 8-15,2 2 0 0,1-2 0 0,-4 2 0 16,-2-3 0-16,2 1 0 0,4 2 0 15,2-2 0-15,-2 2 0 0,-4-3 0 0,1 3 0 0,-1 1 0 16,-2-1 0-16,2-3 0 0,1 4 0 0,-4-1-8 16,1 0-2-16,-7 0 0 0,1 0 0 0,-1 0 0 15,1-2 10-15,-1 2 0 0,1-2 0 0,-3 2 0 16,-1-3 0-16,-2 4-8 0,-4 1 0 0,-2 4 0 16,-6-1 8-16,-1 9 0 0,-2-1 0 0,-3 6 0 15,0 0 11-15,-1 2 4 0,-2 3 1 0,0 0 0 16,-3 5 4-16,2 3 0 0,-5 0 1 0,3 0 0 15,-3 0-11-15,3 0-2 0,-1-3-8 0,1-2 12 16,3-3-12-16,0 0 0 0,3-8 0 0,5-3 0 16,4-7 0-16,3-3-8 0,-1-8 8 0,4-6-13 0,-1-4 1 15,1-6 0-15,0-6 0 0,2-2 0 0,1-2 12 0,-4-1 0 16,1-5-10-16,0 3 10 0,-1-3 0 0,-2 3 16 16,-6-3-2-16,-1 0-1 0,1 6 24 0,-3 2 5 15,3-3 1-15,-4 1 0 0,1-1-7 0,6-2-2 16,2 3 0-16,4-4 0 0,-6 4-20 0,5 2-4 15,1 0-1-15,5 0 0 0,1 3-1 0,3-1-8 16,2 6 12-16,4 0-4 0,-7 1-8 0,1 4-11 16,-1 0 3-16,1 3 0 0,5 3 8 0,-2-1 11 15,-13 4-3-15,4 1 0 0,-3 1-8 0,-4 0-11 16,1 3 3-16,0-1 0 0,-4-2 8 0,1 3 0 16,3-1 0-16,5-2-8 0,-2 0 8 0,2 0 0 15,1-3 0-15,3 0 0 0,-1 3 11 0,1-5-3 16,-1-3 0-16,4 0 0 0,2-3-8 0,1-2-11 0,-3-3 3 15,-1 0 0-15,-5 0 8 0,-4-3 0 0,1-2 0 0,-6 0 0 16,-1-3 10-16,-5-8 4 0,-3 0 1 0,-1-5 0 16,-2-5 22-16,-6-4 5 0,0-7 1 0,-6-5 0 15,0-3-2-15,-4-5 0 0,1-6 0 0,-3 1 0 16,3-3-14-16,0 5-3 0,0 0-1 0,0 0 0 16,0 5-7-16,-3 9-2 0,2 4 0 0,-2 4 0 15,0 4-6-15,0 3 0 0,-3 1-8 0,3 4 12 16,0 3-112-1,0 3-22-15</inkml:trace>
  <inkml:trace contextRef="#ctx0" brushRef="#br0" timeOffset="-14867.42">6973 13356 403 0,'0'0'36'0,"0"0"-36"0,0 0 0 0,0 0 0 15,-9 3 104-15,3 2 13 0,6-5 3 0,-6 5 1 16,0 1-5-16,0-1-2 0,6-5 0 0,-3 5 0 15,0 3-16-15,0 0-3 0,3-8-1 0,0 11 0 16,3-6-38-16,0 3-7 0,0-3-1 0,6 3-1 16,-3 0-17-16,0 0-3 0,6-3-1 0,0 1 0 15,-3-1-8-15,6 0-2 0,3-5 0 0,-1 3 0 16,-2-3-8-16,0-3-8 0,3 1 12 0,3-1-12 16,-3-2 12-16,-6-1-12 0,0-2 12 0,2 0-12 15,4 1 11-15,-9-4-11 0,-9 0 10 0,3 1-10 0,6-3 16 0,-6 5-2 16,-12-3-1-16,0 0 0 0,3 1 2 0,-3 2 0 15,-3-3 0-15,-2 6 0 0,-4-6 7 0,0 6 2 16,6 0 0-16,0 2 0 0,-3 3-4 0,0 0 0 16,3 0 0-16,0 3 0 0,1 2-10 0,-1 0-2 15,0 1-8-15,0 2 12 0,3 0-12 0,0 0 0 16,3 0 0-16,0 2 0 0,3 1 0 0,3-1 0 16,0 1 0-16,0-1 0 0,3-2 0 0,3 0 0 15,3 0 0-15,0-2 0 0,-3 1 0 0,6-1-8 16,0-6 8-16,3 0 0 0,-7 0-12 0,7 0 12 15,3-6-12-15,-3 1 12 0,0 0-12 0,0 0 12 0,-3-1-12 0,0-2 12 16,3-2-16-16,-7-1 3 0,-5 3 1 0,3-2 0 16,0-1 12-16,-3 1 0 0,-9 2 0 0,-3 0-9 15,1-3 9-15,2 6 0 0,-3-1 8 0,-3 4-8 16,-6-1 27-16,6 3 1 0,0 0 0 0,0 3 0 16,-6-1-14-16,3 1-2 0,6 2-1 0,-2 1 0 15,2 2-11-15,0 0 0 0,3 2 0 0,0 1-677 16,6-1-140-16</inkml:trace>
  <inkml:trace contextRef="#ctx0" brushRef="#br0" timeOffset="-14180.86">6818 13824 1558 0,'0'0'34'0,"0"0"7"0,3-7 2 0,-3 1 1 0,3 1-35 0,-3 5-9 0,0 0 0 0,0 0 0 16,0 0 54-16,0 0 9 0,0 0 1 0,0 0 1 15,0 0-32-15,-3 5-6 0,3 3-2 0,-3 3 0 16,0 2-2-16,0 3-1 0,3 0 0 0,-3-3 0 16,3 3-10-16,-3 0-1 0,3-3-1 0,3 3 0 15,-3-3-10-15,3 0 0 0,-3 1 9 0,3-1-9 16,0-3 8-16,-3 1-8 0,3-3 8 0,0-3-8 16,3 3 0-16,-6-8 9 0,0 0-9 0,6 0 0 15,3 0 0-15,3 0-14 0,-3-3 1 0,0 1 0 16,-3-3-20-16,3 2-4 0,3-5-1 0,-4 3 0 0,1-1 15 0,0 4 3 15,0-4 1-15,-3 1 0 0,0 0 19 0,3 2 0 16,-3 1-8-16,3-1 8 0,-3 3 15 0,3 0 6 16,0-3 2-16,0 3 0 0,3 3 1 0,0-3 0 15,-1 0 0-15,4 0 0 0,6 0-24 0,-3-3 9 16,0 1-9-16,0-1 0 0,-6-2 0 0,3-1 0 16,5 4 0-16,-8-4 0 0,-3-2-20 0,0 3 0 15,3 0-1-15,-3 0 0 0,-9-3 21 0,-3-3 0 16,3 1 0-16,0-4 0 0,-3 1 0 0,-3 0 21 15,-6-3-2-15,3 3-1 0,6-1 14 0,-6 1 2 16,-6 0 1-16,4 0 0 0,5 2-11 0,-3 1-1 0,0-1-1 0,3 3 0 31,-3 0-102-31,6 3-20 0</inkml:trace>
  <inkml:trace contextRef="#ctx0" brushRef="#br0" timeOffset="-13608.76">6646 13801 576 0,'0'0'25'0,"0"0"6"0,0 0-31 0,3-6 0 0,-1-2 0 0,4 3 0 16,-3 0 224-16,6 0 40 0,0-3 7 0,3 2 1 16,0 1-164-16,3 2-34 0,0-5-6 0,3 6-2 15,0-3-26-15,2-1-4 0,1 4-2 0,0-4 0 16,-3 4-34-16,0-1 0 0,0 3 0 0,-3-3-850 15</inkml:trace>
  <inkml:trace contextRef="#ctx0" brushRef="#br0" timeOffset="-13457.93">6919 13671 1652 0,'0'0'36'0,"0"0"8"0,0 0 2 0,0 0 0 0,9 8-37 0,-6-3-9 15,3 3 0-15,-3-3 0 0,0 6 0 0,-3-3-16 16,0 5 4-16,-3 0-712 0</inkml:trace>
  <inkml:trace contextRef="#ctx0" brushRef="#br0" timeOffset="-11762.1">6869 13393 288 0,'0'0'25'0,"0"0"-25"15,6-2 0-15,-6 2 0 0,0 0 79 0,0 0 10 16,6-3 3-16,-3 0 0 0,6 3 8 0,-3 0 3 16,2-2 0-16,-2-1 0 0,-6 3 3 0,9 3 1 15,3-3 0-15,0 2 0 0,3 1-35 0,0 0-6 16,0-1-2-16,6 1 0 0,-1 2-20 0,4-2-5 16,6 2-1-16,-3-2 0 0,3 2-13 0,2-2-2 0,10 2-1 0,0-5 0 15,-4 5-14-15,1-2-8 16,3 0 10-16,2-3-10 0,4 2 12 0,-3 1-4 0,-4-1-8 0,4-2 12 15,3-2 4-15,-4 2 1 0,-5-3 0 0,0 3 0 16,-1 0 1-16,1 0 0 0,-3 0 0 0,-3 0 0 16,-1 0-7-16,1 0-2 0,3 0 0 0,-9 0 0 15,-10 0-9-15,4 0 10 0,6-2-10 0,-9 2 10 16,-6 0-10-16,3-3 0 0,-3 0 0 0,-1 3 0 16,1 0-12-16,-3 0-7 0,-9 0-1 0,0 0-868 15</inkml:trace>
  <inkml:trace contextRef="#ctx0" brushRef="#br0" timeOffset="-9448.11">12807 13406 115 0,'-3'-7'0'0,"3"1"10"0,0 1-10 0,-3 0 0 0,0-3 0 16,0 2 0-16,-3 1 296 0,-3 0 56 0,0-3 12 0,3 3 3 16,-3-3-214-16,-2 2-42 0,2 1-9 0,-6 2-2 15,3-2-30-15,3 2-6 0,0 3-2 0,0-2 0 16,0 2-45-16,3 2-9 0,0-2-8 0,0 3 12 16,0 0-12-16,0 2 8 0,0 0-8 0,3 6 8 15,-3-3 4-15,3 0 0 0,0 0 0 0,3 2 0 16,0 1-4-16,0 2 0 0,3-2 0 0,3-1 0 15,0 1-8-15,0-1 12 0,0-4-12 0,0 2 12 16,3-3-2-16,0 3 0 0,0-3 0 0,3-2 0 16,0-3-10-16,0 3 0 0,0-3 0 0,-3-3 0 15,2 3 0-15,-2-3 0 0,0-2 0 0,0 0 0 16,0-3 9-16,-3 2-9 0,0 1 10 0,0-3-10 16,-3 3 10-16,0 0-10 0,-3-3 10 0,0 2-10 0,0-2 8 15,-3 3-8-15,0 0 0 0,0 0 9 0,-3 2-9 0,0 0 0 16,0 1 0-16,-3-1 0 0,0 3 16 0,0 0-3 15,0 0 0-15,4 0 0 0,-4 5-13 0,0-2 0 16,0 2 0-16,0 1 0 0,3-1 0 0,0 0 0 16,-3 0-12-16,0 3 12 0,6 0-8 0,-3-2 8 15,0 4 0-15,3-2 0 0,-3-3 0 0,6-5 0 16,0 8 0-16,0-8 0 0,6 6 0 0,-3-1-8 16,-3-5 8-16,6 5 0 0,3-2 0 0,0-1 0 15,0-2 0-15,0 0 0 0,0-2 0 0,3 2 0 16,-3-3 0-16,0-2 0 0,-1-3 0 0,1 3 0 15,0-3 0-15,0 2 0 0,-3-2 0 0,0 1-10 16,0-4 10-16,-3 0-12 0,-3 1 3 0,3 2 0 16,-3-3 0-16,0 1 0 0,-3 2 9 0,3 0-13 0,-3 0 5 15,0 3 8-15,-3-1 0 0,0 4 0 0,0 2 0 0,0 0 0 16,-3 0 0-16,-3 5 18 0,4-2-2 0,-4-1 0 16,3 6 2-16,-3 0 0 0,3 0 0 0,0 0 0 15,3 0-18-15,0 0 0 0,0 0 0 0,3 2 0 16,0 1 0-16,0-3 0 0,3 0 0 0,0-8 0 15,3 8 0-15,0-3 0 0,3 0 0 0,0-2 0 16,3 0 0-16,3-1 0 0,3 1 0 0,0-3-1019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01T17:09:10.641"/>
    </inkml:context>
    <inkml:brush xml:id="br0">
      <inkml:brushProperty name="width" value="0.05292" units="cm"/>
      <inkml:brushProperty name="height" value="0.05292" units="cm"/>
      <inkml:brushProperty name="color" value="#FF0000"/>
    </inkml:brush>
  </inkml:definitions>
  <inkml:trace contextRef="#ctx0" brushRef="#br0">1794 4612 2394 0,'0'-3'52'0,"3"-2"12"0,0-3 1 0,0 3 3 0,3 2-55 0,-3 0-13 0,3-2 0 0,2 2 0 31,4 1-28-31,-3-1-8 0,12 0-1 0,0 3-1 0,-6 0 21 0,9 6 4 0,0 2 1 0,2 2 0 32,1-2-16-32,9 0-2 0,-6 0-1 0,11 3 0 0,-2-1 22 0,6 1 9 0,2 2-8 0,-2-5 8 15,5 2 0-15,1 1 0 0,6-3 0 0,-1 0 0 16,10-3 16-16,-1 1-2 0,1-1 0 0,5-3 0 16,3 1 1-16,7-3 0 0,5 0 0 0,6 0 0 15,-5 0 5-15,8-3 0 0,3 1 1 0,3-1 0 16,1 3 4-16,2-2 1 0,6-1 0 0,0-2 0 0,-3 5-6 0,6-3 0 15,3 0-1-15,1 1 0 0,-1 2-9 0,3 0-2 16,0-6 0-16,0 6 0 0,-3 0-8 16,6 0 0-16,3 0 0 0,-3 0 8 0,0-2-8 0,6 2 0 15,3 0 0-15,-3-6 0 0,-6 1-11 0,6-3 3 16,6 3 0-16,0-3 0 16,3 0-19-16,0 0-3 0,-3-2-1 0,0-4 0 0,6 6 19 0,-7-2 3 15,-5 2 1-15,-3 3 0 0,0-3 8 0,-2 2 0 16,-1 6 0-16,-6-5-8 0,-3 2 8 0,-3-2 0 15,0 5 0-15,0 0 0 0,-3 0 8 0,-3 0-8 16,-2 5 10-16,-1-5-10 0,6-2 0 0,-6 2 8 0,0 0-8 16,1 0 0-16,-1-3 0 0,-3 3 0 0,-3 0 0 15,1 0 0-15,-7-3 0 0,0 1 0 0,6 2 0 16,-5-3 0-16,-4 0 0 0,-6 1 0 0,-2-1 8 0,-4 1-8 16,-2-1 0-16,-7 0 9 0,-5 1-9 0,-7-1 8 15,-5 0-8-15,-3 3 12 0,-10 0-12 0,-2 3 12 16,-3-3-4-16,-9 3 0 0,-1-3 0 0,-5 2 0 31,-3 1-27-31,-3 0-5 0,0 2-2 0,-3 0-1012 0</inkml:trace>
  <inkml:trace contextRef="#ctx0" brushRef="#br0" timeOffset="7506.46">2231 12618 1386 0,'-9'-11'61'0,"9"6"13"0,0 0-59 0,0 0-15 16,0-3 0-16,0 0 0 0,3 2 43 0,0-2 5 15,0 3 2-15,3-3 0 0,0 3 14 0,-6-3 2 16,6 0 1-16,0 3 0 0,3-1 9 0,-6 4 3 16,3-1 0-16,3 3 0 0,-3 3-20 0,0-1-4 15,0 4-1-15,3 2 0 0,-3 0-3 0,0 7-1 16,-3 1 0-16,3 3 0 0,-1-1-11 0,4 4-3 16,-9 1 0-16,3-1 0 0,0 1-19 0,0 1-4 15,3-3-1-15,0 1 0 0,-6-1 8 0,0-3 2 16,0 1 0-16,0-3 0 0,0-3-22 0,0 0 0 0,0-2 0 0,0-1 0 15,0-4 0-15,0-6 8 0,0 0 0 0,0 0 0 16,0 0 4-16,0 0 0 0,0 0 1 0,3-3 0 16,0-5-13-16,3 0 0 0,-3-3 0 0,3-2 0 31,3-3-23-31,-3 0-4 0,0-2-1 0,3-1 0 16,0 1 1-16,0-1 0 0,3 1 0 0,-6-1 0 0,2 6 18 0,4 0 9 0,-3 2-10 0,6 6 10 15,-12 0 0-15,6 2 0 0,0 3 13 0,0 0-4 16,0 5 15-16,3 1 4 0,-6 2 0 0,9 2 0 15,-3 1-8-15,5 2-2 0,-5 0 0 0,3 3 0 16,9 0-10-16,-9 2-8 0,6-2 12 0,0 0-12 16,-1 3 0-16,4-3 0 0,-3-3 0 0,3-3 0 15,-3 4 0-15,-3-6 0 0,2 0 0 0,-2-3 0 0,3-5 0 0,0 0 12 16,-3 0-4-16,0-8-8 0,-3 0 12 0,-4-3-4 16,1-2 0-16,-3 0-8 0,-3-3 23 0,0-3-3 15,-3 1 0-15,-3-1 0 0,0-2-10 0,-3 3-2 16,-6-1-8-16,3 1 12 0,-6 2-12 0,3 0 0 15,-2 0 0-15,-1 3 0 16,-3 0-18-16,3-1-6 0,-3 1-2 0,3 3-823 16,0 2-165-16</inkml:trace>
  <inkml:trace contextRef="#ctx0" brushRef="#br0" timeOffset="7940.95">2142 12401 1267 0,'-18'-5'112'0,"15"5"-89"0,-6-3-23 0,3 3 0 16,0 0 104-16,0 0 17 0,6 0 3 0,0 0 1 0,-3 0-51 0,3 0-10 15,0 0-3-15,0 0 0 0,0 0 46 0,0 0 9 16,0-5 1-16,9 2 1 0,6-2-48 0,0 0-10 16,6-1-1-16,0 1-1 0,6 0-10 0,-1-1-3 15,1 1 0-15,6 0 0 0,3 0-13 0,-1-1-4 16,4 1 0-16,-6 0 0 0,5-1-11 0,-2 1-2 15,3 0-1-15,0-1 0 0,-1 4-14 0,-2-1 11 16,-6 1-11-16,0-1 10 0,-7 0-10 0,1 3 0 16,-6 0 0-16,0-2 0 0,-6 2-19 0,0 0-2 15,-12 0-1-15,0 0 0 16,0 0-86-16,0 0-16 0,0 0-4 0,-9 2-1 16,3 1-107-16,-3 0-20 0,-15-3-5 0,6 2-1 0</inkml:trace>
  <inkml:trace contextRef="#ctx0" brushRef="#br0" timeOffset="8136.31">2550 12253 1893 0,'-12'-5'84'0,"9"2"17"0,0 0-81 0,3 3-20 0,0 0 0 0,0 0 0 16,0 0 67-16,0 0 9 0,3-5 1 0,9 0 1 15,-6-1-15-15,9 4-3 0,-3-4-1 0,5 6 0 16,7-2-15-16,3 2-4 0,-3 0 0 0,3 0 0 16,5 5-12-16,-2 0-2 0,-3-2-1 0,0 5 0 15,-6-3 1-15,-1 3 0 0,-5-2 0 0,0 1 0 16,-3 1-6-16,-6 3-2 0,-6-3 0 0,-3 5 0 15,0-2-6-15,-6 5 0 0,-3-3-1 0,-6 5 0 16,-5-2-25-16,-4 3-5 0,0-3-1 0,0 2-803 16,3 1-161-16</inkml:trace>
  <inkml:trace contextRef="#ctx0" brushRef="#br0" timeOffset="10052.34">13590 2850 2487 0,'0'-16'110'0,"0"13"23"0,0-8-106 0,0 1-27 16,3-1 0-16,3 3 0 0,3 0 28 0,-3 3 0 16,3 0 0-16,0 2 0 0,2 1 23 0,1 4 5 15,-3 1 0-15,3 7 1 0,0 1-23 0,0 5-5 16,-3 0-1-16,-3 8 0 0,0 2-7 0,-3 3-1 16,-3 0-1-16,0 3 0 0,0-3-3 0,-3 3 0 15,-3-3 0-15,0 3 0 0,-3-3-16 0,0 0 10 16,0-8-10-16,3 3 8 0,-3-6 0 0,3 1 0 15,0-8 0-15,3-1 0 0,3-2-8 0,0-8 0 16,0 0 0-16,0 0 0 0,3-11 20 0,3 1 9 16,0-11 2-16,3-3 0 0,3 0-31 0,0-5-15 0,0-5 2 15,3-3 0-15,0-1 13 0,0-6 0 16,-1 1-10-16,4-2 10 0,0 11-8 0,-3 2 8 0,3 0-10 0,-3 8 10 16,0 9-9-16,0 4 9 0,-1 3-8 0,-2 5 8 15,3 3 0-15,-3 8 0 0,0-2 0 0,-3 7-8 16,-3 5 8-16,0 4-8 0,-3-1 8 0,0 5-8 15,-6 1 19-15,3 2 4 0,-3-3 1 0,0 1 0 16,-3-3-6-16,6-1-1 0,-6-2 0 0,3-5 0 16,3 3 0-16,-3-6 0 0,0-2 0 0,0-1 0 15,3-10-1-15,0 0-8 0,0 0 12 0,0 0-4 16,0 0-8-16,0 0 12 0,6-10-12 0,-3-1 12 16,3-2-12-16,6-6 0 0,0 1 0 0,0-3 0 0,3 0-9 0,-1-6-1 15,4 1 0-15,0-4 0 0,0 7 0 0,3 2 0 16,0-6 0-16,0 3 0 0,-4 8 10 0,1 0-10 15,0 1 10-15,0 4-10 0,-3 8 10 0,0-5 0 16,-3 8 0-16,3 3-8 0,-4 2 8 0,-2 1 0 16,0 4 0-16,3 3 8 0,-6 6 2 0,0 0 1 15,0 2 0-15,-3 3 0 0,0-1-3 0,0 1-8 16,-3 0 12-16,3 0-4 0,-3-3-8 0,3 5 0 16,0-7 0-16,0 2 8 0,0-2-8 0,3-1 0 15,0-5 0-15,0 3 0 0,3-5 0 0,3-3 0 16,-4 0-14-16,7-3 5 0,0-5-11 0,3-5-1 15,-3-1-1-15,3-2 0 0,-3 1 7 0,3-7 2 16,-1-4 0-16,-2-1 0 0,0-2 13 0,3 0 0 16,-6-3 0-16,3 0 0 0,-3-2 8 0,0 2 0 15,0-2 1-15,-3 2 0 0,-1 3 10 0,-2 2 1 0,3-2 1 0,-6 5 0 16,3 0 7-16,-3 6 0 0,0 2 1 0,-3 2 0 16,0 6-1-16,0 0 0 0,0 0 0 0,0 0 0 15,0 0-16-15,0 14-4 0,0 1-8 0,0 7 12 16,0-4-12-16,3 6 0 0,-3-3 0 0,0 3 0 15,3 2 0-15,-3-2 0 0,3 0 0 0,0 0 0 16,0 0 0-16,0-6 0 0,6 1 0 0,-3-3 0 16,3-3-8-16,0-3 8 0,0 1 0 0,0 0 0 15,6-11-12-15,-7 2 12 0,4-2-12 0,0-2 12 16,6-9-8-16,-3 0 8 0,3 1 0 0,3-6 0 16,0-3 0-16,-4 1 0 0,4-3 0 0,0-3 0 0,-3-3 0 15,3 1 0-15,0-1 0 0,-1 4 0 16,1-4 0-16,-3 1 0 0,0 5 0 0,0-3 0 0,0 11 0 0,-3-1 0 15,-3 6 0-15,2 0 0 0,-5 3 0 0,3 5 0 16,-3 0 0-16,-3 5 0 0,0 3 8 0,0 0 0 16,-6 3-8-16,3 5 12 0,-3 2-12 0,-3 3 0 15,0 3 0-15,0-3 0 0,-6 3 9 0,6-3-1 16,-3-2 0-16,3-1 0 0,-3-2-8 0,0-2 0 16,3-1 0-16,-3-3 0 0,3-4 0 0,3 2 0 15,0-8 0-15,0 0 0 0,0 0 0 0,0 0 0 16,6-6 0-16,0-2 0 0,3-2 0 0,0-3 0 15,3-3 0-15,0-3 0 0,3-2-9 0,0-5 9 16,6 2 0-16,-1 0 0 0,4-3-11 0,3-2 11 16,-3 6-10-16,0 1 10 0,-3 1-14 0,-1 8 3 15,-2 0 1-15,0 7 0 0,-3-4 10 0,0 5 0 16,-3 2-9-16,3 6 9 0,-6-1 0 0,-1 6 0 16,1 0 0-16,-3 3 0 0,3 2 0 0,-3 0 0 15,0 3 0-15,0 3 0 0,-3 4 12 0,3-1-4 0,-3 1 0 0,3 1 0 16,-3 0-8-16,3 0 8 0,0-3-8 0,3 0 8 15,-3-2-8-15,3-1 0 0,3 1 0 0,0-6 8 16,-1 0-8-16,1-2 0 0,3-1 0 0,-3-2 0 16,3-5 0-16,0 0 0 0,-3-3 0 0,3-3 0 15,-3-5-11-15,-3-3-7 0,-1-2-2 0,1 0 0 16,3-6-131-16,-6 1-26 0,-6-6-6 0</inkml:trace>
  <inkml:trace contextRef="#ctx0" brushRef="#br0" timeOffset="10179.53">14908 2291 2246 0,'-32'-13'200'0,"17"10"-160"16,-3 1-32-16,3 4-8 0,3-2 188 0,3 8 36 15,9-8 7-15,0 6 1 16,3-1-264-16,9 6-54 0,6-1-10 0,12-2-759 16,6 3-151-16</inkml:trace>
  <inkml:trace contextRef="#ctx0" brushRef="#br0" timeOffset="10735.21">17069 2164 0 0,'0'0'0'0,"0"0"0"0,-5-5 0 0,5 0 0 0,0 5 0 0,0 0 0 16,0-3 864-16,0-2-173 0,0-1 138 0,0 6 28 15,0 0-641-15,0 0-129 0,0 0-26 0,0 0-5 16,0 0-36-16,-3 8-7 0,0-2-1 0,-3 4-1 16,0 1-11-16,0 5 0 0,0 2 0 0,-3 3 0 15,-3 1 15-15,0 4-3 0,3 11 0 0,-3-5 0 16,-6 2-4-16,6 3-8 0,0-2 11 0,4 2-11 16,-4-3-10-16,3 1-9 0,-3-4-1 0,0 6-1 15,6-2 21-15,0-4 0 0,-6 1 0 0,3 3 0 16,6-4 0-16,-3-4 0 0,-6 2 0 0,3 0 0 0,0-3 16 15,4 1 8-15,-1-3 2 0,-3 0 0 0,0-1-26 0,3-4 0 16,6 2 0-16,-6-2 0 0,-6-1 0 0,6-2 0 16,0 3 0-16,3-6 0 0,0 0 0 0,3 0 0 15,-3 0 0-15,6-2 0 0,3-3 36 0,-6-3 1 16,0-5 1-16,0 0 0 16,6 8-54-16,-6-8-10 0,0 0-2 0,0 0-1 0,0 0 46 0,6-8 10 15,3 3 1-15,-3-3 1 0,0 0-41 0,3-3-8 16,3 1-1-16,2 2-1 0,-2-5 22 0,3 2-11 15,3 1 11-15,0 4-8 0,-3-4 27 0,0 4 5 16,0-2 2-16,-1 3 0 16,7 0-43-16,-6 0-9 0,3 2-2 0,0-2 0 0,3 5 28 0,3-3 0 15,-4 0 0-15,1 1-8 0,6 2 29 0,0-3 7 16,3 3 0-16,-1 0 1 0,-2 0-29 0,0 3 0 16,3-3 0-16,-4 2 0 15,-5-2-22-15,0 0-10 0,0 0-3 0,-3 0 0 0,0 0 17 0,-6 0 3 0,3-2 1 16,-1-1 0-1,-2 3-91-15,0-8-19 0,0 3-3 0,0-3-1253 0</inkml:trace>
  <inkml:trace contextRef="#ctx0" brushRef="#br0" timeOffset="11095.18">17811 2289 1551 0,'15'-19'68'0,"-7"11"16"0,1-2-68 0,6 2-16 16,0-3 0-16,-3 1 0 0,0-1 43 0,0 3 5 16,0 0 0-16,-3 3 1 0,-3-1 55 0,3-1 10 15,-9 7 2-15,0 0 1 0,3-6 11 0,-3 6 1 16,3-8 1-16,-3 8 0 0,0 0-46 0,-3-5-8 16,3 0-3-16,-3 2 0 0,-3 3-7 0,3 0-2 15,-3 8 0-15,0-5 0 0,0 7 0 0,-3-2 0 16,-3 5 0-16,-3 11 0 0,0-8-51 0,-3 11-13 15,-3 4 0-15,1 9 0 0,-4 0 0 0,0 2 0 16,0-2 0-16,6 5 0 0,3-3 28 0,4-2 2 16,-1 2 1-16,6 0 0 0,9 1 1 0,3-4 1 15,0-2 0-15,3 0 0 16,2 1-59-16,4-12-12 0,0 0-2 0,6-2-1 16,3-5 6-16,0-1 2 0,2-7 0 0,1-6 0 15,0-2-68-15,3-3-14 0,3-5-2 0,2-6-1 16,1-2-148-16,0-6-30 0</inkml:trace>
  <inkml:trace contextRef="#ctx0" brushRef="#br0" timeOffset="11488.34">18299 2439 2404 0,'-3'-5'53'0,"0"3"11"0,-3 2 3 0,3 0 0 0,-3 0-54 0,6 0-13 0,-6 2 0 0,3 6 0 16,-3 3 108-16,3 2 20 0,3-5 3 0,-3 8 1 15,-3 5-64-15,3-3-13 0,3 4-3 0,-3-4 0 16,0 3-32-16,0 3-6 0,-3 0-2 0,0 2 0 15,3-4-12-15,-3-1 0 0,0 0 0 0,1-3 0 0,5-2 0 0,-3-3 0 16,-3 3 0-16,0-10 0 0,6-6 0 0,0 0 0 16,0 0 0-16,0 0 0 0,0 0 0 0,9-3 0 15,-1-5 0-15,4-3 0 0,3-4 0 0,0 1-12 16,3-7 3-16,3 3 0 0,0-3 9 0,3-1 12 16,-1 1-2-16,1 0-1 15,0 8-58-15,0-6-12 0,-3 9-3 0,-1-1 0 0,4 6 76 0,-6 5 14 16,0-5 3-16,-6 10 1 0,3-3 3 0,-3 6 1 15,0 3 0-15,-1 2 0 0,-2 3-34 0,0 0 0 16,0 2 0-16,3-2 0 0,-3 0 0 0,0 0 0 16,3 0-10-16,-3-3 10 15,3 0 0-15,0-2 0 0,0 0 0 0,-1-3 8 0,4-1-8 0,0-1 0 16,0-6 0-16,0-3 8 0,0 3 45 0,3-3 9 16,-3-4 2-16,0-1 0 15,2-6-52-15,-5 1-12 0,6 0 0 0,-6-8 0 16,0 2 0-16,-3 3 0 0,0-5 0 0,-3 0 0 15,-3 0-51-15,-3 0-13 0,-3-3-2 0,-3 0-883 0,-3-2-177 0</inkml:trace>
  <inkml:trace contextRef="#ctx0" brushRef="#br0" timeOffset="11695.87">18266 2320 2419 0,'-6'-5'53'0,"3"5"11"0,-3 0 3 0,6 0 1 15,0 0-55-15,0 0-13 0,0 0 0 0,12-8 0 0,3 6 0 16,0-1 0-16,3-5 0 0,0 3 0 0,2-1 0 0,4-4 0 16,0 2 0-16,3 0 0 15,0 3-113-15,2-1-26 0,1-2-5 0,3 3 0 16,-6 2 11-16,-4-2 2 0,1 3 1 0,-3-4 0 16,-3 6-82-16,-3-8-16 0</inkml:trace>
  <inkml:trace contextRef="#ctx0" brushRef="#br0" timeOffset="11847.22">18701 2101 345 0,'0'0'31'0,"0"0"-31"16,0 0 0-16,0 0 0 0,0 0 346 0,0 0 63 16,0 0 13-16,0 0 2 0,0 0-269 0,0 0-55 15,9 5-10-15,-3-5-2 16,2 0 32-16,1 3 6 0,0-1 2 0,0 6 0 0,3-5-107 0,-6 2-21 16,3 3 0-16,0 3 0 0,0-6 0 0,0 6 0 15,0-1 0-15,-3-2 8 16,3 3-108-16,3-6-23 0,-1 3-4 0,1-3-922 0</inkml:trace>
  <inkml:trace contextRef="#ctx0" brushRef="#br0" timeOffset="12063.23">19105 1812 1612 0,'0'0'144'0,"0"0"-116"0,0 0-28 0,3 6 0 16,6 2 252-16,3-3 45 0,3 8 9 0,6 8 2 15,0 0-263-15,3 6-45 0,-1 2-23 0,4 5 3 0,0-2 56 0,0 3 11 16,0 2 2-16,-1 2 1 0,1 1-29 0,-6-3-5 16,-3 5-2-16,-6 9 0 0,-3-6-2 0,-6 2 0 15,-12-2 0-15,-6 0 0 0,-6-5-12 0,-9 0-16 16,-5-3 3-16,-16 2-847 16,-6-4-168-16</inkml:trace>
  <inkml:trace contextRef="#ctx0" brushRef="#br0" timeOffset="12699.7">14251 3871 1440 0,'0'0'128'0,"0"0"-103"0,3-5-25 0,0-1 0 16,0 1 249-16,3 0 45 0,-3-1 9 0,5 1 1 16,-2 0-209-16,3 2-43 0,-3 3-8 0,0 0-1 15,0 0 27-15,0 3 6 0,0 2 0 0,0 3 1 16,-3 0-37-16,-3 3-7 0,3-1-1 0,-6 6-1 0,0 0-13 0,0 0-2 16,-3 5-1-16,0-3 0 0,0 1-7 0,0-3 0 15,3 0-8-15,-3 0 12 0,0-3-12 0,3 0 0 16,0-2 0-16,3-3 0 0,0-8 0 0,0 0 0 15,0 0 0-15,9 0-10 0,3 0-10 0,3-6-3 16,3-4 0-16,3-4 0 16,3-1-11-16,-1-1-2 0,7-5-1 0,3 2 0 15,-3 3 1-15,-3 3 1 0,2 2 0 0,-2 3 0 0,0 3 20 0,-3 2 4 16,-1 1 1-16,-2 4 0 0,0 4 10 0,0-1 12 0,0 0-2 0,0 3-1 16,0 0 12-16,-1 3 3 0,1-1 0 0,3 1 0 15,-3-3 4-15,0 3 0 0,2-4 1 0,-2 4 0 16,-3-6 1-16,0 1 0 0,0-1 0 0,-3-2 0 15,0-3-3-15,0-3-1 0,-7 0 0 0,4 1 0 16,0-6 6-16,-3 0 0 0,-3-3 1 16,3-2 0-16,-3 0-20 0,-3-1-4 0,0 1-1 0,0-3 0 15,-3 0 0-15,-3-2-8 0,0-3 12 0,0 0-4 32,-6-1-48-32,3 1-9 0,-3-3-3 0,3 1 0 0,-6 2-92 0,3-3-18 0,-2 0-4 0,2 0-1078 15</inkml:trace>
  <inkml:trace contextRef="#ctx0" brushRef="#br0" timeOffset="12882.21">14429 3516 1497 0,'0'0'133'0,"9"0"-106"16,3 0-27-16,6-5 0 0,3 0 200 0,3 2 34 15,-4-2 7-15,10 0 2 0,-3-3-131 0,3 2-25 16,2-2-6-16,1-2-1 0,3-1-48 0,-3 1-11 15,5-1-1-15,-2 0-1 16,0-2-131-16,-6 0-27 0,-4 0-5 0,-2 2-924 16</inkml:trace>
  <inkml:trace contextRef="#ctx0" brushRef="#br0" timeOffset="13031.67">14757 3344 1785 0,'0'0'159'0,"0"0"-127"0,9 6-32 0,0-1 0 15,2-2 122-15,4 2 18 0,6 3 4 0,3 2 1 16,3-2-20-16,3 8-4 0,2-3-1 0,4 1 0 15,0 4-40-15,-7 1-9 0,4-1-2 0,-3 3 0 16,-3-2-38-16,-6 5-8 0,-7-3-2 0,-2 8 0 31,-6-8-74-31,-6 6-15 0,-9 4-4 0,0-4 0 0</inkml:trace>
  <inkml:trace contextRef="#ctx0" brushRef="#br0" timeOffset="14284.74">3467 11951 1036 0,'0'0'46'0,"0"0"10"0,0 0-45 0,0 0-11 0,0 0 0 0,6-5 0 15,-1 0 66-15,1-1 11 0,-3 4 3 0,-3 2 0 16,6-6 3-16,-6 6 1 0,0 0 0 0,0-5 0 16,0 5 3-16,0 0 1 0,0 0 0 0,0 0 0 15,-9 0 0-15,3 0 1 0,1 0 0 0,-1 0 0 16,-3 5-13-16,3 1-4 0,-3 2 0 0,0 0 0 16,0 2-19-16,0 3-4 0,0 3-1 0,3 0 0 15,0 0-20-15,0 5-5 0,0-2-1 0,6 5 0 16,-3-3-12-16,3 5-2 0,0 1-8 0,3-4 12 15,6 1-12-15,-3 0 0 0,3 0 8 0,0 0-8 16,0-3 0-16,3 0 0 0,6-2 0 0,-6-4 0 16,2 4 0-16,1-3 0 0,3-3-11 0,-3-2 11 15,6 2-167-15,-6-5-25 0</inkml:trace>
  <inkml:trace contextRef="#ctx0" brushRef="#br0" timeOffset="14910.14">3702 12052 1782 0,'0'0'39'0,"-3"0"8"0,-6 0 1 0,3 0 3 0,-3 2-41 0,3-2-10 15,-3 0 0-15,3 0 0 0,3 0 56 0,-6 3 10 16,3 0 2-16,0-1 0 0,3 4 6 0,0-1 2 15,-3 3 0-15,6 2 0 0,-3 1-20 0,3 5-3 16,3 5-1-16,-3-2 0 0,6 4-33 0,-3 1-7 16,0 5-2-16,3-2 0 0,0-3 1 0,3-1 0 15,-3 1 0-15,3-3 0 0,0-2 0 0,3-1 0 16,0-4 0-16,0-1 0 0,0-3-11 0,2 1 0 16,1-6 0-16,0 1 0 0,0-6 0 0,0-3 0 15,0-2 0-15,3-3 0 0,-6-3-17 0,3-2 1 16,-4-3 0-16,1-2 0 15,0-4-24-15,-3-1-5 0,-3-4-1 0,-3 1 0 16,-3-1-18-16,-3 3-3 0,-3 1-1 0,-3 4 0 16,-3 1 22-16,0 4 4 0,-5 4 1 0,-1-1 0 0,-6 6 19 0,3 0 4 0,0-1 1 0,0 4-559 15,1-1-112-15</inkml:trace>
  <inkml:trace contextRef="#ctx0" brushRef="#br0" timeOffset="15180">3776 11906 2408 0,'0'0'107'0,"0"0"21"15,0 0-102-15,0 0-26 0,6-2 0 0,3 2 0 16,0 0 23-16,3 0-1 0,0 5 0 0,3-2 0 0,3 2 34 0,2 5 6 16,1 4 2-16,3-1 0 0,3 3-29 0,3 2-6 15,-1 3-1-15,4 1 0 0,0 1-19 0,0 4-9 16,-4 2 8-16,1 0-8 0,-3-2 0 0,-3-1 8 15,2 0-8-15,-8-2 0 0,0 0 8 0,-6-3-8 16,-3-2 8-16,-6 2-8 0,0-3 14 0,-3-2-2 16,-9 0-1-16,0 0 0 0,-3-3 1 0,-6 3 1 15,0-3 0-15,-2 1 0 16,-1-1-85-16,0 0-18 0,-3-2-3 0,6-1-1120 0</inkml:trace>
  <inkml:trace contextRef="#ctx0" brushRef="#br0" timeOffset="15852.41">5160 12647 1796 0,'0'0'80'0,"0"0"16"0,-3-5-77 0,0 5-19 0,3 0 0 0,0 0 0 16,-3-5 79-16,3 5 12 0,0 0 2 0,3-3 1 16,3-2 22-16,0 2 4 0,3-2 0 0,0 2 1 15,3 0-37-15,3-2-7 0,0 2-1 0,6 3-1 16,2-5-39-16,4 0-7 0,-3 0-1 0,3-1-1 16,6 1-14-16,-4 0-2 0,1-1-1 0,-3 1 0 15,-3 0-34-15,-1 2-8 0,-2-2 0 0,-3 5-1 16,-6 0-151-16,0 0-31 0,-3 2-5 0,-9-2-827 15</inkml:trace>
  <inkml:trace contextRef="#ctx0" brushRef="#br0" timeOffset="16028.24">5196 12840 1497 0,'-18'6'133'0,"15"-4"-106"16,-3 1-27-16,3-1 0 0,-3 1 160 0,6-3 28 15,0 0 4-15,0 0 2 0,12 0-116 0,0 0-23 16,0 0-5-16,9 0-1 0,0-5 40 0,5 0 8 15,4-1 2-15,6-2 0 0,3 0-47 0,2 0-8 16,1 0-3-16,0 1 0 0,-4-1-17 0,4 0-3 0,-3 0-1 0,2 0 0 31,-2 3-232-31,0-1-48 0</inkml:trace>
  <inkml:trace contextRef="#ctx0" brushRef="#br0" timeOffset="16300.57">6515 12338 1958 0,'0'0'174'16,"-9"-3"-139"-16,3 3-35 0,0 0 0 15,0 0 0-15,6 0 0 0,0 0 0 0,0 0 0 0,0 0 66 0,0 0 19 16,0 0 4-16,6 3 1 0,3-1 33 0,3-2 6 15,2 3 2-15,4-1 0 0,6 1-71 0,3-3-13 16,3 0-3-16,2 0-1 0,1-3-29 0,6 1-6 16,0-1 0-16,-4 1-8 0,1-1 0 0,-3 3-12 15,-1-5 0-15,-2 2 0 16,-3-2-164-16,-3 2-32 0,-6 0-6 0</inkml:trace>
  <inkml:trace contextRef="#ctx0" brushRef="#br0" timeOffset="16507.66">6824 12359 921 0,'-9'-6'40'0,"3"6"10"0,3 0-40 0,3 0-10 16,0 0 0-16,0 0 0 0,0 0 361 0,0 0 71 0,0 0 13 0,3 6 3 15,0 2-340-15,3 0-68 0,0 2-13 0,0 3-3 16,3 1 28-16,3 7 5 0,-3-3 2 0,0 3 0 16,0 3-22-16,-3 3-4 0,3 2-1 0,0 3 0 15,-4 2-32-15,-2 0 0 0,0 1-10 0,3-3 10 16,-3-1-8-16,-3-2 8 0,0 3 0 0,0 0 0 31,0-3-35-31,-3 0-2 0,0 0-1 0,0-2 0 0,3-4-160 16,-6-1-32-16,1-4-6 0</inkml:trace>
  <inkml:trace contextRef="#ctx0" brushRef="#br0" timeOffset="16679.41">6461 13065 2790 0,'-6'-5'124'0,"6"5"24"0,0 0-118 0,0 0-30 15,9 5 0-15,0-2 0 0,6 2 0 16,3-2 0-16,5-1-13 0,4-2 4 16,3-5 9-16,3 2 0 0,5-2 10 0,4 0-10 0,0-3 12 0,-1 0-4 15,7-5-8-15,0 2 12 16,2-2-149-16,-2-6-31 0,-3 4-5 0,-1-4-899 0</inkml:trace>
  <inkml:trace contextRef="#ctx0" brushRef="#br0" timeOffset="17335.28">7327 12732 1036 0,'-9'-3'92'0,"-3"-2"-73"15,9 0-19-15,-3-1 0 0,0-2 308 0,3 3 59 16,1-6 11-16,4 6 2 0,4 0-228 0,-6 5-47 16,0 0-9-16,0 0-1 0,12-3-57 0,-3 3-11 0,0 3-3 0,-3 5 0 15,3-3 12-15,0 6 3 0,0-1 0 0,-3 3 0 16,0 3-28-16,3 0-11 0,0 0 8 0,-3 0-8 16,-6 2 10-16,3-2-10 0,0 0 12 0,0 0-12 15,-6-3 10-15,0 1-10 0,0-1 8 0,3 0-8 16,0-5 10-16,0 3-10 0,-3-6 12 0,3-5-12 15,0 0 9-15,0 0-9 0,0 0 0 0,0 0 9 16,3-5 3-16,-3-3 0 0,-3-3 0 0,3-2 0 16,0 0-12-16,6-1 8 0,0-4-8 0,-3-1 8 15,0-2-8-15,2 0 0 0,7 0 0 0,0 0 0 16,0-1 0-16,-3 1 0 0,6 3-11 0,3 2 11 16,3 3-14-16,-3 5 2 0,-7 0 1 0,7 0 0 15,6 5 11-15,-6 3-12 0,-9 3 12 0,3 2-12 0,6 3 12 16,0 0 9-16,-4 3-1 0,-2 4-8 0,0 1 0 0,3 0 0 15,3 0 0-15,-6 3 0 0,0-1 0 0,0 3 0 16,6-2 0-16,-4-1 0 0,-2 1 14 0,-3-1-1 16,6-2 0-16,0 3 0 0,-3-6-13 0,0 3 0 15,3-3 0-15,0-2 0 0,0-3 0 0,-1 0 0 16,-5-3 8-16,6-2-8 0,6-3 0 0,-3-3 8 16,-6-2-8-16,3-3 0 0,3-3 0 0,-1-2 0 15,4-3 0-15,-9 0 0 0,-3-5 0 0,6-3 0 16,0 0 0-16,-3 0 0 0,-9-2 0 0,3 0 0 15,3-1 0-15,-6 3 0 0,-6 3 10 0,3 3 6 16,-3 2 0-16,3 0 1 0,0 3 6 0,-3 2 1 16,-3 3 0-16,3 3 0 0,6 0 12 0,-3 5 2 0,-9-3 1 15,6 3 0-15,3 0-39 0,0 0-18 0,0 0 2 0,3 10 0 16,-6-2 16-16,6 6-12 0,6-1 12 16,-3 3-10-16,-3 2 10 0,0 1 0 0,6 2-9 0,-1 0 9 15,-2 3 0-15,0-3 0 0,3 3 0 0,0-6 0 16,0 4 0-16,0-4 0 0,-3-2 0 0,3 0 0 15,0-6 0-15,3 1 0 0,-6 0 0 0,3-3 0 16,3-3 0-16,-3 0 0 0,-1-2 0 0,1-3 0 16,0-6 0-16,0 1 8 0,0-3-8 0,3 0 12 15,-3-2-4-15,0-1-8 0,0-2 12 0,3 0-4 16,-6-1-8-16,3 1 0 0,-3 0 0 0,0 0 8 16,0 0-8-16,0-3-9 0,-4 2 9 0,1-1-13 15,0-1-109-15,-3-3-22 16,0 1-4-16</inkml:trace>
  <inkml:trace contextRef="#ctx0" brushRef="#br0" timeOffset="17490.72">7997 12274 2739 0,'-6'-3'60'0,"0"3"13"0,6 0 3 0,0 0 0 0,0 0-60 16,0 0-16-16,6 6 0 0,-6-6 0 15,3 5-76-15,9 0-19 0,9 3-3 0,0-3-654 16,-4 3-132-16</inkml:trace>
  <inkml:trace contextRef="#ctx0" brushRef="#br0" timeOffset="18219.57">8887 12129 2811 0,'0'0'62'0,"0"0"13"0,-3-3 2 0,-3 3 2 0,0 0-63 0,0 0-16 0,0 0 0 0,-3 0 0 15,3 5-8-15,-3 0-5 0,0 3-1 0,0 3 0 16,3 0 62-16,1 4 13 0,-4 4 3 0,3 5 0 16,0 0-28-16,3 5-6 0,0 0-1 0,0 3 0 15,0-1-21-15,3 4-8 0,0-1 0 0,0 0 9 16,0 6-9-16,3-3 0 0,3 3 0 0,-3-3 0 15,0-3 0-15,0 1 0 0,3-4 0 0,0-4 0 16,2-1 8-16,-2-2-8 0,0-3 0 0,6-5 8 0,-3 0-8 0,0-3 10 16,3-5-10-16,-3-2 10 0,3-1 0 0,3-5 0 15,0-3 0-15,3-2 0 0,-4-3-10 0,1-3-16 16,3-2 4-16,0-3 1 0,-3-2 2 0,0-3 0 16,3-6 0-16,-6 1 0 0,2-3 9 0,-2-1 0 15,-3 1 0-15,3-2 0 0,-6 4 0 0,3 3-8 16,-6 3 8-16,3 3 0 0,-3-1 14 0,0 6 8 15,-3 2 2-15,3 3 0 0,-3 3-13 0,0 5-3 16,0 0 0-16,0 0 0 0,0 0-8 0,0 0 0 16,6 5 0-16,3 3 0 0,0 0 0 0,-3 6 0 15,3-1 0-15,0 3 0 0,-4 5 0 0,4 0 0 16,0 0-10-16,-3 0 10 0,3 0 0 0,0 3 0 0,0-3 0 0,-3 1 0 16,3-1 8-16,-3-3-8 0,0-2 0 0,-3 0 0 15,3-3 0-15,3 0 0 0,-6-5 8 0,3 3-8 16,0-6 14-16,0 1-1 0,0-6 0 0,-1 0 0 15,1 0-1-15,0-3 0 0,3-2 0 0,3-3 0 16,-3-3-12-16,3-2 0 0,0 0 0 0,3-6 0 16,0-2-20-16,3 0 4 0,-7-3 0 0,4 0 0 31,-3-2-42-31,-3-3-8 0,0-3-2 0,-3 0 0 16,0 3-6-16,-3 0-2 0,-3 2 0 0,-3 1 0 0,-3 5 16 15,-3 2 4-15,3 6 0 0,-3 0 0 0,0 5 89 0,0 0 19 0,0 5 3 0,4 1 1 16,-1-1-10-16,6 3-2 0,0 0 0 0,-3 11 0 15,0-3-3-15,0 2-1 0,0 6 0 0,6 0 0 16,3 5-14-16,0 0-3 0,-3 3-1 0,2 0 0 0,1 0-1 16,0-1 0-16,3 4 0 0,0-1 0 15,0 1-21-15,3-1 0 0,0-2 0 0,0-3 0 0,0 0 0 0,-3-2 0 16,3 0 0-16,0-6 0 0,-1 0 11 0,1-5-3 16,0 0 0-16,0-3 0 15,0-5-31-15,-3-3-6 0,3-2-2 0,0-3 0 16,-3-5-170-16,0-3-35 0</inkml:trace>
  <inkml:trace contextRef="#ctx0" brushRef="#br0" timeOffset="18390.66">9199 12203 2257 0,'0'0'49'0,"0"0"11"0,0 0 1 0,0 0 3 0,0 0-51 0,6 0-13 0,-6 0 0 0,6 0 0 16,-6 0-15-16,0 0-5 0,0 0-2 0,0 0-634 16,0 0-126-16</inkml:trace>
  <inkml:trace contextRef="#ctx0" brushRef="#br0" timeOffset="18534.38">8524 12078 1382 0,'0'0'123'0,"0"0"-99"16,9 6-24-16,3-1 0 0,5 0 81 0,4 6 11 15</inkml:trace>
  <inkml:trace contextRef="#ctx0" brushRef="#br0" timeOffset="19426.18">9851 12536 1497 0,'-9'-11'133'16,"3"1"-106"-16,-3-1-27 0,4-2 0 0,-1 0 224 0,-3-3 39 16,3 0 8-16,-3 0 1 15,0-2-280-15,-3 2-57 0,0 0-11 0,0 3-3 0,-6-1 91 0,3 4 19 0,0 2 3 0,1 0 1 16,-4 0 15-16,0 3 3 0,0-1 1 0,0 4 0 15,-3-1-27-15,3 3-6 0,-2 0-1 0,2 3 0 16,-3-1 14-16,0 4 2 0,3 2 1 0,3 2 0 16,0 3 7-16,7 3 2 0,-4 0 0 0,6 5 0 15,0 1-22-15,3 4-4 0,3 0 0 0,3 1-1 16,0 2-19-16,6 0 8 0,0 0-8 0,2 3 0 16,1-3 11-16,3-2-11 0,0-1 10 0,0-5-10 15,3 0 10-15,-3-5-10 0,3 0 10 0,-3-5-10 16,-1-3 12-16,1-3-4 0,3-2-8 0,-3-3 12 15,-3-3-12-15,0-5 0 0,0 0 0 0,0-5 0 16,-3-3 0-16,0-3-13 0,-4-2 4 0,1-3 1 16,-3-2-2-16,0-3 0 0,0 2 0 0,0-4 0 0,-6 2 10 15,3-1 0-15,0 1-9 0,0 3 9 0,0 2 0 0,-3 0 0 16,3 8 0-16,0 3 0 0,0 3 15 0,0 4-3 16,0 6 0-16,0 0 0 0,0 0-12 0,0 0 11 15,0 8-11-15,3 3 10 0,-3-1-2 0,3 6-8 16,3 0 12-16,0 5-4 0,0 3-8 0,0 0 8 15,3 2-8-15,0 1 8 0,0-1-8 0,6-2 0 16,0 3 0-16,3-4 0 0,-1-1 0 0,4-1 0 16,3-5 8-16,3-1-8 0,-3-1 0 0,2-9 0 15,1 0 0-15,0-2 8 0,-3-6-8 0,0-2 0 16,-1-6 0-16,-2-2-11 0,0-3 11 0,-3-5-8 16,0-5 8-16,-3-3-8 0,0-1 8 0,-3-4-10 15,-1-3 10-15,-2-3-10 0,0-2 10 0,-3-6-13 0,0-2 5 16,-3-3 8-16,3-5 0 0,-3 5 0 15,0 5 0-15,-3 3 0 0,0 8 18 0,-3 6 2 0,3 4 0 0,0 6 0 16,-3 5 2-16,-3 6 1 0,3-1 0 0,0 6 0 16,-3 5-23-16,-3 2 9 0,3 6-9 0,-3 3 0 15,4 7 8-15,-4 4-8 0,0 1 0 0,3 6 0 16,-3 11 0-16,3 0 0 0,3 5 0 0,0 2 0 16,0-2 0-16,6 0 0 0,-3-2 0 0,6-1 0 15,0 0 0-15,6-2 0 0,0 0 0 0,2-6 0 16,1-2 0-16,0-6 0 0,3 1 8 0,3-9-8 15,0-4 9-15,-3-4-1 0,-1-5-8 0,-2-5 12 16,3-5-1-16,0-3-1 0,-3-2 0 0,0-6 0 16,0-3 1-16,0-2 0 0,-3-3 0 0,-1-2 0 15,-2-3-11-15,0-3 8 0,0 6-8 0,-3-1 8 0,0 3 0 16,-3 6-8-16,0-1 12 0,-3 3-4 0,0 3 1 16,-3 5 0-16,3 0 0 0,0 3 0 0,0 5 3 0,0 0 0 15,0 0 0-15,0 11 0 0,0 2-12 16,0 3 0-16,-3 0 0 0,6 5 0 0,0 2 0 0,0 4 0 15,0-1 0-15,3 4 0 0,0-4 0 0,3 0-14 16,0 1 2-16,3-1 0 0,0-2 12 0,2-3 0 16,-2 0 0-16,6-2 0 0,-3-6 0 0,3-2-9 15,3-6 9-15,0-5-12 16,5-3-140-16,-2-4-28 0,3-7-5 0,-6 1-2 0</inkml:trace>
  <inkml:trace contextRef="#ctx0" brushRef="#br0" timeOffset="19525.3">10351 12208 518 0,'-15'0'46'0,"15"0"-37"0,-5 3-9 0</inkml:trace>
  <inkml:trace contextRef="#ctx0" brushRef="#br0" timeOffset="20098.59">10685 12377 2743 0,'0'0'60'0,"0"0"13"0,6-2 3 0,6 2 0 0,2 0-60 0,4 0-16 15,0 0 0-15,3-3 0 0,3 3 47 0,0 3 6 16,2-3 2-16,-2 5 0 0,3-2-22 0,0 4-4 15,-3 1-1-15,-1 0 0 0,1 3-20 0,-3 2-8 16,-3 3 0-16,0 0 0 0,-6 0 0 0,-3 5 0 16,-6 0 0-16,-3 3 0 0,-3 0-9 0,-6 2-8 15,-6 1-2-15,-3-1 0 16,-3 1-21-16,-6-1-4 0,4 0 0 0,-7-4-1 0,3 1 16 0,0-4 3 16,0-1 1-16,4-2 0 0,5-2 25 0,3-4-8 15,3-2 8-15,3-3 0 0,9-5 16 0,0 0 8 16,0 0 1-16,6 0 1 0,3-5 9 0,6 0 1 15,6-3 1-15,5 0 0 0,1-5-15 0,3-1-3 0,3 1-1 0,-1-3 0 16,4-2-18-16,0-1 0 0,0 1 0 0,5-1 0 16,1 1 0-16,0-3 0 0,-4 7 0 0,-2-1 0 15,3 4 12-15,-7 0-2 0,-2-2 0 0,-3 5 0 16,0-5-2-16,-3 5 0 0,-6-3 0 0,-1 3 0 16,-5-2-8-16,0-3 10 0,-3 2-10 0,0 1 10 15,-3-1-2-15,-3 0-8 0,0 1 12 0,-3-3-4 16,-3 2-8-16,0-2 0 0,-3 2-12 0,-3 1 12 15,-3 2-27-15,-3 2 3 0,-6 4 0 0,1-1 0 16,-7 3-21-16,3 5-4 0,-6 1-1 16,3 2 0-16,4 2 40 0,-4 3 10 0,9 3 0 0,0 0 0 15,3 0 8-15,3 3 4 0,6 2 1 0,3-5 0 16,3 5 15-16,6-3 2 0,6 1 1 0,3-1 0 16,3 1-7-16,9-3-2 0,3 0 0 0,2-3 0 0,10-3-10 15,6-2-1-15,2-5-1 0,10-3 0 16,8-3-176-16,4-2-35 0</inkml:trace>
  <inkml:trace contextRef="#ctx0" brushRef="#br0" timeOffset="45762.88">2085 14616 1555 0,'0'0'138'0,"0"0"-110"16,-6 2-28-16,6-2 0 0,0 0 120 0,0 0 20 15,0 0 3-15,0 0 1 0,0 0-26 0,0 0-5 16,0 0-1-16,12-8 0 0,-9 3-26 0,6-6-6 15,0-2 0-15,0-3-1 0,-9-5-49 0,9-3-10 0,3-2-1 0,-9-3-1 16,0-6-18-16,3-2 0 0,3-2 8 0,0-6-8 16,-9-3 0-16,6-2 0 0,-3 0 0 0,3-3 0 15,0 2 0-15,-3 1 0 0,3 2-13 0,-1 3 5 16,1 8 8-16,-3 3 0 0,3 8-9 0,0 4 9 16,-3 4 0-16,9 5 0 0,-9 2 0 0,3 0 0 15,6 6 0-15,-6 3 12 0,3-1-12 0,6 3 12 16,-6 0-12-16,6 3 12 0,-3-1-12 0,2 1 12 15,-2 2-12-15,0 0 0 0,0 3 0 0,-3 0-11 16,3 0-114-16,-3 3-23 0,-3-1-5 16,-3 4-594-16,0 1-118 0</inkml:trace>
  <inkml:trace contextRef="#ctx0" brushRef="#br0" timeOffset="45941.48">1913 14295 2322 0,'0'0'51'0,"0"0"10"0,0 0 3 0,0 0 1 0,0 0-52 0,0 0-13 16,0 0 0-16,6 0 0 0,6-5 81 0,3 3 14 15,-1-4 2-15,7-2 1 0,9 0-42 0,-6 0-8 16,12-2-1-16,5-3-1 0,-2-1-46 0,6-2 0 16,2 3-15-16,-5 0-1238 0</inkml:trace>
  <inkml:trace contextRef="#ctx0" brushRef="#br0" timeOffset="46603.44">2675 14153 2595 0,'-12'-8'115'0,"6"2"24"0,0 1-111 0,3 0-28 0,-3-3 0 0,0 3 0 16,-6-1 47-16,6 4 4 0,-6-4 1 0,3 1 0 15,0 2 0-15,1 3 1 0,2 0 0 0,0 0 0 16,-6 3-14-16,3 2-3 0,-3 1-1 0,0 2 0 16,6 2-27-16,-3 1-8 0,0 2 0 0,6 3 0 0,-9 0 0 0,9 2 0 15,0 3 0-15,3 1 0 0,3 1 0 0,0-1-11 16,3-1 11-16,3 2-10 0,0 1 10 0,3-3-13 16,3-2 5-16,0 0 8 0,3-6-23 0,0 0 3 15,-1 0 1-15,1-5 0 0,0-3 7 0,3-5 2 16,-3 0 0-16,3 0 0 0,-6-5 1 0,-1-3 0 15,4-2 0-15,-3-4 0 0,0-1 9 0,-3-1 8 16,-3-3-8-16,0-2 11 0,-3 0-11 0,3-6 10 16,-9 1-10-16,3-1 10 0,-3 1-10 0,-3 2 0 15,3 3-12-15,-9-3 12 0,3 3-9 0,-6 5 9 16,0-2 0-16,0 4 0 0,-3 4 0 0,-3 2 16 16,0 5-2-16,-2 1 0 0,2 2 4 0,0 2 1 15,-3 3 0-15,3 3 0 0,0 0-9 0,9 6-2 16,-2-4 0-16,2 3 0 0,3 1-8 0,3 2 0 15,6 2 0-15,0-2 0 0,3 2 0 0,0-2 0 0,5 0 0 16,4 0-11-16,6-3-1 0,-3-2-1 16,3-1 0-16,0-4 0 0,0-4-4 0,-1-2-1 0,-2 0 0 0,3-5 0 15,-3-3 18-15,0 3-8 0,-3-8 8 0,-3 2 0 16,-1-2 0-16,1-3 0 0,0 0 0 0,-9 0 0 16,3 0 11-16,-3 0-11 0,0-2 12 0,-3 5-12 15,0-1 12-15,-3 4-12 0,0-1 12 0,0 3-12 16,-3 3 20-16,6 0-4 0,-9 5 0 0,9 0 0 15,-6 0 5-15,0 2 1 0,3 6 0 0,0 0 0 16,3 0-22-16,0 3 0 0,3-1 0 0,3 1 0 16,0 0 0-16,0-1 0 0,6 1 0 0,-3 2-8 15,3-2-2-15,3-1 0 0,0 1 0 0,-3-1 0 16,0 1-1-16,3-1 0 0,-4 1 0 0,-2 0 0 0,3 2 11 16,-3-3 0-16,0 1 0 0,0 2 0 15,-3-2 8-15,0 2 1 0,-3-2 0 0,6-1 0 0,0 1-9 0,-3-3 0 16,-3 0 9-16,3 2-921 15,0-2-185-15</inkml:trace>
  <inkml:trace contextRef="#ctx0" brushRef="#br0" timeOffset="47262.24">4196 13803 979 0,'0'0'87'0,"3"-8"-70"16,3 0-17-16,-3 1 0 0,3-1 189 0,-3 0 35 15,0 0 6-15,0 0 2 0,0 2-74 0,-3 1-14 16,3 0-4-16,-3 5 0 0,0 0-16 0,0 0-4 15,0 0-1-15,0 0 0 0,0 0-43 0,0 0-9 16,0 0-2-16,0 10 0 0,-3 4-21 0,0 7-5 0,0 0-1 16,0 8 0-16,-6 3-6 0,3 8-2 0,0-1 0 0,-3 9 0 15,3-3-12-15,-3-3-2 0,3 1-1 0,0-1 0 16,3 0-15-16,0-2 8 0,3-3-8 0,3 0 0 16,0-3 0-16,3-5 0 0,0-2 0 0,0-1 0 15,6-4 0-15,-3-4 0 0,3-2 0 0,0-3 0 16,0-5 0-16,2-3-16 0,1-2 3 0,0-6 1 15,3-2-24-15,3-8-4 16,3-3 0-16,-1-5-1 0,1-3-104 0,-3-5-21 0,0-5-4 16,0-1-1035-16</inkml:trace>
  <inkml:trace contextRef="#ctx0" brushRef="#br0" timeOffset="47443.37">3964 14129 403 0,'0'0'36'0,"0"0"-36"15,0 0 0-15,0 0 0 0,0 0 440 0,0 0 82 16,0 0 16-16,9-3 3 0,0 3-384 0,2-3-77 16,1 1-15-16,9 2-3 0,3-5-4 0,3 5-1 15,3-6 0-15,2 1 0 0,1 2-41 0,0-5-16 16,0 3 11-16,2 0-11 16,1-3-40-16,0-3-13 0,-1 3-3 0,1 0-1131 0</inkml:trace>
  <inkml:trace contextRef="#ctx0" brushRef="#br0" timeOffset="47645.2">4726 14147 2592 0,'0'0'57'0,"0"0"12"0,9 0 3 0,0-2 0 0,2-1-58 0,7-2-14 0,-6-1 0 0,6 1 0 16,3 0 15-16,-3 0 0 0,3-3 0 0,-1 2 0 16,1-2-125-16,0 3-25 0,3 0-5 0</inkml:trace>
  <inkml:trace contextRef="#ctx0" brushRef="#br0" timeOffset="47818.21">4791 14372 403 0,'0'0'36'0,"0"0"-36"16,0 0 0-16,6 5 0 0,-6-5 531 0,6 6 99 16,6-1 20-16,-3-2 4 0,6-3-461 0,-3 2-92 15,3-4-18-15,2 2-4 0,7-6-27 0,0 1-4 16,3-3-2-16,3-2 0 16,-1-4-71-16,4 1-15 0,-3-3-2 0,3 0-1341 0</inkml:trace>
  <inkml:trace contextRef="#ctx0" brushRef="#br0" timeOffset="49393.58">5878 14134 1958 0,'-6'0'174'0,"3"0"-139"0,3 0-35 0,0 0 0 16,0 0 104-16,0 0 15 0,0 0 2 0,0 0 1 15,12 0-68-15,2-5-14 0,-2-3-2 0,6 3-1 16,3-9 1-16,0 1 0 0,0 0 0 0,3-6 0 16,-4 1-22-16,4-3-5 0,-3-1-1 0,0 1 0 15,-3-3-1-15,0 1 0 0,-1-1 0 0,-2 3 0 16,-3 2-9-16,0 3 0 0,-6 0 9 0,0 6-9 15,-3-1 22-15,0 3 0 0,-3 0 0 0,-3 3 0 0,3 5 9 0,0 0 1 16,-6 3 1-16,0 2 0 0,0 3-5 0,0 3 0 16,-3 2-1-16,3 5 0 0,-3 1-11 0,3 7-1 15,-2 1-1-15,-1 2 0 0,6 0-14 0,0 3 0 16,0 2 8-16,0-5-8 0,3 0 0 0,-3 0 0 16,3 1 0-16,3-4 0 0,-3-2 0 0,3 0 0 15,0-1 0-15,0 1 0 0,3 0 0 0,0-5 0 16,-4-1 0-16,1 1 0 0,3-4 0 0,3 1 0 15,-3-2 0-15,0-4 0 0,-3 1 0 0,0-3 0 16,0-3 0-16,-3-5-10 16,6 3-62-16,-6-3-12 0,0 0-2 0,0 0-776 0,0 0-155 0</inkml:trace>
  <inkml:trace contextRef="#ctx0" brushRef="#br0" timeOffset="49560.18">5866 14481 2361 0,'0'0'210'0,"0"0"-168"0,0 0-34 0,15 2-8 16,-4-2 67-16,4-2 11 0,6 2 2 0,0 0 1 16,0-3-37-16,3 0-7 0,-3-2-1 0,5 2-1 15,4-2 9-15,0-3 1 0,3 0 1 0,2 0 0 16,-2 0-89-16,3 0-17 0,-1 1-4 0,1 1-770 16,-3-2-154-16</inkml:trace>
  <inkml:trace contextRef="#ctx0" brushRef="#br0" timeOffset="49740.18">6559 14303 1612 0,'0'0'144'0,"0"0"-116"15,0 0-28-15,0 0 0 0,0 8 214 0,-3-2 37 16,3 2 7-16,0-1 2 0,-3 1-141 0,3 3-28 16,3 0-6-16,-3-1-1 0,0 3-35 0,-3 3-7 15,0-2-2-15,0 1 0 0,0 1-24 0,-3 0-4 16,3 0-2-16,-3 0 0 15,3-3-72-15,-2 0-14 0,-1 1-4 0,0-4-1187 0</inkml:trace>
  <inkml:trace contextRef="#ctx0" brushRef="#br0" timeOffset="50122.28">7155 13957 3063 0,'8'-3'68'0,"-2"0"13"0,-9-2 3 0,3 3 2 0,12-1-69 0,-3 3-17 0,-3-3 0 0,3 3 0 15,3 0 0-15,0 3 0 0,6 0 0 0,-6 2 0 16,-3 0 24-16,6 6 8 0,2-3 2 0,4 5 0 16,-9 0-34-16,3 0 0 0,0 3 0 0,0 3 0 15,0-3 0-15,-6-1 0 0,-6 1 0 0,3 0 0 16,2 3 0-16,-2-3-16 0,-9-3 2 0,0 3 0 15,3 2 2-15,-5-2 1 0,-7 0 0 0,-3 3 0 0,0-4-3 16,0 4-1-16,-3-3 0 0,-6 2 0 0,-8-2 15 16,8 0 8-16,6-3 0 0,0 1-8 15,-6-4 32-15,6 1 0 0,6-1 0 0,6 4 0 0,1-7-5 0,2-1-2 16,3 2 0-16,6-3 0 0,8-2-13 0,1 2-4 16,3-5 0-16,3-3 0 0,6-2 4 0,3 0 1 15,2-1 0-15,4-4 0 0,3-1-25 0,2-2-6 16,4 0-1-16,0 0 0 15,-13-1-83-15,4 1-17 0,9 2-3 0,-1-2-1210 0</inkml:trace>
  <inkml:trace contextRef="#ctx0" brushRef="#br0" timeOffset="50312.34">8033 14245 2800 0,'0'0'62'0,"0"0"13"0,0 0 2 0,0 0 1 0,12 5-62 0,-9 1-16 0,-6-1 0 0,-3 3 0 16,6 0 69-16,-3 0 11 0,0 2 3 0,-6 1 0 15,-6 0-41-15,6 2-8 0,0-3-2 0,-3 4 0 16,-9-1-32-16,6 3 0 0,6-3 0 0,-3 0-946 16,-2 0-196-16</inkml:trace>
  <inkml:trace contextRef="#ctx0" brushRef="#br0" timeOffset="50621.21">9051 14356 1324 0,'0'0'118'0,"0"0"-94"0,-6 0-24 0,6 0 0 16,0 0 369-16,0 0 70 0,0 0 13 0,6-2 4 15,3-1-339-15,-1 0-67 0,7-2-14 0,3 2-2 16,0 1-34-16,3-1 0 0,6-2-10 0,2 0 10 31,-2-1-155-31,3 1-23 0</inkml:trace>
  <inkml:trace contextRef="#ctx0" brushRef="#br0" timeOffset="50773.25">9789 14285 2937 0,'-3'-3'64'0,"3"3"14"0,0 0 2 0,0 0 4 15,0-5-68-15,3 0-16 0,3-1 0 0,9 4 0 16,5-4 18-16,4 1 0 0,9-3 0 0,0 3 0 16,2-3-113-16,1 3-22 0,-3-1-5 0</inkml:trace>
  <inkml:trace contextRef="#ctx0" brushRef="#br0" timeOffset="50896.23">10238 14285 1958 0,'0'0'87'0,"0"0"17"0,0 0-83 0,0 0-21 15,0 0 0-15,6 0 0 0,0 3 228 0,6-3 42 16,0-3 8-16,6 0 2 0,6-2-205 0,-1 0-41 16,7-1-8-16,3 1-919 15,0-3-184-15</inkml:trace>
  <inkml:trace contextRef="#ctx0" brushRef="#br0" timeOffset="51114.64">11107 14158 2995 0,'0'0'132'0,"0"0"28"0,0 0-128 0,0 0-32 0,0 0 0 0,6 5 0 16,-6 0 25-16,3 3-1 0,0 3-1 0,0-3 0 16,0 2 8-16,0 4 1 0,0-4 1 0,0 6 0 15,-3-3-10-15,-3 3-3 0,3-2 0 0,-3 1 0 16,0-1-20-16,-3-1 0 0,3 0-10 0,-3-2-956 15,3-1-191-15</inkml:trace>
  <inkml:trace contextRef="#ctx0" brushRef="#br0" timeOffset="51798.77">11581 14060 3110 0,'9'0'68'0,"0"3"15"0,-4-1 2 0,7 4 3 0,-3-1-71 0,6 0-17 15,0 0 0-15,3-2 0 0,0 2-16 0,3 1-8 16,5-4 0-16,1 4-1 0,3-6 25 0,-3 0 14 16,-3 0-2-16,2-3 0 0,-5 0-12 0,0 1 0 15,0-6 0-15,0 0 0 0,-6-3 0 0,2-2 0 0,-2 0 8 0,-3-3-8 31,0 0-24-31,-6 0-12 0,0 0-1 0,-6-2-1 16,0-3 3-16,0 2 1 0,-3 1 0 0,-6 2 0 0,3 2 34 0,-6 4 0 0,-3-1 0 0,1 6 0 16,-1 0 25-16,-3 2 9 0,-6 3 2 0,0 3 0 15,-6 2-12-15,4 0-3 0,-7 3 0 0,0 3 0 16,6-1 15-16,4 4 4 0,2-1 0 0,0 5 0 16,6 3-32-16,3 1-8 0,6 1 0 0,0 4 0 15,6-1 0-15,3-2-12 0,3-3 2 0,9 1 0 16,3-1-10-16,3-3-1 0,2-5-1 0,1 3 0 15,6-8 11-15,-3 0 3 0,-3-3 0 0,2 1 0 16,1-6 8-16,-3-3 9 0,0 0-1 0,3 1-8 16,-7-1 9-16,1-5-9 0,-3 3 0 0,3 0 9 15,-3-3 19-15,0-3 3 0,0 3 1 0,-1-2 0 0,1-1-32 16,0 0 0-16,-3 1 0 0,0-1 0 16,3-2-24-16,-3 0-5 0,0-6-1 0,-1 3 0 0,4 3 6 0,-3-3 2 15,-3 3 0-15,0 0 0 0,0 2 9 0,-3 1 1 16,0 4 1-16,0-2 0 0,-3 1 11 0,3-1 0 15,-3 5 0-15,2-2 0 0,-2-1 8 0,0 4 0 16,3 2 0-16,-6 0 0 0,3-3 3 0,0 3 1 16,3-3 0-16,0 3 0 0,-3 0 8 0,0 3 1 15,3-3 1-15,0 3 0 0,0-1 0 0,-3 1 0 16,3 2 0-16,0 3 0 0,-1-2-9 0,4 1-1 16,0 1-1-16,3 3 0 0,0 0 1 0,3 2 0 15,3 3 0-15,0-3 0 0,2 3-12 0,-2 2 8 16,3-2-8-16,-3 3 8 0,0-3-8 0,-3-3 0 0,2 0 0 0,-5 0 0 15,3-2 0-15,0-1 0 16,-6-2 0-16,6-2 0 0,-6-1-11 0,0-5 11 16,-3 0-8-16,2 0 8 15,-2-3-98-15,0 1-14 0,0-6-4 0,-3 0 0 16,0 0-66-16,-6-5-14 0,3-1-2 0,-3 1-522 0,-3-3-104 0</inkml:trace>
  <inkml:trace contextRef="#ctx0" brushRef="#br0" timeOffset="51930.73">12810 13814 2188 0,'-21'0'48'0,"12"0"11"0,0 3 1 15,-3 2 1-15,-2 0-49 0,-4 3-12 0,0 3 0 0,3 2 0 16,-3 3 104-16,0 2 19 0,-3 1 3 0,1 7 1 16,-1 3-35-16,0 0-8 0,-3 3 0 0,3 0-1 0,3-3-43 0,0-2-9 15,4-1-2-15,-1-2 0 16,3-3-129-16,3-3-25 0,6 1-6 0,3-6-1 0</inkml:trace>
  <inkml:trace contextRef="#ctx0" brushRef="#br0" timeOffset="53792.4">13173 13412 2880 0,'-9'2'64'0,"3"1"12"0,0 2 4 0,-3 3 0 0,0 5-64 0,1 3-16 16,2 3 0-16,-3 5 0 0,-3 2 69 0,-3 6 11 15,6 2 3-15,-3 1 0 0,3 2-43 0,0 2-8 16,0 1-1-16,0 2-1 0,3-2 3 0,-3 2 1 15,3 1 0-15,1-6 0 0,-1-3-34 0,0-2 0 0,3-3 0 16,0-5 0-16,0-3 0 0,0-8 0 0,3 1 0 0,-3-4 0 16,3-5 0-16,0-5 0 0,0 0 0 0,9-8 0 31,0 1-19-31,2-7-10 0,7-4-3 0,0-6 0 0,-3-2 32 0,6-1 0 0,6-2 0 0,5-3 0 31,-2-2-44-31,0 5-7 0,0 0-1 0,0 2 0 0,-7 9 42 0,4-1 10 0,-6 6 0 0,-3 2 0 16,3 3 0-16,-6 6 0 0,2-1 0 0,1 6 0 15,-6 2 0-15,0 3 0 0,6 3 0 0,-6 2 0 16,-3 3 0-16,3-1 0 0,3 4 0 0,-1 0 0 16,1 2 0-16,-3-3 0 0,3 3 0 0,0 1 0 15,0-1 0-15,3 0 0 0,-6-5 0 0,5 0 0 16,1 0-53-16,0-3-9 0,0-3-2 0,0-4 0 16,0-1-64-16,3-2-14 0,-1-3-2 0,4-3-1 15,-3-2 27-15,0-3 6 0,3-3 0 0,-3 1 1 0,-10-4 89 0,4-2 22 16,3 1 0-16,-6-4 0 0,-3 0 47 0,-3-4 13 15,0-1 4-15,0-5 0 0,0 2 51 0,-3-4 10 16,-3 4 3-16,3-2 0 0,0 5-52 0,-3-2-9 16,-6 5-3-16,0-1 0 0,-3 4 0 0,0 5 0 15,-3-1 0-15,-3 9 0 0,-3 2 0 0,4 3 0 16,-1 6 0-16,-3 4 0 0,-3 6-51 0,0 3-13 16,3 5 0-16,-3 5 0 0,1 0 0 0,2 3 0 15,3 2 0-15,6 0 0 0,0 1 0 0,3-1 0 16,6 0 0-16,0-2 0 0,0-5 0 0,6-3 0 15,-3-3 0-15,3-3 0 16,6-7-48-16,3-3-13 0,-3-6-3 0,2-2 0 0,1-5 36 0,3-6 6 16,0-2 2-16,0-5 0 0,0-3 10 0,0-1 10 15,0-4-13-15,-1-6 5 0,-5 3 28 0,0-5 5 0,0-1 2 0,0-2 0 16,0 3-27-16,-3-1 0 0,-6 4 0 0,0 4 0 16,0 1 56-16,0 5 7 0,-6 2 1 0,0 3 0 15,3 6-32-15,0 4-5 0,0 6-2 0,0 0 0 16,0 0-15-16,-3 6-10 0,3 2 12 0,-3 5-12 15,-3 3 33-15,3 2 0 0,6 3 0 0,-3 3 0 16,0 3-54-16,3-1-11 0,0 6-3 0,6 0 0 16,-6-3 56-16,6 0 11 0,-3 0 3 0,6-3 0 15,-4 1-79-15,7-3-16 0,-3-1-4 0,6-4 0 16,0-3 52-16,0-3 12 0,0-2 0 0,0-6 0 16,-1-2 0-16,4-6 0 0,-3-2 0 0,3-3 0 0,-3-3-10 15,0-2 1-15,0-6 0 0,-1-2 0 16,-2-3 9-16,0 3 12 0,0-5-2 0,0-1-1 0,-3 1-9 15,-3-3 0-15,0 2 0 0,-3 4 0 0,0-1 12 0,0 5 1 16,-6 1 0-16,3 4 0 0,-3 1 7 0,0 5 0 16,-3 0 1-16,0 3 0 0,0 5-10 0,0 0-3 15,0 3 0-15,3 5 0 0,-6 0-8 0,3 2 0 16,0 1 0-16,3 5 0 0,-3-1 0 0,0 4 0 16,6 0 0-16,-3 2 0 0,3 0 15 0,3-3 7 15,3 6 2-15,3-3 0 16,5-2-71-16,-2-3-13 0,0 0-4 0,3-1 0 0,0-4 47 0,3 0 9 0,-6-6 8 0,2-2-12 31,4-3-36-31,0-3-8 0,-3-2-2 0,-3-3 0 0,0-6 46 0,0 1 12 0,-1-3 0 0,-2 1 0 16,-3-1 0-16,-3-3 0 0,3 1 0 0,-3 4 0 15,-6-2 45-15,3 3 11 0,-3 0 3 0,0 5 0 16,-3 0 8-16,3 3 1 0,-3 0 1 0,0 2 0 31,3 3-69-31,0 0-28 0,-3 5 2 0,3 1 0 0,0 4 26 0,0 1 0 0,6-1 0 0,-3 6-8 16,6-3 8-16,0 3 0 0,0 3 0 0,3-1-8 15,0 1 8-15,6-3 0 0,-1 0 0 0,4-1 0 16,3 1 0-16,-3-2 0 0,6-4 0 0,-6 1 0 16,-1-6 0-16,1-2 0 0,3-1 0 0,3-4 0 15,-3-1 0-15,-3-5 0 0,-4-3-9 0,1-2 9 16,-3-3-9-16,0-2 9 0,0-1-12 0,-6-2 12 0,0 0-12 0,-3-3 12 16,0 0-12-16,-3-2 12 0,-6 2-23 0,3 3 3 15,-3-3 0-15,0 6 0 0,-3 2 28 0,3 5 5 16,-3 3 2-16,3 0 0 0,-3 8-15 0,0 0 0 15,0 8 0-15,3 0 0 0,-3 3 0 0,6 2 0 16,-3 3-10-16,3 0 10 0,3 5-13 0,-3-3 2 16,3 4 1-16,0-1 0 15,3 3-18-15,0-3-4 0,3 3-1 0,3-1 0 16,-3-2-21-16,3-2-4 0,-3 0-1 0,2-1 0 16,-2-2 13-16,0 0 2 0,0-3 1 0,0 0 0 0,0-2 43 0,-3-3 0 15,0-3 8-15,-3 0 0 0,-3-5-17 0,0 0-3 16,-3 3-1-16,-3-3 0 0,3 0 21 0,-6-3 4 15,0 1 0-15,-3-4 1 0,-3 1 19 0,3 0 4 16,-2 0 1-16,-4-1 0 0,0 4-8 0,0-4-1 0,3 4-1 16,3-1 0-16,-3 0-19 0,6 3-8 0,0 0 8 0,7 3-8 15,-1 0 0-15,3-1 0 0,0 4 8 0,0-6-8 16,11 5 0-16,1-2 0 0,0-1 0 0,6 1-11 16,0-6-5-16,3 1-2 0,3-1 0 0,2-5 0 31,-2-3-17-31,3 1-3 0,3-3-1 0,0-3 0 0,-7 0 19 0,4-3 3 0,-6 1 1 0,3-3 0 15,3-6 16-15,-4 1 0 0,1-6 0 0,3-2 0 16,0-3 0-16,0-6 11 0,-1-4-3 0,-2-9-8 16,-3 3 48-16,0 3 2 0,0 0 1 0,-6 12 0 15,-6 7-5-15,-1-1-1 0,1 6 0 0,0 4 0 16,-6 4-2-16,0 2-1 0,-3 5 0 0,-3 3 0 16,-3 6-14-16,0 4-4 0,-3 9 0 0,1 5 0 0,-4 2 5 15,0 4 1-15,0 7 0 0,0 0 0 0,0 3-30 0,3 5 0 16,0 0 0-16,0 5 0 0,3-5 0 15,3-8 0-15,3 3 0 0,-3 0 0 0,3-3 0 0,0 2 0 16,3-1 0-16,0-1 0 16,0-3-16-16,3 6-8 0,3-3-3 0,0-3 0 0,6-2 27 0,-3-3 0 15,3-5 0-15,0-2 0 0,8-4 16 0,1-5 9 16,6-2 2-16,0-3 0 0,-1-5-39 0,-2-3-8 16,3-3-2-16,0-2 0 0,0-3 35 0,-1-2 7 15,-5-6 2-15,0 0 0 0,-6-5-22 0,0 0 0 16,0-3 0-16,-4 8 0 0,1-2-14 0,-3 2-7 15,-6 0-2-15,0 3 0 0,-3 0 23 0,0 5 0 0,-6 0 0 16,3 3 0-16,-3 2 12 0,-3 6 9 0,6 5 3 0,-6 3 0 16,-3 2-24-16,3 3 0 15,-6 5 0-15,4 0 0 16,-4 3-24-16,3 3-8 0,0-1-3 0,0 6 0 0,0 0 26 0,6-3 9 0,0 0 0 0,0 3-9 31,3 0-14-31,0 0-2 0,3-1-1 0,3 4 0 0,0-3 26 0,0 5 0 0,6-3 0 0,0-2 0 16,0-3 0-16,-1-5 0 0,4-5-8 0,0-1 8 15,3-2 0-15,0-3 0 0,0-2 0 0,3-6 0 16,-1 1 0-16,7-9 0 0,0-2 0 0,0-3 0 16,0-2-24-16,2-4-4 0,-5-1 0 0,3-4 0 15,-3-5-159-15,-3-2-32 0,20-40-6 16,-17 16-2-16</inkml:trace>
  <inkml:trace contextRef="#ctx0" brushRef="#br0" timeOffset="53928.56">15444 13311 2880 0,'-9'-8'64'0,"9"8"12"0,0 0 4 0,0 0 0 0,9 6-64 0,6-1-16 15,0 0 0-15,9 0 0 0,3 1 0 0,8-1 0 16,4 3 0-16,9 0-851 16,-1-3-173-16</inkml:trace>
  <inkml:trace contextRef="#ctx0" brushRef="#br0" timeOffset="54416.41">16575 13777 3110 0,'-3'-5'68'0,"3"-3"15"0,-3 0 2 0,0 0 3 0,0-3-71 0,0 1-17 0,0-1 0 0,1 0 0 16,2 3 55-16,-6-2 7 0,6-1 2 0,-6 3 0 15,3-2 0-15,-3 2 0 0,0 0 0 0,3 0 0 16,-3 0-52-16,-3 0-12 0,0 3 0 0,-3-3 0 16,0 3-48-16,-3 2-13 0,0 0-3 0,0 6 0 15,-2 2 52-15,-1 3 12 0,0 3 0 0,-3 2 0 16,0 6 0-16,0-1 0 0,-2 3 0 0,2 6 0 16,3-1 0-16,0 3 0 0,0 0 0 0,3 3 0 15,9-3 0-15,3 0 0 0,-3 0 0 0,3-2 0 16,9-3 0-16,0-6-12 0,3 1 12 0,3-6-12 15,0-2-15-15,3-6-2 0,6-3-1 0,0-7 0 0,-1 0 8 16,4-8 2-16,3-3 0 0,-3-3 0 0,0-2 9 0,-3-5 3 16,-1-3 0-16,-2-3 0 0,-3 0 8 0,0-5 0 15,0 0 0-15,3-8 0 0,-6-3 0 0,3-2 0 16,-1-3 0-16,4-8 0 0,0 6 0 0,0-1 0 16,0 3 0-16,6 6 0 0,-6 4 49 0,-4 12 12 15,-5 1 3-15,-3 12 0 0,6 2-52 0,-9 8-12 16,-3 8 0-16,0 0 0 0,-9 8 26 0,-3 8 2 15,-3 5 1-15,-2 8 0 0,2 3-18 0,-3 5-11 16,3 3 12-16,0 10-12 0,3 3 30 0,3 0-1 16,6 0 0-16,3 0 0 15,3-3-46-15,3-3-10 0,6-2-1 0,12-2-1 16,6-4-159-16,2-4-31 0</inkml:trace>
  <inkml:trace contextRef="#ctx0" brushRef="#br0" timeOffset="63426.21">3836 15737 1036 0,'0'0'92'0,"0"0"-73"0,3-5-19 0,-3 0 0 15,0 0 121-15,0-1 21 0,0 6 4 0,0-5 1 0,0 5-38 0,3-5-7 16,0-1-2-16,-3 6 0 0,0 0-8 0,6-5-3 16,-6 5 0-16,0 0 0 15,6 0-35-15,-1 5-7 0,1 1-2 0,0 2 0 0,0 0 2 0,-3 5 0 16,0 5 0-16,0 1 0 0,-6-1-11 0,0 4-3 15,3-4 0-15,-3 3 0 0,0 0-12 0,0 1-2 16,0-1-1-16,0-3 0 0,-3-2-10 0,3 0-8 16,1-3 12-16,-1 0-12 0,3-5 10 0,0 0-10 15,-3 0 8-15,3-8-8 0,0 0 8 0,0 0-8 16,0 0 0-16,6-2 8 0,2-4-8 0,-2-2-9 16,-3 3 9-16,6-6-13 15,0 4-11-15,3-7-1 0,0 1-1 0,-3 0 0 16,3-3-6-16,3 0-2 0,-3 3 0 0,3-3 0 0,-1 0 14 0,1 0 2 0,3 6 1 0,0-1 0 15,0 1 8-15,-3 7 9 0,0 0-13 0,3 3 5 16,-4 3 8-16,1 0-8 0,0 4 8 0,-3 4-8 16,0-3 8-16,3 5 0 0,-3-2 8 0,0 2-8 15,3-2 10-15,-1 2-2 0,-2-3-8 0,3 4 12 16,0-4-4-16,3-2-8 0,0 0 11 0,-3-3-11 16,3 1 15-16,-4-4-4 0,4-4-1 0,-3-1 0 15,0-5 4-15,-3 3 1 0,3-6 0 0,-3 1 0 16,-3-4 13-16,0 1 2 0,-6-5 1 0,0-1 0 15,3-2-9-15,-6 2-2 0,-6-2 0 0,0 3 0 16,3-1-8-16,-3-2-3 0,-3 5 0 0,0 0 0 16,0 0-9-16,0 1 0 0,3-1 0 0,-3 2 0 15,3 1-36-15,-3 0-10 0,6 2-2 0,0-2 0 16,3 3-165-16,0-1-34 0</inkml:trace>
  <inkml:trace contextRef="#ctx0" brushRef="#br0" timeOffset="64342.18">4836 15124 115 0,'0'0'10'16,"0"0"-10"-16,0 0 0 0,0 0 0 15,0-3 324-15,0 3 62 0,0 0 13 0,0 0 2 16,0 0-229-16,0 0-47 0,0 0-9 0,0 0-1 0,0 0-28 0,-6 5-6 16,0 3-1-16,3 3 0 0,-3 2-38 0,3 3-8 15,0 2-2-15,0 4 0 0,0-1 3 0,0 0 0 16,-3 0 0-16,0 6 0 0,3-4-1 0,0-2 0 15,-3 3 0-15,3-3 0 0,0-2-6 0,0 0 0 16,3-4-1-16,-3 1 0 0,3-3-8 0,3-2-2 16,0 2 0-16,0-2 0 0,0-3-17 0,0 2 10 15,-3-2-10-15,6-2 8 0,-3-4-8 0,3 4 8 16,0-4-8-16,3 1 8 0,-3-3-8 0,3-3 0 16,3-5 0-16,0 6 0 15,3-4-28-15,-1-4 1 0,1-1 1 0,0-2 0 16,0-3-118-16,0 0-24 0,0-2-5 0</inkml:trace>
  <inkml:trace contextRef="#ctx0" brushRef="#br0" timeOffset="64514.46">4607 15348 1267 0,'0'0'112'0,"0"0"-89"0,0 0-23 0,0 0 0 15,0 0 140-15,0 0 23 0,0 0 5 0,12 0 0 16,-1-2-92-16,1-1-20 0,3-5-3 0,3 6-1 15,0-4-22-15,3-2-5 0,0-2-1 0,2 2 0 16,1-3-157-16,-3 1-32 0,21-14-7 16,-13 3 0-16</inkml:trace>
  <inkml:trace contextRef="#ctx0" brushRef="#br0" timeOffset="64736.1">4580 15071 1814 0,'-18'0'80'0,"9"2"17"0,0 6-77 0,-3-2-20 16,-3 4 0-16,0 1 0 0,4 7 101 0,-4 1 17 15,0 2 3-15,3 3 1 0,3 2-23 0,0 3-5 16,6 3-1-16,-3 0 0 0,3 2-29 0,3 1-7 16,6-1-1-16,0-2 0 0,3-1-35 0,3 1-7 15,9-3-2-15,2-2 0 0,1-1-12 0,6-5 0 16,3-2 0-16,3-6 0 15,2 3-97-15,7-8-23 0,5-5-4 0,-11-9 0 0</inkml:trace>
  <inkml:trace contextRef="#ctx0" brushRef="#br0" timeOffset="67983.52">5229 15290 633 0,'0'0'28'0,"0"0"6"0,-3-2-34 0,3 2 0 0,0-6 0 0,0 6 0 16,0 0 220-16,0 0 36 0,0 0 8 0,0 0 2 16,0 0-129-16,0 0-25 0,0 0-6 0,0 8-1 15,0 0-32-15,0 3-6 0,0-1-2 0,0 1 0 16,0 2-16-16,0 0-3 0,0 1-1 0,0-1 0 16,0 0-17-16,3 0-3 0,-3-2-1 0,0 0 0 15,0-4-15-15,0 1-9 0,0-8 10 0,0 0-10 16,3 11-20-16,-3-11-11 0,0 0-1 0,0 0-680 15,0 0-136-15</inkml:trace>
  <inkml:trace contextRef="#ctx0" brushRef="#br0" timeOffset="68174.98">4940 15401 1555 0,'0'0'138'0,"6"0"-110"16,3 0-28-16,-3-2 0 0,6-1 58 0,0 0 6 15,0 1 2-15,2-1 0 0,1 1-3 0,3-4-1 16,3 4 0-16,0-4 0 0,0-2-23 0,-1 3-5 16,4-3-1-16,0 3 0 0,0-6-33 0,0 6 0 15,0-3 0-15,-1 3 0 16,-2-1-80-16,0 1-24 0,-3 0-4 0,0 0 0 0</inkml:trace>
  <inkml:trace contextRef="#ctx0" brushRef="#br0" timeOffset="68439.25">5506 15158 2098 0,'0'0'93'0,"0"0"19"0,0 0-89 0,0 0-23 0,0 0 0 0,0 0 0 15,0 5 59-15,0 3 7 0,-3 0 2 0,3 5 0 16,0 1 3-16,0-1 1 0,0 0 0 0,0 3 0 16,0 0-32-16,3 2-7 0,-6-2-1 0,3 3 0 0,3-3-32 0,2-1 0 15,-2 1 0-15,0-2 0 16,0-1-24-16,0-3-11 0,3 1-2 0,0-6-1 16,0 1-182-16,3-4-36 0</inkml:trace>
  <inkml:trace contextRef="#ctx0" brushRef="#br0" timeOffset="68702.45">5511 14997 2246 0,'0'0'100'0,"0"0"20"0,9 2-96 0,0 4-24 0,3-1 0 0,3 0 0 16,6 3 0-16,0 3-10 0,3-3 1 0,2 5 0 15,1 3 48-15,6 0 9 0,3 5 3 0,-4-3 0 16,-2 6-15-16,3 0-2 0,-3 2-1 0,-1 1 0 16,1-1-17-16,-3 1-3 0,-6 2-1 0,0-3 0 15,-6-2 26-15,-1 0 5 0,-2 0 1 0,-6-3 0 16,-3-3-27-16,-3 6-5 0,-6-5 0 0,-6-3-1 31,-2 2-49-31,-7 1-10 0,-6-3-1 0,-3 2-1127 0</inkml:trace>
  <inkml:trace contextRef="#ctx0" brushRef="#br0" timeOffset="69444.5">6482 15928 1339 0,'-9'-5'59'0,"9"5"13"0,0 0-58 0,0 0-14 15,-3-6 0-15,0-2 0 0,3 8 60 0,0 0 10 16,0 0 2-16,0 0 0 0,0-5 35 0,0 5 7 15,0 0 2-15,6-3 0 0,-6 3-26 0,9-2-5 0,-3-1-1 0,3 3 0 16,3 0-5-16,3 0-2 0,-4 0 0 0,1 0 0 16,9-2-32-16,-3-1-6 0,3 0-2 0,3 1 0 15,-1-1-25-15,4 0-12 0,3-2 10 0,0 0-10 32,0 2-24-32,-1 0-12 0,-2-2-1 0,-3 2-1 15,0-2-194-15,-6 5-40 0</inkml:trace>
  <inkml:trace contextRef="#ctx0" brushRef="#br0" timeOffset="69632.23">6404 16089 2718 0,'-6'-2'60'0,"6"2"12"0,0 0 2 0,0 0 2 0,9-3-60 0,3 0-16 16,3 1 0-16,3-1 0 0,-3 0 19 0,6 1 1 15,0-3 0-15,5-1 0 0,4 4 39 0,0-4 8 16,3 1 1-16,-1-3 1 0,7 3-46 0,0-3-10 15,0 0-1-15,2-3-1 16,4 3-187-16,-3-2-36 0,38-11-8 0,-15 2-2 0</inkml:trace>
  <inkml:trace contextRef="#ctx0" brushRef="#br0" timeOffset="70317.16">8092 15624 2041 0,'3'-14'90'0,"-3"9"19"0,-3-3-87 0,0 0-22 15,9 3 0-15,-6-3 0 0,0 0 107 0,-3 0 17 16,6 3 3-16,3 0 1 0,-6 5-29 0,0 0-6 15,0 0-1-15,0 0 0 0,9 8-51 0,-6-1-10 16,-6 4-3-16,3 8 0 0,6-1-17 0,-6 3-11 16,-9 0 12-16,6 6-12 0,-3-1 11 0,3 3-11 15,-3 1 10-15,3 1-10 0,-9-4 8 0,6-1-8 16,9 1 0-16,-3-6 0 0,-6 0 0 0,0-5 0 16,12-3 0-16,0 0 0 0,-3-5-14 0,-3 0 4 15,0-8 1-15,9 3 0 0,6-6 1 0,-6 1 0 16,0-6 0-16,0-3 0 0,9-5 8 0,0 3-13 15,-4-6 5-15,-2 1 8 0,6-3-13 0,3 2 5 0,-3-2 8 0,0 3-13 16,0 4 13-16,0-2-9 0,2 6 9 0,-2 2-8 16,0-3 8-16,0 11 0 0,0-2-9 0,3 2 9 15,-1 2 0-15,1 4 0 0,0 2 8 0,3-1-8 16,-3 1 8-16,6 3-8 0,-1-3 8 0,1 3-8 16,0-4 8-16,3 4-8 0,-3-3 0 0,2 3 8 15,-5-4 4-15,3-4 0 0,-3 2 0 0,-3 1 0 16,2-6-4-16,-2 0 0 0,-3-3 0 0,0-2 0 15,-6-1 3-15,3-1 0 0,-6-7 0 0,0 1 0 16,-4-5 6-16,-2-1 2 0,-3-5 0 0,0 0 0 16,-3-5-9-16,-2-2-2 0,-1 1 0 0,-3 1 0 15,-3 3-8-15,0-1 0 0,3 6 0 0,-3 0-11 16,0 0-4-16,3 5-1 0,0 3 0 0,0 2 0 16,3 1-137-16,3 4-28 0,3 1-6 0</inkml:trace>
  <inkml:trace contextRef="#ctx0" brushRef="#br0" timeOffset="70796.33">9598 15124 979 0,'0'0'87'0,"0"0"-70"0,0 0-17 0,0 0 0 16,0 0 293-16,0 0 55 0,0 0 12 0,0 0 1 16,0 0-217-16,0 5-44 0,-3 3-9 0,-3 0-2 15,3 5-20-15,0 3-4 0,0 2-1 0,0 1 0 0,3 2-25 0,-3-2-6 16,1 4-1-16,-1-1 0 0,0 1-32 0,3-1 0 15,0 1 0-15,0-4 0 0,3-1 13 0,-3 1-4 16,3-6-1-16,-1 0 0 0,-2-2-8 0,3 0 0 16,-3-4 0-16,0-7 0 15,0 0-40-15,6 3-1 0,-6-3 0 0,0 0 0 16,6 0-198-16,0-5-39 0</inkml:trace>
  <inkml:trace contextRef="#ctx0" brushRef="#br0" timeOffset="71001.39">9375 15293 748 0,'0'0'67'0,"9"-3"-54"0,3 3-13 0,0 0 0 16,0-2 287-16,3-1 54 0,5 0 11 0,-2 3 3 16,6-2-207-16,-3-1-42 0,3-2-8 0,3-1-2 15,-4 4-25-15,1-6-6 0,-3 3-1 0,3 2 0 16,0-2-48-16,-1-1-16 0,-2-2 10 0,0 3-10 31,-3-3-96-31,-3 3-24 0,-3-3-4 0,-3 0-913 0</inkml:trace>
  <inkml:trace contextRef="#ctx0" brushRef="#br0" timeOffset="71261.08">9318 15023 864 0,'-11'0'76'0,"2"0"-60"15,0 5-16-15,-3-2 0 0,0 2 225 0,0 1 43 16,-3 4 8-16,3 1 1 0,-3 2-129 0,3 3-27 16,1 0-5-16,2 8 0 0,-3 2-21 0,6 0-4 15,0 6-1-15,3 0 0 0,3 5-40 0,6 0-8 16,0-5-2-16,9 2 0 0,-1-2-40 0,7-6 0 15,3 1 0-15,3-3-11 0,3-6-2 0,5-5-1 16,1 1 0-16,9-12 0 16,-1 4-152-16,4-12-30 0,-3 4-7 0</inkml:trace>
  <inkml:trace contextRef="#ctx0" brushRef="#br0" timeOffset="71487.23">9836 14907 2023 0,'12'10'89'0,"-9"-2"19"15,6 3-86-15,0 2-22 0,3 3 0 0,3 2 0 16,3 4 12-16,3 1-3 0,-1 4 0 0,4-3 0 16,-3 2 59-16,0 1 12 0,-3-1 3 0,0 3 0 15,0-2-18-15,-7 2-3 0,-2-3-1 0,-3 3 0 0,-3-5-34 0,-3 2-7 16,-6-2-2-16,-3-3 0 15,-8 6-144-15,-7-6-29 0</inkml:trace>
  <inkml:trace contextRef="#ctx0" brushRef="#br0" timeOffset="75226.03">6181 13846 230 0,'-3'-6'20'0,"3"6"-20"16,0 0 0-16,0-2 0 0,0-1 196 0,0 3 34 15,0-3 7-15,0 3 2 0,0 0-88 0,0 0-18 16,0 0-3-16,0 0-1 0,0-5-34 0,0 5-7 16,0 0-2-16,0 0 0 0,0 0-29 0,0 0-5 15,0 0-2-15,0 0 0 0,0 0-9 0,-6 5-1 16,3 3-1-16,-3 0 0 0,-3-2-3 0,3 4-1 0,1 3 0 0,-4-2 0 15,-3 0 9-15,3 2 1 0,0 0 1 0,3 0 0 16,-6 3-32-16,3 0-6 0,0 0-8 0,0 0 11 16,0 2 4-16,0-2 1 0,3 3 0 0,0-3 0 15,-3 2-3-15,4 1 0 0,-1-4 0 0,0 1 0 16,0 0-2-16,3 0-1 0,0 0 0 0,0 0 0 16,0 0-2-16,0 2 0 0,3-2 0 0,0-3 0 15,3 1-8-15,-3 1 12 0,0-1-12 0,3-1 12 16,0 0-12-16,0 0 0 0,0-2 0 0,-3 2 8 15,3 0-8-15,0-2 8 0,0 2-8 0,0-2 8 16,0-1 2-16,0 1 0 0,-3 0 0 0,2-1 0 16,1-5-10-16,3 3 8 0,-6-8-8 0,3 6 8 15,0-1-8-15,-3-5 0 0,0 0 0 0,6 5 0 16,-6-5 0-16,9 3 0 0,-3 0 11 0,3-1-11 0,-9-2 11 16,9 0-11-16,0-2 12 0,-3-1-12 0,3 0 13 0,-3 1-4 15,3-1-1-15,-3-2 0 0,3-1 1 0,0-2 0 16,0 3 0-16,2-3 0 0,1-2-9 0,0 2 12 15,-3-6-12-15,3 4 12 0,3-1 3 0,-3-2 1 16,-3 0 0-16,3 0 0 0,-3-3-16 0,3 0 0 16,-1 0 8-16,-2-3-8 0,0 4 0 0,0-4 0 15,0 1 0-15,0 2 0 0,0-3 0 0,-3 3 0 16,0 0 0-16,0 1 0 0,-3-1 14 0,0 0-3 16,3-3-1-16,-3 1 0 0,0 2 5 0,0 0 1 15,0-3 0-15,0 4 0 0,0-1-4 0,0 2-1 16,0-1 0-16,-3 1 0 0,3 1-3 0,-3 0-8 0,0 0 12 0,3 2-4 15,-3-2-8-15,0 2 0 0,-3-2 0 16,3 2 8-16,-3 4-8 0,0-7 0 0,0 6 9 16,0 0-9-16,0-2 0 0,0 2 0 0,-3 3 0 0,0-1 8 15,0-2-8-15,0 6 0 0,-3-4 0 0,0 1 0 16,0 5 0-16,0-2 0 0,-3 2 0 0,3 2 0 16,0 1-8-16,0-1 8 0,-2 1-8 0,-1 2 8 15,0 3 0-15,3 0-10 0,-3 0 10 0,0 0 0 16,3 3-14-16,-3-1 4 0,3 1 1 0,-3-1 0 15,6 4 9-15,-3-4 0 0,1 4 0 0,-1-4 0 16,0 1 0-16,0 2 0 0,3-3 9 0,0 6-9 16,-3-2 0-16,6 1 0 0,-3-1 0 0,0 2 0 15,3-3 0-15,-3 0 0 0,0 3-8 0,3-3 8 16,-3 0 0-16,3 3 0 0,-3-3 0 0,3 3 10 0,-3 0-10 16,3 0 0-16,-3 0 0 0,0 0 0 15,3 0 0-15,-2-3 0 0,2 5 0 0,0-2 0 0,0 0 0 0,0 0-11 16,0 3 11-16,-3-1-8 0,3-2 8 0,0-3 0 15,0 6 0-15,0-3 0 0,0-3 0 0,3 0 0 16,0-2 8-16,0 2-8 0,0-5 0 0,0 2 0 16,3-2 0-16,0-2 8 0,0-1-8 0,-3-5 0 15,9 5 0-15,0-2 0 0,0-3 0 0,-1 0 9 16,4-5-9-16,0 2 0 0,3-5 8 0,0 0-8 16,0 0 0-16,3-2 0 0,-3-1 0 0,3-2 0 15,-4 0 0-15,1 2 0 0,3-2 8 0,-3-3-8 0,6-3 0 0,-9 1 0 16,-3-1 0-16,3 1 0 0,0-6 0 0,-1 0 0 15,-5 0 0-15,3 0 0 0,0-2 0 0,-3-3 0 16,0 0 0-16,-6 2 0 0,6-2 0 0,-6 0 0 16,0 3 0-16,-6 2 0 0,3 0 0 0,-3 0 0 15,0 0-12-15,0 3 12 0,-6 3-13 0,3 5 5 16,1-1 8-16,-1 1 14 0,-3 5-3 0,0 0-1 16,0 3-10-16,3 2 0 0,0 3 0 0,-3 0 0 15,0 3-14-15,3 5 2 0,-3-3 0 0,3 8 0 31,1 1-132-31,-4 4-25 0,3 3-6 0</inkml:trace>
  <inkml:trace contextRef="#ctx0" brushRef="#br0" timeOffset="75878.09">6693 14004 1267 0,'0'-5'56'0,"0"5"12"0,-3-3-55 0,6 3-13 16,-3-2 0-16,0 2 0 0,3 0 134 0,0 0 24 15,3 0 5-15,-3 2 1 0,-3 4-50 0,3 2-10 16,0 2-1-16,-3 4-1 0,-3 1-12 0,3 7-2 16,3-1-1-16,0 5 0 0,-3-2-31 0,-3 5-7 15,0 0-1-15,0 0 0 0,-3 0-16 0,3 1-3 16,-3-4-1-16,3 0 0 0,0 1-28 0,-3-1 8 15,6-2-8-15,-3 0 0 16,3-3-132-16,-3-2-30 0,3-3-6 0,3-6-914 0</inkml:trace>
  <inkml:trace contextRef="#ctx0" brushRef="#br0" timeOffset="76073.17">6845 14388 1728 0,'-3'0'76'0,"0"0"16"16,0 5-73-16,0 1-19 0,-3 4 0 0,0-2 0 15,3 3 182-15,-3-1 33 0,3 4 6 0,-3-1 2 16,3 3-112-16,-3-3-23 0,0 3-4 0,0 0 0 16,1 0-94-16,-1-1-18 0,0 1-4 0,-3-5-1 0</inkml:trace>
  <inkml:trace contextRef="#ctx0" brushRef="#br0" timeOffset="79167.42">10985 15867 1512 0,'0'0'67'0,"0"0"13"0,0 0-64 0,0 0-16 0,0 0 0 0,0 0 0 15,0 0 88-15,0 0 15 0,6-5 2 0,0-1 1 16,3 1 3-16,3 3 1 0,3-4 0 0,0 1 0 16,3 2-35-16,3-2-7 0,2 0-2 0,4-1 0 15,0-1-13-15,6 1-2 0,-1 1-1 0,1 0 0 16,3-1-11-16,0 1-3 0,-1 2 0 0,4-2 0 15,-6 0-15-15,0 2-3 0,-1-2-1 0,-2 0 0 16,-3-1-9-16,-3 4-8 0,-1-4 12 0,-5 1-12 16,-3 5 0-16,-3 0 0 0,-3-5-12 0,-9 5 3 15,0 0-75-15,0 0-14 0,-9-3-3 0,0-2-695 16,0 5-138-16</inkml:trace>
  <inkml:trace contextRef="#ctx0" brushRef="#br0" timeOffset="79948.48">12515 15211 518 0,'0'0'46'0,"0"0"-37"0,0 0-9 0,3-5 0 15,3 2 327-15,-3-2 63 0,6 2 13 0,0-2 2 16,0-1-243-16,0 4-49 0,3-1-9 0,0-2-3 16,3 0 1-16,0 2 0 0,-1-2 0 0,1 2 0 15,0 0-51-15,0 3-11 0,0-2-1 0,0 2-1 16,0 2-2-16,0 1-1 0,-4 0 0 0,1 2 0 15,0 0-16-15,-3 3-3 0,0 5-1 0,-3 1 0 16,0-1-7-16,-3 3 0 0,-3 5-8 0,0 3 12 16,-3 0 3-16,0 2 0 0,-6 3 0 0,3-2 0 0,0 2-3 15,-6-3-1-15,0 1 0 0,4-1 0 0,-4-2-3 0,3 2-8 16,0-2 12-16,0 0-4 0,0-3-8 0,3-5 10 16,3 2-10-16,-3-4 10 0,3-4-2 0,0 1-8 15,6-6 12-15,-3-5-4 0,0 0 2 0,0 0 0 16,0 0 0-16,9-2 0 0,0-4 0 0,0-4 0 15,3-1 0-15,0-5 0 0,0-2-10 0,-1-4 0 16,1 1 0-16,0-2 8 0,0-4-8 0,0-2 8 16,0 0-8-16,-3 0 8 0,0 0-8 0,0-3-9 15,0 3 9-15,-3 0-13 0,0 5 13 0,3 0 0 16,-1-2 0-16,1 7 0 0,-3-2-10 0,3 5 10 16,0-2-10-16,3 4 10 0,3 4-11 0,0-1 11 15,3 3-12-15,3 0 12 0,-1 6-12 0,4-1 4 16,-6 0 8-16,3 3-13 0,6 3 13 0,-3 0-9 15,-1 2 9-15,1 3-8 0,-3 0 8 0,0 5 0 0,-3 0-9 16,-3 3 9-16,2 3 0 0,-5-1 0 0,0 1 0 0,-3-1 0 16,0 3 0-16,0 3 0 0,-3 0 0 0,0 0 0 15,0-3 0-15,0 3 0 0,-3-3 0 0,0 3 8 16,3-3 2-16,0 0 0 0,-3 3 0 0,0-3 0 16,0 3 1-16,0 0 0 0,0-1 0 0,-3 1 0 15,0 0-2-15,-3 0 0 0,0 2 0 0,0 1 0 16,-3-1 3-16,0 1 0 0,0-3 0 0,3 2 0 15,-3 0-4-15,0-2 0 0,-3 3 0 0,3-3 0 16,3 2-8-16,-3-2 10 0,3 0-10 0,3-1 10 16,0 4-10-16,3-3 0 0,0 0 9 0,3-3-9 15,0 0 0-15,3 0 9 0,3-5-9 0,3-3 0 0,3 0 11 16,2-5-11-16,7 0 10 0,0-2-10 16,3-6-23-16,2-3-10 0,4-2-3 0,0-6-962 15,3-5-193-15</inkml:trace>
  <inkml:trace contextRef="#ctx0" brushRef="#br0" timeOffset="80801.98">15102 15203 288 0,'0'0'25'0,"-3"-8"-25"0,0 3 0 0,-3-3 0 16,6 3 317-16,0 5 59 15,6-6 11-15,0 1 2 0,0-3-270 0,6 5-55 0,0-2-10 0,6 0-2 16,2-1 34-16,7 4 7 0,6-3 2 0,0-1 0 16,5 4-43-16,1-1-9 0,3 0-2 0,-4-2 0 15,4 2-1-15,-3 1-1 0,-3 2 0 0,2-3 0 16,-5-2-7-16,3 2 0 0,-4 0-1 0,1-2 0 16,-3 3-14-16,0-1-2 0,-4 0-1 0,-2-2 0 15,0 0-2-15,-3 2 0 0,-3 0 0 0,0-2 0 16,-6 5-4-16,2-3 0 0,-5 1-8 0,-3-3 12 15,-6 5 12-15,0 0 3 0,6-3 0 0,-6 3 0 16,0 0 3-16,0 0 1 0,0 0 0 0,0 0 0 16,-6-3-11-16,3 3-3 0,-6 3 0 0,-2 2 0 15,2 3-17-15,-3 3 10 0,-3 5-10 0,-3 2 8 16,0 3-8-16,0 6 0 0,-3 2 0 0,-2 5 0 16,-4 3 0-16,3 3 0 0,0 0 8 0,0-1-8 0,4 4 0 0,-1-6 0 15,0 5 0-15,0-5 0 16,3 8 9-16,0-5-9 0,3-3 10 0,1-3-10 0,2 1 12 0,0-4-3 15,3 1-1-15,0-5 0 0,3-1-8 0,0 0 0 16,3-2 0-16,-3-5 0 0,0-3 0 0,3-3 10 16,-3 0-10-16,0-2 10 0,3-3-10 0,-3 0 8 15,0-3-8-15,3-3 8 16,-6 1-88-16,3-6-19 0,-5 1-3 0,-1-1-1178 0</inkml:trace>
  <inkml:trace contextRef="#ctx0" brushRef="#br0" timeOffset="81089.92">14807 15288 1324 0,'-6'-14'118'0,"3"9"-94"0,-3 0-24 0,3 0 0 16,0 2 192-16,3 3 33 0,-3 3 7 0,3-3 2 16,0 0-158-16,0 0-31 0,3 10-6 0,0 1-2 15,0 2 36-15,6 5 7 0,6 1 2 0,0 5 0 16,6 0-32-16,3 2-6 0,3 3-2 0,2 0 0 15,4 3 10-15,-3 0 3 0,3 0 0 0,-1 2 0 16,-2 3-19-16,0-3-3 0,-3 1-1 0,-1 2 0 16,4 0 9-16,-3-3 2 0,3-2 0 0,-3 0 0 15,-1-1-23-15,-2-1-5 0,0-4-1 0,-3-2 0 16,-3-3-6-16,2-2-8 0,-5 2 11 0,-3-5-11 16,-3-6 15-16,0 1-4 0,-3-1-1 0,-3-2 0 0,-3-8-21 0,0 0-4 15,-6-2-1-15,0-1-959 16,0-2-192-16</inkml:trace>
  <inkml:trace contextRef="#ctx0" brushRef="#br0" timeOffset="81907.39">15793 15835 1450 0,'0'0'64'0,"0"0"14"0,0 0-62 0,-3-2-16 15,0-1 0-15,3 3 0 0,0 0 58 0,0 0 9 16,0 0 1-16,0 0 1 0,0 0 21 0,0 0 4 16,0 0 1-16,0 0 0 0,0 0-38 0,0 0-7 15,0 0-2-15,0 0 0 0,8 3 5 0,-2 2 1 16,0 0 0-16,-3 3 0 0,3 5 0 0,-3 1 0 15,-3-1 0-15,0 3 0 0,0 0-15 0,-3 2-3 0,0 3-1 0,0-2 0 16,0-1-17-16,0 1-3 0,0-3-1 0,0 5 0 16,0-3 0-16,-2-2 0 0,2-2 0 0,-3-1 0 15,6-3-2-15,-3-4-1 0,3-6 0 0,0 0 0 16,0 0-2-16,0 0 0 0,9 0 0 16,-1 0 0-16,1-8-1 0,3-3-8 0,3-5 12 0,3 0-4 15,3-5-8-15,3 0 12 0,3 0-12 0,-1-3 12 31,-2 3-34-31,3-3-6 0,-3 8-2 0,0-2 0 0,-4 4 18 0,1 4 12 0,-3-1-13 0,-3 3 5 16,0 6 8-16,0-1 0 0,-3 0 0 0,0 6 0 16,-1 2 0-16,-2 1 8 0,3-1 0 0,0 3 0 15,0 2 1-15,0-2 1 0,0 6 0 0,3-1 0 16,0-3 5-16,0 1 1 0,-1 0 0 0,4-1 0 16,3 1 0-16,-3-3 1 0,0 0 0 0,0-6 0 0,0 4 8 15,-1-4 2-15,1-2 0 0,-3 0 0 0,0-2-7 16,0-4-2-16,0-2 0 0,-3-2 0 0,0-1-3 0,-3-2-1 15,-1-3 0-15,-2-2 0 0,-3 2-6 0,-3 0 0 16,0-3-8-16,-3 1 12 16,-3-1-81-16,-2 1-17 0,-4 2-3 0,0 0-1 15,-6 3-130-15,0 0-27 0</inkml:trace>
  <inkml:trace contextRef="#ctx0" brushRef="#br0" timeOffset="83311.32">17379 15002 1184 0,'0'0'52'0,"0"-5"12"0,0 5-52 0,0-6-12 15,3-2 0-15,0 3 0 0,-3 2 164 0,0 3 29 16,3-5 7-16,-3 5 0 0,0 0-68 0,0 0-13 16,9 0-3-16,-6 8-1 0,3 3-58 0,-3 2-11 15,0 0-2-15,3 8-1 0,-3 3-19 0,0 3-3 16,-3 4-1-16,0 4 0 0,0 2-11 0,-3 2-9 15,0 4 12-15,-3-1-12 0,3-2 11 0,-6-1-11 16,-3 1 10-16,-3 0-10 0,-6-3 17 0,3-3-2 16,-5 9-1-16,2-6 0 0,-9-6 10 0,3 4 3 15,9-3 0-15,0-3 0 0,-2 0 6 0,5-5 2 0,6-3 0 16,0-3 0-16,9 1-21 0,0-3-4 0,3-3-1 16,9 0 0-16,6-8-9 0,2 1 0 0,-2-4 0 0,6 1 0 15,12-6 0-15,-3 1 0 0,-1-4 0 0,4 1 0 16,0-5 13-16,5-1 1 0,1 0 0 0,-3 1 0 15,0-1-14-15,-1 3 11 0,10-5-11 0,-4 5 10 16,-5-2 10-16,-3-1 3 0,-3 3 0 0,-1 0 0 16,-5 0-10-16,0 3-1 0,-3-3-1 0,-3 3 0 15,-4-1-20-15,1-2-4 0,0 3-1 0,-3 2 0 16,0-2-197 0,0 0-39-16,9-11-8 0,-7 3-2 0</inkml:trace>
  <inkml:trace contextRef="#ctx0" brushRef="#br0" timeOffset="83672.17">18442 14888 1220 0,'0'0'54'0,"0"0"11"0,0 0-52 0,0 0-13 16,0 0 0-16,0 0 0 0,0 0 146 0,-6 8 26 15,3-5 6-15,-6 2 1 0,0 3-43 0,0-3-8 0,-6 6-1 0,3-1-1 16,-6 4-30-16,0 4-5 0,-5 1-2 0,2 2 0 16,-6 5-29-16,3 3-7 0,-3 3-1 0,4 5 0 15,2 0-25-15,0 6-6 16,3 4-1-16,6-2 0 0,0 3-4 0,6-1-2 0,3-2 0 0,6-2 0 15,0-1-14-15,6-2-8 0,6-3 8 0,3-3-13 16,0 1 13-16,6-4 0 0,-1-4 0 0,1-3 0 16,3-3 0-16,0-5 0 0,6-3 0 0,-1-3 0 15,4-4 0-15,3-1 0 0,-1-10 0 0,7-1-869 16,0-4-171-16</inkml:trace>
  <inkml:trace contextRef="#ctx0" brushRef="#br0" timeOffset="84165.76">18790 15137 1612 0,'0'0'144'0,"6"-3"-116"15,0 1-28-15,0-1 0 0,-6 3 159 0,6 5 25 16,3-2 6-16,-3 2 1 0,3 3-91 0,-6 3-17 15,2 2-4-15,-2 5-1 0,0 4-22 0,-3 1-5 16,-3 4-1-16,3-1 0 0,-3 3-22 0,-2 0-5 16,-1-2-1-16,0-1 0 0,3 1 6 0,-3-9 2 15,0 6 0-15,0-5 0 0,0-3-30 0,3-1 0 16,0-4 0-16,0 0 0 0,0-3 12 0,3-8-3 16,0 0-1-16,0 0 0 0,9 0-8 0,0-6 0 0,3 1 0 0,3-3 0 15,-1-5 8-15,7 0-8 0,0-6 0 0,0-2 8 16,3 0-8-16,3-3 0 0,-4 0-10 0,4 3 10 15,0 0-14-15,-3 2 3 0,0 6 1 0,-4 2 0 16,1 4 10-16,0 1 0 0,-6 4 0 0,3 2 8 16,-3 5-8-16,0 0 0 0,2 3 0 0,-2 3 0 15,0-1 0-15,6 9 0 0,-3-6 0 0,6 6 0 16,0-4 0-16,2 4 8 0,4 2-8 0,0-2 8 16,3-4 12-16,-1 1 2 0,-2 0 1 0,3-3 0 15,0-2 9-15,-4 0 1 0,-2-3 1 0,0-6 0 16,-3 1-26-16,0-3-8 0,-7-3 0 0,4-5 0 15,-3 0 11-15,-3-5-2 0,-3-3 0 0,0 0 0 16,-3-5-9-16,-6-3 10 0,-3 6-10 0,-3-6 10 16,-6 0-47-16,-3 0-10 15,-3 3-1-15,0-3-1 0,-6 3-75 0,-3-3-16 0,-2 1-2 0,-4 1-1069 16</inkml:trace>
  <inkml:trace contextRef="#ctx0" brushRef="#br0" timeOffset="84391.28">18879 14975 2073 0,'6'0'184'0,"6"-2"-147"0,3-1-29 0,6 3-8 16,3-5 86-16,2 2 16 0,4 1 3 0,6-1 1 15,-3-2-21-15,2 2-4 0,-2 0-1 0,0 1 0 16,0-1-40-16,-1 0-9 0,-2-2-2 0,0 0 0 15,0 0-29-15,-4-1-10 0,-2 1 0 0,-3 0 0 32,-3-1-154-32,3 1-30 0,-3 0-6 0,-4-1-2 0</inkml:trace>
  <inkml:trace contextRef="#ctx0" brushRef="#br0" timeOffset="84572.47">19317 14751 1900 0,'0'0'84'0,"0"0"18"15,0 0-82-15,0 0-20 0,0 0 0 0,0 0 0 16,9 5 63-16,0 3 8 0,3-3 1 0,2 3 1 16,4-3-6-16,0 3-2 0,3-2 0 0,0-1 0 0,0 3-36 0,-3 2-7 15,2-2-2-15,1 0 0 0,-3 3-12 0,0-3-8 16,-6 2 10-16,0 1-10 16,0-1-100-16,-3 4-27 0,-1-6-5 0,-2 2 0 0</inkml:trace>
  <inkml:trace contextRef="#ctx0" brushRef="#br0" timeOffset="84797.4">19879 14576 1152 0,'0'0'102'0,"0"0"-82"16,9-5-20-16,-3 7 0 0,3 4 260 0,6-1 47 0,3 3 9 15,6 5 3-15,2 6-246 0,4 2-49 0,0 0-9 0,3 8-3 16,0 5 23-16,-1 6 4 0,-2 5 1 0,3 0 0 15,-3 0-5-15,-1 5-1 0,-2-2 0 0,-6 5 0 16,0-3-5-16,-6 0-1 0,-3 1 0 0,-9-4 0 16,-6 4-4-16,-6-7-2 0,-6-1 0 0,-9-1 0 15,-3-5-22-15,-9-2 0 0,-5-1 0 0,-13-2-822 16,-5-6-169-16</inkml:trace>
  <inkml:trace contextRef="#ctx0" brushRef="#br0" timeOffset="85306.81">15876 15602 288 0,'0'0'25'0,"0"0"-25"0,0 0 0 0,0 0 0 16,0 0 295-16,0 0 53 0,0 0 12 0,0 0 1 15,0 0-192-15,9 0-38 0,3 0-8 0,3-2-2 16,5-1-48-16,1 1-9 0,3 2-3 0,3-3 0 16,3 0-37-16,-1-2-7 0,4 2-1 0,0 1-1 15,3-1 27-15,2-2 6 0,-2 2 0 0,-3 0 1 16,-1-2-123-16,-5 3-25 0,0-6-5 0,-6 2-892 16</inkml:trace>
  <inkml:trace contextRef="#ctx0" brushRef="#br0" timeOffset="85470.38">16296 15454 691 0,'0'0'30'0,"0"0"7"0,11 0-29 0,1-2-8 15,3 2 0-15,3 2 0 0,-3 1 346 0,6 0 68 16,-6-1 14-16,3 1 2 0,-7 5-238 0,1 0-48 16,-3 0-10-16,-3 5-2 0,0 3-80 0,-6 2-17 15,-6 1-3-15,-3 7-1 16,-6 1-50-16,-5 2-9 0,-4 3-3 0,-6-1 0 0</inkml:trace>
  <inkml:trace contextRef="#ctx0" brushRef="#br0" timeOffset="87904.26">12307 14917 864 0,'0'0'76'0,"0"0"-60"15,0 0-16-15,3 11 0 0,3-3 128 0,-3 2 24 16,0 6 4-16,0 3 0 0,0 2-4 0,0 3 0 15,-3 5-1-15,0 3 0 0,-3 7-34 0,0 4-6 16,0 4-2-16,-3 3 0 0,0 9-40 0,-3-1-8 0,3 5-1 0,-6 1-1 16,3 2-16-16,-3 5-3 15,6 1-1-15,-3 2 0 0,1-3-39 0,-1-4-10 0,-3 1-1 0,6 1 0 16,0-5 19-16,0-1 4 0,-3-10 1 0,0 0 0 16,3 0 38-16,-3-8 7 0,-6 0 2 0,6-5 0 15,-3-1-29-15,0 1-6 0,1 0-1 0,2-3 0 16,-3-8-6-16,3 0-2 0,0-8 0 0,0 3 0 15,3-8-8-15,0 2-8 0,3-5 9 0,0 1-9 16,0-6 0-16,3-3-21 0,0-5 3 0,0 0 1 31,0 0-93-31,6-8-18 0,-3-5-4 0,6-6-690 0,3-2-138 0</inkml:trace>
  <inkml:trace contextRef="#ctx0" brushRef="#br0" timeOffset="89976.07">12295 14899 1587 0,'9'-8'70'0,"0"5"15"0,0-2-68 0,6 0-17 0,0-1 0 0,2-2 0 16,-2 3 68-16,6-3 9 0,3-3 3 0,3 1 0 15,0-1 9-15,2 3 3 0,7-2 0 0,3-3 0 16,5-1-37-16,4 4-7 0,0-1-2 0,2 1 0 15,1-4-22-15,2 4-4 0,7-1 0 0,0 1-1 16,-1 2-5-16,4 0-1 0,-7 0 0 0,1 3 0 0,-1 2-13 0,-2 0 0 16,-1 1 0-16,4 2 0 0,2 0 0 0,-5 2 11 15,-6-2 0-15,-4 3 0 0,-2 0-11 0,-6-1-16 16,-4 3 4-16,-2-2 1 0,-3 0 11 0,-3-1 0 16,-3 4 0-16,-1-4 0 0,-2 1 0 0,-3 5 0 15,0-3 0-15,-6 0 0 0,0 3 9 0,-3 3 1 16,0 0 0-16,-3-1 0 0,0 3-10 0,0 1 0 15,0-1 0-15,0 3 8 0,-3 2 7 0,3 3 1 16,0 1 0-16,0 1 0 0,3 4-7 0,0 2-1 16,3 0 0-16,-1 3 0 0,-2 0-8 0,3 5 0 15,-3 0 0-15,3 2 0 0,0 1 0 0,0 2 0 16,-3 3 0-16,3 0 8 0,0 3 5 0,0-3 1 0,0 0 0 16,-3 0 0-16,0 3 6 0,0 2 2 0,-3-3 0 0,0 4 0 15,-3-4-14-15,0 6-8 0,0-3 8 0,3-2-8 16,-3-3 12-16,0 3-1 0,-3-1-1 0,3 1 0 15,0 0 2-15,0-1 0 0,-3-4 0 0,0 2 0 16,0 0 14-16,3-6 3 0,-6 1 1 0,3 0 0 16,0 2-30-16,0-8 0 0,-3 1 0 0,3-6 0 15,0 0 10-15,-3 3-1 0,3-1 0 0,-3-4 0 16,3-1 7-16,-3-5 2 0,3-2 0 0,-3 2 0 16,3-2 2-16,-3-6 0 0,3 0 0 0,0 0 0 15,3-2-9-15,0-3-2 0,-3-3 0 0,3-5 0 16,3 8-1-16,-3-8 0 0,0 0 0 0,0 0 0 15,0 0 1-15,0 0 0 0,0 0 0 0,0 0 0 16,0 0-1-16,-6-8 0 0,-6 3 0 0,-3 0 0 16,-2-1-8-16,-7-2 0 0,-6 8 0 0,-3-2 0 0,-5-1-15 15,-10 3-8-15,-9 3-1 0,-8-1-1 16,-9-2-18-16,-10 8-3 0,1-2-1 0,-12-1 0 16,-10 3 2-16,-5-3 0 0,0 6 0 0,-9-3 0 0,0 0 45 0,3 2 0 15,9-7 0-15,9 7 0 0,5 1 0 0,13-6 13 16,8 3-4-16,16-2-852 15,8-1-170-15</inkml:trace>
  <inkml:trace contextRef="#ctx0" brushRef="#br0" timeOffset="93536.04">10914 17248 1382 0,'0'0'61'0,"3"-8"13"0,3 3-59 0,-3-3-15 15,3 0 0-15,3-2 0 0,-3 2 130 0,0-3 23 16,0 3 5-16,-3-5 1 0,0 8-49 0,0-3-10 16,-3 8-1-16,0-8-1 0,-3 2-49 0,0 1-9 15,-3 0-3-15,-3 2 0 0,0 3-17 0,-3 0-3 16,0 0-1-16,0 8 0 0,-6-3-8 0,-3 3-8 15,0 3 9-15,1-3-9 0,-1 5 8 0,0 0-8 16,3 1 0-16,0-1 0 0,3 5 12 0,6-5-4 0,-2 1-8 16,2 4 12-16,6-5-12 0,0 3 0 0,3-2 0 0,6-4 0 15,3 3 8-15,-1 1-8 0,7-1 0 0,3 0 0 16,3 0 0-16,0 1 0 0,3-4 0 0,0-2 0 16,-1 5 0-16,1-5 0 0,0 3 0 0,3 2 0 15,-3-5 0-15,-4 5 0 0,1 0 0 0,-6 1 0 16,3-4 0-16,-6-2 0 0,-3 0 0 0,-3 3 0 15,-3-3 0-15,-3 0 0 0,0-3 0 0,-9 8 9 16,0-8-1-16,-3 3-8 0,-9 3 12 0,-3-3-4 16,-2 0-8-16,-7 2 10 0,-3-2-10 0,0 0 10 15,-2 3 11-15,2-3 3 0,3 2 0 0,3-7 0 16,1 5 4-16,5-3 2 0,3 1 0 0,3-6 0 16,9 0-18-16,0 5-3 0,3-5-1 0,6 0 0 0,0 0-8 15,9-5 0-15,6-1 0 0,3 1 0 0,3-3-12 16,3 3 12-16,5-3-10 0,1 0 10 15,3-3-16-15,0 3 2 0,-1-5 1 0,1 8 0 0,-3-8-3 0,0 5 0 16,-1 0 0-16,-2-3 0 0,-3-2 16 0,0 0 0 16,0 5 0-16,0-6 0 0,-4 1 0 0,-2 3 0 15,3-4 0-15,-3 6 10 0,3-5 6 0,-6 0 0 16,2-5 1-16,-2 4 0 0,0 1-1 0,0-5-1 16,-3 4 0-16,-3-4 0 0,3 2 5 0,-3-3 2 15,3 6 0-15,-3-5 0 0,-3 2-5 0,3-3-1 16,-4 6 0-16,1-6 0 0,0 6 0 0,-3 0 0 15,-3-5 0-15,3 4 0 0,-3 1-3 0,0 5-1 0,0-2 0 16,0-4 0-16,0 9 15 0,0-3 2 0,-3 0 1 0,3 3 0 16,0-3-30-16,0 3 0 0,0 5-8 0,0 0 8 15,0 0-8-15,0 0 8 0,0 0 0 0,0 0 0 16,0 8 0-16,0-3-8 0,0 8 8 0,-3 0 0 16,3 6 0-16,-3 2 0 0,0-2 0 0,0 4 0 15,-3-2 0-15,4 6 0 0,-1-6 0 0,0 6 0 16,0-4 0-16,3 4 0 0,0-3 0 0,3-1 0 15,3-4 0-15,-1 5 0 0,1-6 0 0,6-2 0 16,-3 8 0-16,3-11 8 0,0 0-8 0,3 1 0 16,-3-6 0-16,0-3 8 0,6 0-8 0,-3-2 0 15,-1-6 9-15,4-2-9 0,-3 0 8 0,3-3-8 16,-3-3 8-16,0-2-8 0,3-3 8 0,-6 3-8 16,-1 0 8-16,1-3-8 0,-3 0 0 0,0-3 8 0,-3 1-16 0,0 2-4 15,-3-3-1-15,-3 1 0 16,-3 5-5-16,0-1-1 0,-3 6 0 0,0-2 0 0,-3 5 9 0,-3-3 2 15,0 8 0-15,1 0 0 0,-4 0 8 0,0 5-13 16,3 0 5-16,-3 3 8 0,3 0 0 0,0 3 0 16,0 2 0-16,0 0 0 0,3 3 9 0,4 0-9 15,-1 0 10-15,3-3-10 0,3 6 0 0,3-1 0 16,3-2 0-16,2 0 0 0,1-3 0 0,6 0 0 16,-3-5 8-16,6 0-8 0,-3-3 0 0,6-5 8 15,0 0-8-15,2 0 0 0,-2-5 0 0,3-3 0 16,3 3 0-16,0-3 0 0,-4-3 0 0,1 3 0 15,-3-5-11-15,0 5 11 0,0-5 0 0,-3 0 0 16,-1 0 0-16,-2-6 0 0,0 6 0 0,-3-6 0 0,-3 6 0 16,0-5 0-16,-3 2 0 0,0 2 15 15,0 1-1-15,-6 3 0 0,3-4-14 0,-3 6 0 0,3 3 0 0,-3 0 0 16,0-3 0-16,0 8 8 0,0 0-8 0,0 0 0 16,0 0 0-16,0 0 0 0,3 11 0 0,0-1 0 15,0 1 0-15,0 5 0 0,-3-1 0 0,0 1 0 16,0 8 9-16,0-3-9 0,-3 3 8 0,0 5-8 15,0 3 8-15,0 0-8 0,0 2 8 0,-3-2-8 16,3 0 8-16,0-6-8 0,0 6 0 0,0-11 8 16,0 5-8-16,0-2 0 0,3-8 0 0,3 3 0 15,-3-6 8-15,3 0-8 0,-6-8 0 0,6 3 8 16,-3-8-8-16,0 0 12 0,0 0-12 0,0 0 12 16,3-8-1-16,-3 3 0 0,3-3 0 0,0-2 0 15,-3-4-3-15,3-2-8 0,-3-2 12 0,0-1-4 16,3-2-8-16,-3-5 10 0,3-1-10 0,-3-4 10 0,0-1-10 15,0 0 0-15,0-2 0 0,0 2 0 0,0-2 0 0,3 2 0 16,0 0 0-16,3 0 0 0,0 6-12 0,3-1 12 16,0 1-10-16,2 5 10 0,4-3-12 0,0 8 12 15,0-2-13-15,0 4 5 0,6 4 8 0,0 2-12 16,-3 3 12-16,2 2-12 0,-2 3 12 0,3 3-10 16,-3 2 10-16,3 3-10 0,0 2 10 0,-4 4 0 15,1 1-9-15,0 1 9 0,-6 0 0 0,0 3-9 16,-3-1 9-16,-3 3 0 0,-3-2-12 0,-6 2 4 15,0-2 8-15,-6 2-13 0,0-3 13 0,-6 3 0 16,0-10 0-16,-6 2 0 0,1 1-9 0,-4-1 9 0,0 0-8 16,0-5 8-1,-3-3-72-15,4 3-10 0,-4-5-2 0,0-1-1217 0</inkml:trace>
  <inkml:trace contextRef="#ctx0" brushRef="#br0" timeOffset="93716.22">11185 17306 2797 0,'0'0'124'0,"0"0"25"0,0 0-119 0,0 0-30 0,0 0 0 0,12-2 0 16,3-1 0-16,5 0 0 0,7-2 0 0,9 0 0 16,3 2 0-16,5-2 0 0,1 0 12 0,6-3-3 15,-1 2-79-15,10 4-16 0,-1-4-3 0,4 1-1071 16</inkml:trace>
  <inkml:trace contextRef="#ctx0" brushRef="#br0" timeOffset="93909.16">12533 17359 2649 0,'-12'-8'117'0,"6"8"25"0,6 0-114 0,0 0-28 0,0 0 0 0,0 0 0 16,6-8 29-16,3 3 0 0,3 0 0 0,3 0-831 15,3-3-166-15</inkml:trace>
  <inkml:trace contextRef="#ctx0" brushRef="#br0" timeOffset="94536.16">13105 17209 2131 0,'-9'-14'94'0,"3"6"20"16,-3 3-91-16,3-8-23 0,0 8 0 0,0-3 0 16,0 2 144-16,0 1 24 0,3-3 4 0,-6 8 2 15,3 0-122-15,-3 0-25 0,3 0-5 0,-3 8-1 16,-2-3-9-16,2 9-1 0,3-4-1 0,-3 3 0 15,0 1-10-15,0 1 0 0,3 1 0 0,0 0 0 0,0 3 0 0,3-6 0 16,0 5 0-16,6-2 0 0,0 0-9 0,0-3 9 16,6 1 0-16,0 2 0 0,3-6-15 0,0 3 4 15,3-5 1-15,-1 6 0 16,1-4-15-16,3-2-3 0,-3 0-1 0,-3 3 0 16,0-9-3-16,-3 4-1 0,3 1 0 0,-6-1 0 0,0 4 33 0,-6-10-8 15,6 8 8-15,-6-8 0 0,3 6 0 0,-3-6 0 16,-6 7 0-16,0-4 9 0,0 2-9 0,0-5 12 15,-6 6-12-15,0-6 12 0,-3 0-12 0,0 0 12 16,-3 0-12-16,0 0 12 0,1 0 3 0,2 0 1 16,0 0 0-16,3 0 0 0,3 0 6 0,3 0 2 15,6 0 0-15,0 0 0 0,0 0-24 0,0 0 8 16,3 2-8-16,3 1 0 0,3-3 0 0,3 3 0 0,3-3 0 0,0 0-8 16,5 0 8-16,-2-3 0 0,0 3 0 0,3-3 0 15,3 1 0-15,0-4 0 0,-4 4-9 0,1-4 9 16,0 1-17-16,0 3 1 0,-3-9 0 0,-3 3 0 15,0-3 16-15,-1-2-8 0,1 0 8 0,-3-3 0 16,-3 0 0-16,3-5 0 0,0 3 8 0,0-4-8 16,-3 4 19-16,3-3-3 0,0 2 0 0,-6 3 0 15,-1 0 5-15,1 3 1 0,-3 0 0 0,0 8 0 16,-3-3 13-16,0 8 2 0,0 0 1 0,0 0 0 16,-6 0-6-16,0 8-2 0,-2-3 0 0,2 6 0 15,-6-4-10-15,3 7-3 0,-3-1 0 0,3 5 0 16,-3 1-5-16,3-3 0 0,0 2-1 0,0 1 0 15,0-1-11-15,6-2 0 0,0-2 0 0,3-1 8 0,0 0-8 0,3-2 0 16,6 2 0-16,-3-5 0 0,3-8-12 16,3 5 0-16,-3-2-1 0,6-6 0 15,3-2-95-15,3-1-18 0,-1-1-4 0</inkml:trace>
  <inkml:trace contextRef="#ctx0" brushRef="#br0" timeOffset="94685.25">13221 17134 1080 0,'15'0'48'0,"-3"0"9"0,-1 0-45 0,7-2-12 0</inkml:trace>
  <inkml:trace contextRef="#ctx0" brushRef="#br0" timeOffset="95171.26">13703 17145 633 0,'0'0'56'0,"0"0"-44"0,0 0-12 0,0 0 0 16,0 0 339-16,0 0 65 0,0 0 14 0,6 3 2 16,0-1-247-16,0 4-49 0,3-6-11 0,-3 5-1 15,3-2-32-15,-3 2-5 0,3 5-2 0,-1-7 0 16,1 8-34-16,-3-3-7 0,3 0-2 0,0-1 0 15,-3-1-11-15,0 7-3 0,0-8 0 0,-3 3 0 0,-3 3-8 16,0-3-8-16,-3 5 9 0,-6-5-9 0,0 2-13 0,-3-2-9 16,-6 6-2-16,1-1 0 15,-4 0-28-15,0 0-5 0,-3 1-2 0,-3 1 0 0,3 1 28 0,4-2 6 16,2-4 1-16,3 3 0 0,3-5 24 0,3 0 0 16,3-2 0-16,6-6 0 0,0 0 13 0,6 5 8 15,9-3 2-15,6-2 0 0,3-2 1 0,2-3 1 16,4-3 0-16,6 2 0 0,0-7-13 0,2 5-4 15,1-5 0-15,3 0 0 0,2-3-8 0,1 0 0 16,-3 3 0-16,-1-6 0 0,-5 6 0 0,0 0 8 16,-4-6 0-16,-2 3 0 0,-3 0-8 0,-3 1 10 15,-6 1-10-15,-3 4 10 0,-6-3 14 0,-1-1 2 16,-5 9 1-16,-3-3 0 0,-3 5 6 0,-3-2 2 0,-2 0 0 16,-4 5 0-16,-3 0-21 0,-3 5-4 15,-3-5-1-15,0 5 0 0,-3 3-9 0,4 0 0 0,-4 0 0 0,3 5 0 16,3 1 0-16,0-4 0 0,0 3 0 0,3 6 0 15,4-6 0-15,5 0 0 0,0 1 0 0,3 2 0 16,3-6 20-16,9 3-2 0,-3 1 0 0,5-1 0 16,7-5-18-16,0-3 0 0,6 0 0 0,3-2 0 31,0 0-98-31,2-6-23 0,4 0-5 0,0-2-1158 0</inkml:trace>
  <inkml:trace contextRef="#ctx0" brushRef="#br0" timeOffset="95337.07">14664 16854 1728 0,'-12'3'76'0,"4"-3"16"0,2 5-73 0,-3 3-19 0,0 5 0 0,-6 6 0 0,-3 2 232 0,0 5 44 16,-3 9 8-16,-5-1 1 16,-4 6-150-16,-3-1-31 0,0 6-5 0,1 0-2 0,-4 0-46 0,0 0-10 15,0-2-1-15,1 2-984 16,-1 0-197-16</inkml:trace>
  <inkml:trace contextRef="#ctx0" brushRef="#br0" timeOffset="100374.27">10944 17960 230 0,'0'0'20'0,"0"-3"-20"0,0 3 0 0,3-5 0 0,-3 5 307 0,0 0 57 16,0 0 11-16,0 0 2 16,0 0-211-16,0 0-42 0,6 5-9 0,0 3-2 0,-3 0-18 0,0 8-4 15,0-3-1-15,-3 3 0 0,-3 3-37 0,0 2-7 16,0 3-2-16,-3-6 0 0,3-2-4 0,-3 3 0 15,3-1-1-15,-3-2 0 0,-3-3-13 0,3 3-2 16,-3 0-1-16,3-3 0 0,0-2 1 0,0-3 0 16,-3 0 0-16,6-3 0 0,3-5-7 0,0 0-1 15,0 0 0-15,0 0 0 0,0 0-16 0,3 0 8 16,0-5-8-16,3 2 0 0,3-2 0 0,3-3 0 0,0-3 0 0,3 3 0 16,-3 0-9-16,3 3 1 0,2-3 0 0,1 3 0 15,-3-1 8-15,0 1-12 0,0 5 12 0,0-2-12 16,0 2 12-16,0 2-8 0,-4 3 8 0,4-5-8 15,0 6 8-15,0-1 0 0,0 3 0 0,3 0-8 16,0-3 8-16,0 3 0 0,-1-3 0 0,1 3 0 16,3-2 0-16,3-1 0 0,-3-2 0 0,3 2 0 15,2-5 8-15,-2 0-8 0,0 0 10 0,0-5-10 16,-3 2 10-16,-4-2-10 0,4 5 10 0,-3-6-10 16,-3-2 11-16,0 3-11 0,-3-3 12 0,0 0-12 15,0-2 13-15,-3-4-4 0,0 9-1 0,-4-8 0 16,1 5 0-16,-3-5-8 0,-3 0 12 0,-3-1-4 15,3 1-8-15,-3 3 12 0,-3-4-12 0,4 1 12 0,-4 0-3 16,0 0 0-16,0 5 0 0,-3-6 0 16,0 6-9-16,3 3-11 0,-6 0 3 0,3 2 0 0,0 3 8 0,0 3-12 15,0 2 12-15,0 3-12 0,0 3 12 0,0 2-10 16,1 3 10-16,2-3-10 16,-3 6 10-16,6-1 0 0,-3-5 0 0,6 8 0 0,-3-7 0 0,6 4 0 15,0-5 0-15,3 1 8 0,3-1-8 0,-1 0 0 16,7-8-8-16,3 3 8 0,0-2-23 0,3-1 1 15,3-5 0-15,5 0 0 16,4-5-154-16,0-1-30 0,0-2-6 0</inkml:trace>
  <inkml:trace contextRef="#ctx0" brushRef="#br0" timeOffset="101979.13">11947 18045 2372 0,'-9'-3'105'0,"6"3"22"0,-3-5-102 0,0 5-25 0,0 0 0 0,0 0 0 16,0-6 46-16,3 6 4 0,0-2 1 0,3 2 0 16,0 0 27-16,0 0 6 0,-6-6 0 0,6 6 1 15,0 0-49-15,-3 0-9 0,-3-5-3 0,6 5 0 16,-6 0-24-16,0 0 0 0,0 0 0 0,-2 0 0 16,-1 5 0-16,-3 1 0 0,0-4 0 0,0 9 0 15,-3-3 0-15,0 5 0 16,-3 0-12-16,-3 1 12 0,1 4 0 0,2-5 0 0,0 1 0 0,6 4 0 15,3-5-9-15,3 1 9 0,3-1 0 0,3-5 0 16,3 5-25-16,6-2 1 0,0-4 1 0,3-7 0 16,3 6 6-16,0-6 1 0,2-6 0 0,1 6 0 0,3-7-5 0,0 1-1 15,-3-2 0-15,0-2 0 0,3-4 14 0,-7 1 8 16,4 0-10-16,-6 5 10 0,3-5 0 0,-3-6 0 16,-3 6 0-16,0 0 0 0,-3 0 9 0,0-1-1 15,-3 1-8-15,0 3 12 0,0 2 12 0,-3 0 3 16,0-3 0-16,0 8 0 0,0 3-3 0,0 0-1 15,0 0 0-15,0 0 0 0,0 0-9 0,0 0-2 16,0 8 0-16,0-2 0 0,0 2-12 0,3 5 11 16,0-5-11-16,-3 5 10 0,6 0-10 0,-3 1 0 15,2-4 0-15,-2 3 0 0,3 1 0 0,0-1 12 16,3 0-12-16,0 0 12 0,0 0-12 0,0-2-11 0,6-3 3 0,-3-3 0 16,3-2 8-16,0 2 0 0,3-5 0 0,-1 0 0 15,-2 0 0-15,3-5 0 0,0 2 9 0,0-7-9 16,3 2 9-16,-3-3-9 0,-1 3 0 0,1-5 9 15,-3 0-9-15,0-6 12 0,0 3-12 0,-3-2 12 16,0-1-12-16,-3-2 0 0,-3 3 0 0,-6-1 0 16,0 3-8-16,-3 6-4 0,0-4-1 0,-6 7 0 15,0 1 5-15,-3-2 8 0,0 8-13 0,0-5 5 16,0 5 8-16,3 8 8 0,0-3-8 0,0 3 11 16,3 3-22-16,0-3-4 0,1 5-1 0,-1 0 0 15,3-2 16-15,3 2 0 0,0 0-10 0,3-5 10 16,-3 5-10-16,6-5 10 0,2-2-13 0,1 2 5 15,0-3-12-15,3 0-1 0,0-5-1 0,0 0 0 16,-3 5 10-16,0-5 3 0,3 0 0 0,-3 0 0 0,0 3 9 16,0-3 0-16,-3 0 0 0,2 5 0 15,1-5 0-15,3 0 12 0,-3 0-2 0,0 6-1 0,3-6 4 0,-3 0 1 16,3 2 0-16,-3-2 0 0,3 0-4 0,0-2-1 16,-3 2 0-16,2 0 0 0,-2 0-9 0,0-6 10 15,0 6-10-15,-3-5 10 0,3 5-10 0,0 0 0 16,0-3 0-16,0-2 0 0,-3 0 8 0,3 2-8 15,3 1 8-15,-3-1-8 0,0-2 8 0,2-1-8 16,-5-2 0-16,6 3 8 0,0-3-8 0,3 3 0 16,-3-3 0-16,3 3 0 0,0-3 0 0,0 2 0 15,-3-2 0-15,2 0 0 0,1 3 0 0,-3 0 0 16,0 5 0-16,0-3 0 0,-3 3 0 0,0 0 0 16,3 3 0-16,-3 2 0 0,-3-5 0 0,0 8 0 0,0 3 0 15,-3-3 0-15,3 5 0 0,-6-5 0 16,0 5 0-16,0-2 0 0,-3 2 8 0,0 0 0 0,0 0 0 0,0 1 0 15,0-1-8-15,3-5 10 0,-3 5-10 16,0-2 10-16,0-4-10 0,3-7 0 0,0 0 0 0,0 0 8 16,0 0-8-16,0 0 10 0,0 0-10 0,0 0 10 15,-3 0-10-15,0-5 10 0,0-3-10 0,6 3 10 16,-3-3-10-16,6 0 0 0,-3-5 0 0,6 2 8 16,0-5-8-16,2 3 0 0,4-3 0 0,0 0 0 15,0-2 0-15,3-1 0 0,3 3-8 0,0 3 8 16,0 3 0-16,-1 2-9 0,1-3 9 0,0 9 0 15,-3-4-11-15,0 6 11 0,0 0-10 0,-4 6 10 16,-2-4 0-16,0 3 0 0,0 3 0 0,-3-2 0 16,0 7 0-16,-3-3-9 0,0 4 9 0,0-1-8 15,0 0 8-15,0 0 0 0,0 1 0 0,-3-6 0 0,0 5 0 0,3 0 0 16,-3-2 8-16,6-3-8 0,-3 5 0 16,-1 0 9-16,4-5-9 0,-3-3 0 0,0 8 8 0,3-7-8 15,0-6 0-15,0 5 0 0,-9-5 8 0,9 3-8 16,0-3 0-16,0 0 0 0,0-3 12 15,-3-2-12-15,0-1 12 0,0-1-12 0,-3-4 11 0,0-2-11 16,0-1 10-16,0 1-10 0,0 0 9 0,0-3-9 16,0-2 8-16,-3-6-8 0,5 3 15 0,-2 2-3 15,0-2 0-15,3-3 0 0,-3 8 5 0,3-2 1 16,-3 5 0-16,0-1 0 0,0 6-2 0,0-2-1 0,3 2 0 16,-6 3 0-16,0 5-7 0,0 0 0 0,0 0-8 15,0 0 12-15,0 13-12 0,0 0 11 0,0 6-11 0,-3 2 10 16,3-3-10-16,0 6 0 0,0-3 0 0,0 0 8 15,3 3-8-15,0-8 0 0,0 8 0 0,3-6 0 16,3-2-10-16,3-3-1 0,-3-2 0 0,6-3 0 31,0 0-16-31,-1-3-3 0,1 1-1 0,0-6 0 0,3-6 11 0,0 1 3 0,-3-3 0 0,3 0 0 16,0-3 17-16,-4-2-10 0,4 0 10 0,-3 0-8 16,3-6 8-16,0 3 0 0,-3-2 0 0,0-1 0 15,0-2 0-15,-4 8 9 0,1-6-1 0,0 12-8 16,-3-4 22-16,0 3-2 0,-3 0-1 0,3 3 0 15,-9 5-3-15,0 0-1 0,6 0 0 0,-3 5 0 16,0-2-15-16,0 7 11 0,-3-2-11 0,0 0 10 16,-3 8-10-16,3-3 0 0,-3 0 9 0,3 3-9 15,-3-2 0-15,0-1 8 0,3-3-8 0,-3 4 0 0,3-6 0 0,0-8 0 16,0 0 0-16,0 0 0 0,0 0-9 0,0 0 0 16,0 0 0-16,9 0 0 0,3-6 9 0,0 4-13 15,0-12 5-15,3 4 8 0,2-3-13 0,-2-1 5 16,3 1 8-16,0-3-13 0,0 6 13 0,0-4-11 15,-3 7 11-15,0-4-10 0,-4 8 10 0,4-2 0 16,-6 5-9-16,-3 0 9 0,0 0 0 0,0 5 0 16,-3 3-9-16,-3 0 9 0,3 5 0 0,-3 3 0 15,0 0 11-15,0 3-11 16,-3-1 16-16,3-2-3 0,-3 3-1 0,3-1 0 0,0 3-12 0,3-8 8 16,0 1-8-16,3-1 0 0,0 0 0 0,0-2 0 15,6-6 0-15,-3-2-10 16,3 2-28-16,0-10-6 0,2 5 0 0,-2-8-1 15,3-3-159-15,0-2-32 0</inkml:trace>
  <inkml:trace contextRef="#ctx0" brushRef="#br0" timeOffset="102110.2">13736 17724 2188 0,'-9'6'97'0,"9"-6"20"16,0 0-93-16,6 5-24 0,3 3 0 0,3-3-644 15,2 3-134-15</inkml:trace>
  <inkml:trace contextRef="#ctx0" brushRef="#br0" timeOffset="102626.67">14364 17978 2534 0,'-9'-13'112'0,"6"5"24"0,3-2-109 0,-3 7-27 16,0-2 0-16,3-3 0 0,3-3 127 0,-3 9 20 16,0 2 4-16,0 0 1 0,3-6-88 0,3 1-18 15,-6 5-3-15,0 0-1 0,0 0-28 0,0 0-6 16,0 0 0-16,0 0-8 0,0 0 0 0,0 11 0 16,-6-3 0-16,0 5 0 0,-3 0 0 0,0 6 0 15,-3-1-8-15,3-2 8 16,-3 2-17-16,3 1 2 0,-3-3 1 0,7 2 0 0,-1-4 1 0,0-1 0 0,3 0 0 0,3-2 0 15,3-3-6-15,-3-8-1 0,0 0 0 0,9 7 0 16,2-1 20-16,-2-6-12 0,3-6 12 0,0 6-10 16,-3-2 10-16,6-3 0 0,0-3 8 0,-3 2-8 15,3-2 15-15,-3-2-2 0,2 5 0 0,-2-3 0 16,3 2-4-16,-3 4-1 0,0-4 0 0,3 6 0 16,-3 0-8-16,-3 8 0 0,0-2 0 0,0 4 0 15,0-2 0-15,-3 5 0 0,-1 1 0 0,-5 4 0 16,0 3 0-16,0-2 0 0,0 2 0 0,0 3 0 15,-2-3 0-15,-1 5 0 0,0-7 0 0,-3 2 0 16,3 3 0-16,-3-3 0 0,3 3 8 0,-3-3-8 16,3 0 0-16,-3-2 0 0,0-1 0 0,-6-2 0 15,0 0 0-15,3-8 0 0,-6 0 0 0,3-8 0 0,0 0 0 16,-5-3 0-16,2-7-12 0,-3 2 12 0,3-6 0 0,-3 1 0 16,0-5 0-16,6-1 0 0,0-2 10 0,0 2 0 15,4 1 0-15,2-3 0 0,0 2-1 0,3 3 0 16,0-2 0-16,3-1 0 0,3 6-9 0,6-5 0 15,3 4-12-15,2 1 12 16,7 5-141-16,6-5-21 0,3 5-4 0</inkml:trace>
  <inkml:trace contextRef="#ctx0" brushRef="#br0" timeOffset="102958.43">14754 18084 1785 0,'0'0'79'0,"0"0"17"0,0 0-77 0,6-8-19 16,0 3 0-16,3 2 0 0,2-2 183 0,4-3 33 16,0 3 6-16,6 0 2 15,0-3-224-15,0 8-52 0,3-8-6 0</inkml:trace>
  <inkml:trace contextRef="#ctx0" brushRef="#br0" timeOffset="103382.16">15075 18129 2419 0,'0'0'215'0,"0"0"-172"15,0 0-35-15,6-2-8 0,3-4 99 0,-3 1 17 0,3 2 4 0,3-2 1 16,-3 0-45-16,6-3-10 0,-3 3-2 0,5-3 0 16,-2-3-43-16,3 3-9 0,0-5-1 0,-3 0-1 15,0-1-27-15,-3-4-6 0,3 5-1 0,-4-6 0 32,-5 6-24-32,0-3-4 0,0 5-2 0,0-2 0 15,-6 5 15-15,-3 0 3 0,3 8 1 0,-6-2 0 0,0 2 23 0,-3 2 4 0,4-2 8 0,-4 3-13 16,-3 8 13-16,3-3 0 0,3 5 0 0,-3 0 0 15,0 0 0-15,3 0 0 0,3 1 0 0,3-4 0 16,-3-2 0-16,6 5-12 0,0-5 12 0,3 3-12 16,-3-3-16-16,6-3-4 0,3 3 0 15,3-8 0-15,0 5-9 0,2-2-3 0,1-3 0 0,0 5 0 16,0-5 24-16,-3 6 5 0,0-4 1 0,0 4 0 16,-1-6 34-16,-2 5 6 0,0 0 2 0,0-2 0 0,-6 2 14 0,6 0 3 15,0-2 1-15,0 2 0 0,-3-5-25 0,3 6-5 16,3-4 0-16,-1-2-1 15,1 0-65-15,0 0-13 0,3 0-2 0,0 0-1 16,0 0-186-16,0-2-36 0</inkml:trace>
  <inkml:trace contextRef="#ctx0" brushRef="#br0" timeOffset="104193.12">15790 18071 1800 0,'5'-13'80'0,"-2"5"16"0,0 0-77 0,3-3-19 16,-3-2 0-16,3 0 0 0,-6 0 180 0,3-1 32 16,-3 1 6-16,0-5 2 0,0 4-90 0,-3 1-18 15,0 0-3-15,0 5-1 0,-3-3-49 0,0 4-11 16,-2-1-1-16,-1 2-1 0,0 1-33 0,-3 5-13 15,3 5 11-15,-3 1-11 0,0 2 0 0,0 5 0 16,0-3 0-16,0 4 0 0,-3 1 0 0,4 4 0 0,-1 0-8 0,0-1 8 16,0-2-10-16,6 2 2 0,-3-4 0 0,3-1 0 15,3 0-7-15,3 0-1 0,0 1 0 0,3-6 0 32,3-3-12-32,3 0-4 0,-3-5 0 0,3 5 0 15,3-2 2-15,0-6 0 0,-1-2 0 0,1 0 0 0,0-3 22 0,3-3 8 0,-3 3 0 0,3 0-9 16,-6-2 9-16,3-3 11 0,0-1-3 0,-3 6 0 15,0-5 17-15,-1 5 3 0,1-2 1 0,-3 2 0 16,0-3 4-16,-3 3 1 0,-3 3 0 0,3 2 0 16,-3 3-15-16,0 0-3 0,0 0-1 0,0 0 0 15,0 0-15-15,0 8 0 0,0 5 0 0,0-2 0 16,0 2 0-16,0 0 0 0,3 3 0 0,0-2 0 16,-3 4 0-16,6 1 0 0,0-3-12 0,0-1 12 15,0 1-22-15,3-3 2 0,3 1 1 0,0-1 0 16,3-8 8-16,-3 3 2 0,2 3 0 0,-2-6 0 15,3-5 1-15,3 0 0 0,-3 0 0 0,3-5 0 0,-3-1 8 0,0-7 0 16,-1 5 0-16,1-5 0 0,3 0 0 0,-3-6 0 16,0-4 0-16,0-4 0 0,0-2 12 0,-3-8-3 15,3 5 0-15,-4-8 0 0,1 6 3 0,3-3 1 16,3-3 0-16,0 6 0 0,3-3 4 0,-3 3 1 16,-3 2 0-16,-4 5 0 0,1 1 5 0,-6 7 1 15,0 6 0-15,-3 0 0 0,-3 0-3 0,0 7 0 16,0 6 0-16,0 0 0 0,-3 11-21 0,-3-3 9 15,0 5-9-15,-3 6 0 0,0 2 0 0,1-3 0 0,-4 9 0 16,3-1 0-16,-3 1 0 0,3 4 0 0,-3-4 0 0,3 5 0 16,0-1 0-16,3 1 0 0,3 3 0 15,0-4 0-15,3 1 0 0,0-3 0 0,0 3 0 0,3-6 0 16,6-4 0-16,0-4 0 0,0 1 0 0,3-1 0 16,0-10 0-16,6 5 0 0,0-7 0 0,2-4 0 15,4-2 11-15,-3 0-11 0,0-2 10 0,3-4-10 16,-1-2 11-16,1-2-11 0,-3-6 12 0,3-3-12 15,-3-2 12-15,0-3-4 0,-4-7 0 0,1 4-8 16,0-2 11-16,-6 0-11 0,3 2 10 0,-9 1-10 16,-6 5 0-16,3-3 8 0,3 8-8 0,-6 3 0 15,-3 0 0-15,3 2 11 0,0 6-11 0,0 5 10 16,-9-8-2-16,3 8-8 0,-3 0 12 0,-3 8-4 16,0-3-8-16,-3 8 0 0,0-2 0 0,1 5 0 15,-4 2 0-15,0 9 0 0,3-1 0 0,-3 6 0 0,0 2 0 0,3-2 0 16,-2 0 0-16,5 0 0 0,0-6 0 0,3 6 0 15,6-3 0-15,0-5 0 0,3 2 0 0,3-5 0 16,3 3-9-16,0-11 9 0,3 6 0 0,3-6-8 16,-1 0 8-16,7-5 0 0,0-2-15 0,0-4 4 15,3-10 1-15,3 3 0 16,5 2-22-16,-2-7-4 0,0-6 0 0,0 0-1 16,9-5-70-16,5-6-13 0,-2-7-4 0</inkml:trace>
  <inkml:trace contextRef="#ctx0" brushRef="#br0" timeOffset="104329.27">16019 17672 2358 0,'9'0'52'0,"3"5"10"0,2-5 2 0,7 0 3 0,3-5-54 15,0 5-13-15,6-6 0 0,-1-2-696 0,7 3-141 0</inkml:trace>
  <inkml:trace contextRef="#ctx0" brushRef="#br0" timeOffset="109306.55">6878 17428 1209 0,'0'-5'108'0,"-3"0"-87"0,0 5-21 0,-3 0 0 15,3-3 89-15,-3 0 14 0,0 1 2 0,3-4 1 16,-3 6-23-16,0-5-5 0,3 2-1 0,-3-2 0 16,-3 5-29-16,3 0-5 0,0-3-2 0,-3 3 0 0,0 3-13 0,0-3-4 15,1 5 0-15,-1 3 0 0,0 0 16 0,-3 3 2 16,0 2 1-16,0 8 0 0,0 3-22 0,-3 2-4 15,3 6-1-15,3 3 0 0,-3-4 3 0,6 4 0 16,1-3 0-16,-1-6 0 0,6 6-19 0,3-6 0 16,3 1 0-16,2-4 0 0,4-1 0 15,0-4 0-15,6-2-9 0,0-3 9 0,-3-7 0 0,9 4 0 16,-3-7 0-16,2-3 11 0,1-3-1 0,0-7 0 16,3 2 0-16,0-6 0 0,-1 1-2 0,-2-5-8 15,-3-4 12-15,3-1-4 0,3-4 1 0,-7 6 0 16,-5-8 0-16,0-5 0 0,3-1-9 0,-9-2 0 15,-3 3 0-15,-6-3 0 0,-3 2-11 0,-3 4-7 0,0-1-2 16,-3 5 0-16,-9 6 8 0,0 3 2 0,3-1 0 0,-2 6 0 16,-4 5 10-16,3 3 0 0,-3-1 0 0,0 4 0 15,3 2-19-15,1 2-1 0,-1 4-1 0,6-1 0 32,3 3-132-32,0 2-27 0</inkml:trace>
  <inkml:trace contextRef="#ctx0" brushRef="#br0" timeOffset="109526.12">7283 17613 2534 0,'-9'-5'225'0,"9"2"-180"0,-6-2-36 0,6 5-9 0,0 0 68 0,0 0 11 15,-3-5 2-15,3-3 1 0,0 8-59 0,0 0-12 16,0-5-3-16,0 5 0 0,0 0-8 0,9-3 0 16,-3-2 0-16,-6 5-844 15,0 0-172-15</inkml:trace>
  <inkml:trace contextRef="#ctx0" brushRef="#br0" timeOffset="109915.45">7658 17449 2361 0,'-6'-18'210'0,"3"15"-168"0,-6-2-34 16,0 0-8-16,9 5 51 0,-9-6 8 0,-3-2 1 0,3 6 1 16,3 2-61-16,-3 0-12 0,-3 2-2 0,-3 4-1 15,3 2 27-15,4 5 6 0,-1 0 1 0,3 6 0 16,-6 2-7-16,3 2 0 0,6 4-1 0,0-1 0 15,-3 6-11-15,3 0 0 0,3-6 9 0,6 1-9 16,0 2 0-16,6-5 0 0,-3 2 0 0,9-5 8 16,8-2 6-16,-2-1 2 0,-3-4 0 0,3-1 0 15,6-5-16-15,-1-3 8 0,-2-5-8 0,0 0 0 16,0-5 0-16,-1-3-13 0,1 0 1 0,0-5 0 16,-9-1 12-16,3-1 0 0,23-25 9 15,-29 19 1-15,-3-11-10 0,3 0 10 0,-3-2-10 0,-6-6 0 0,0 0-13 16,-6-2 1-16,0 0 0 0,-6 5-8 15,0 8-2-15,-12 0 0 0,3 7 0 0,0 4 10 0,-6 5 3 16,-5 5 0-16,-1 2 0 0,0 4 9 0,-3 4-10 16,1 4 10-16,-4 2-10 15,-3 0-13-15,9 2-2 0,9 3-1 0,1 6-710 16,-4 2-143-16</inkml:trace>
  <inkml:trace contextRef="#ctx0" brushRef="#br0" timeOffset="110287.29">8196 17560 1785 0,'6'-8'159'0,"-3"-5"-127"0,-9 0-32 0,3-3 0 16,3 3 120-16,-6 0 17 0,3-1 4 0,-6 1 1 15,4 5-55-15,-1-5-11 0,0 8-3 0,0 2 0 16,-9-2-15-16,3 5-3 0,6 2-1 0,-3 1 0 15,0 5-38-15,0 0-7 0,0 5-1 0,0 6-8 16,3-1 8-16,-3 3-8 0,0 6 0 0,4 5 0 16,5-6 0-16,0 6 0 0,-9 0 0 0,9-6 0 15,9 1 0-15,-4-1 0 0,4-5 8 0,3-2-8 16,0 2 8-16,6-5-8 0,6-3 12 0,-3-5-12 16,0 0 0-16,-1-3 0 0,7-5 0 0,0-5 0 15,0 2 0-15,0-2 0 0,-4-8 0 0,1 5 0 0,-3-8 0 0,0 3 0 16,-3-9-13-16,0 4 5 15,-4-3-10-15,-2-6-2 0,-3-4 0 0,-6-1 0 16,0 0-24-16,-6-2-6 0,-3 2-1 0,-6 3 0 16,0 5-14-16,-5 3-3 0,-1 2-1 0,-3 6 0 15,-3 5-88-15,3 3-18 0,0 0-3 0,1 5-1 0</inkml:trace>
  <inkml:trace contextRef="#ctx0" brushRef="#br0" timeOffset="110664.55">8705 17513 2948 0,'-12'-11'131'0,"6"6"26"0,1-3-125 0,-1 0-32 0,3-3 0 0,3 4 0 31,3-1-19-31,0-3-9 0,2 3-3 0,4-5 0 0,0 2 20 0,3 1 11 0,3-1-12 0,0-2 12 15,3 0-10-15,-3-1 10 0,3 1-8 0,-1 3 8 16,1-6 0-16,0 2-8 0,-3 1 8 0,0 3 0 16,0-4 0-16,-6 1 0 0,0 5 0 0,0 3 0 15,-3-3 0-15,-3 3 0 0,0 5 0 0,-3 0 0 16,0 0 11-16,0 0-3 0,-6 10 0 0,0-2 0 16,0 11 3-16,-3 2 0 0,0 0 0 0,0 6 0 15,-3 2 4-15,3 2 1 0,-3 4 0 0,3-1 0 16,0 6-2-16,3-3 0 0,0-3 0 0,0 3 0 15,3-2-2-15,0-9 0 0,3 3 0 0,-2-2 0 0,2-6-12 0,2 5 11 16,1-7-11-16,0-3 10 0,3 0-10 16,0-8 0-16,3 5 0 0,0-8 0 15,3-2-144-15,0-3-30 0,0-3-6 0</inkml:trace>
  <inkml:trace contextRef="#ctx0" brushRef="#br0" timeOffset="110823.12">8574 17849 2804 0,'-3'0'62'0,"3"0"13"0,-3 0 2 0,3 0 1 0,0 0-62 0,12-3-16 0,0 3 0 15,9-5 0-15,0 5 35 0,9-8 4 0,-1 3 1 0,4-1 0 16,6-2-19-16,6 3-3 0,2 0-1 0,7-3 0 31,5 0-148-31,-2-3-29 0</inkml:trace>
  <inkml:trace contextRef="#ctx0" brushRef="#br0" timeOffset="112095.69">9589 17026 1036 0,'24'-8'92'0,"-12"3"-73"0,6-3-19 0,6-5 0 15,6 2 68-15,5-2 9 0,10-3 3 0,5-3 0 16,10 1-40-16,6-3-7 0,2 2-1 0,6-7-1 16,10-1 13-16,2-5 2 0,6 6 1 0,4-6 0 15,2 3-31-15,0-3-7 0,3 3-1 0,-6 3 0 16,1-1-8-16,-4 1 0 0,-3 5 0 0,-5 0-11 16,-4 5 11-16,-9 0 0 0,-8 3-9 0,-6 2 9 15,-10 3-9-15,-2-2 9 0,-7 2-12 0,-8 8-462 16,-3-6-93-16</inkml:trace>
  <inkml:trace contextRef="#ctx0" brushRef="#br0" timeOffset="112362.31">11488 16349 2091 0,'3'-11'92'0,"-3"11"20"0,3-5-89 0,-3 5-23 15,3-6 0-15,3 6 0 0,0 0 0 0,0 0 9 16,3 0-9-16,0 0 0 0,-3 0 21 0,3 6-2 16,0-4-1-16,3 4 0 0,-6-1 10 0,6 3 3 0,-3 2 0 0,2 1 0 15,1 0-23-15,3 2-8 0,-6 0 0 0,0 6 0 31,3-3-79-31,-6-1-21 0,-3 17-5 0,-9-11-1 0</inkml:trace>
  <inkml:trace contextRef="#ctx0" brushRef="#br0" timeOffset="113290.59">16956 16177 403 0,'21'-3'17'0,"-12"0"5"0,3 3-22 0,9-5 0 0,6-3 0 0,2 8 0 16,1-5 103-16,6-3 16 0,9 3 3 0,2-3 1 15,4 0-78-15,-4 2-15 0,1-2-3 0,3 1-1 16,5 1-10-16,-2 1-1 0,-7 0-1 0,4-1 0 15,3 1-14-15,-4 2 0 0,-5-2 0 0,-1 3 0 16,1-1-14-16,0 0-6 0,-7 1 0 0,4-1-1 16,-3 3-12-16,-3 0-3 0,-7 0 0 0,-2-3 0 15,-3 3-4-15,-3 0-2 0,-6 0 0 16,-3-5 0-16</inkml:trace>
  <inkml:trace contextRef="#ctx0" brushRef="#br0" timeOffset="113517.13">17415 16063 1191 0,'-39'-5'52'0,"12"5"12"0,-11 2-51 0,2-2-13 16,0 0 0-16,3 0 0 0,1 0 56 0,5 3 8 16,0-3 1-16,6 0 1 0,6 0-15 0,3 0-3 15,1 3-1-15,11-3 0 0,0 0-17 0,14 0-3 16,7-3-1-16,9 3 0 0,9-3-26 0,11 1 0 16,1-1-12-16,5 0 12 0,1 3-20 0,9 0 4 15,2-5 1-15,0 5 0 16,1 0-40-16,-1 0-8 0,1 0-1 0,-4 0-1 15,-2 5 13-15,-4-2 4 0,-5-3 0 0,-1 3 0 0,-5 2 25 0,-6-2 6 0,-6 2 1 0,-7-5 0 32,-5 0-29-32,-9 0-6 0,3 2-1 0,-18-2 0 0</inkml:trace>
  <inkml:trace contextRef="#ctx0" brushRef="#br0" timeOffset="120253.18">6589 18148 576 0,'0'0'25'0,"9"0"6"0,3 0-31 0,3 0 0 0,0 0 0 0,8 0 0 15,4 0 125-15,6 0 19 0,3 0 4 0,-1-6 1 16,7 6-27-16,3 0-6 0,-4 0 0 0,10-2-1 16,8 2-59-16,4-5-11 0,0 5-2 0,-4 0-1 15,1-6-25-15,5 4-5 0,4 2 0 0,-1-6-1 16,-3 6 7-16,4-5 2 0,8 5 0 0,-8 0 0 16,-4-3-3-16,4-2 0 0,5 0 0 0,1 2 0 0,-7 1 0 15,0-6 0-15,-5 2 0 0,-3-2 0 0,-1 3-1 0,1-3 0 16,-7 3 0-16,-2-3 0 0,-4 3 0 0,-2-3 0 15,-3 0 0-15,-4 2 0 16,-2-2-185-16,-3 3-38 0</inkml:trace>
  <inkml:trace contextRef="#ctx0" brushRef="#br0" timeOffset="123463.64">15629 16447 864 0,'0'0'76'0,"-6"-3"-60"0,6 3-16 0,0 0 0 16,0 0 133-16,0 0 24 0,0 0 5 0,0 0 1 15,12 0-129-15,-3-5-26 0,3 2-8 0,5 0 0 16,4 1 0-16,3-4 8 0,3 6-8 0,9-5 0 16,5 2 0-16,4-2 0 0,3 2 0 0,5 1 0 15,1-6 18-15,5 8 5 0,10-3 1 0,2-2 0 16,7 0-4-16,2 2-1 0,3-2 0 0,4-1 0 15,8 4-5-15,3-4-1 0,3-4 0 0,6 7 0 16,1-2 8-16,8 0 2 0,0-3 0 0,9 0 0 16,0 3 11-16,0-1 2 0,6-2 1 0,3 3 0 15,-3 0 12-15,6 2 3 0,2-2 0 0,-5 5 0 16,-3-3-26-16,0 6-5 0,3-3-1 0,-9 0 0 0,-6 0-12 0,-6 0-8 16,1 0 8-16,-13 0-8 0,-6 5 8 0,-6-5-8 15,-2 3 10-15,-7-1-10 0,-3 1 10 0,-5-3-10 16,-13 5 10-16,-2-2-10 0,-9 0 0 0,-4-1 8 15,-8-4-8-15,-3 2 0 0,-4 2 0 0,-5-2 9 16,-3-2-9-16,-3 2 8 0,-6 0-8 0,-3 0-16 16,-3 0 4-16,-6 0 1 15,0 0-47-15,0 0-10 0,-6-3-1 0,-6 0-1 16,0 3-48-16,-3 0-10 0,-3-5-1 0,3 5-1 16,-2 0 54-16,-1 0 12 0,3-3 1 0,0 1 1 0,0 2 50 0,3 0 12 0,3-3 0 15,3 3 0-15,0 0-9 0,6 0 1 0,0 0 0 16</inkml:trace>
  <inkml:trace contextRef="#ctx0" brushRef="#br0" timeOffset="126323.89">7786 16481 403 0,'0'0'36'0,"0"0"-36"0,0 0 0 0,0 0 0 16,8 0 265-16,1-3 47 0,0 1 8 0,6-1 3 16,3 0-159-16,3 1-31 0,-3-1-6 0,6 0-2 15,5 1-28-15,7-1-5 0,9-2-2 0,8 0 0 16,7-3-37-16,-1 2-7 0,4-2-2 0,2 3 0 16,7-3-31-16,-1 3-13 0,7-3 11 0,-1 5-1126 15</inkml:trace>
  <inkml:trace contextRef="#ctx0" brushRef="#br0" timeOffset="144116.26">21513 14618 748 0,'0'0'33'0,"0"0"7"0,0 0-32 0,0 0-8 0,0 0 0 0,0 0 0 15,3-5 107-15,-3 5 19 0,3-5 4 0,3 2 1 16,0 0-59-16,0 1-11 0,3-1-2 0,-3 3-1 16,0 3-7-16,0 2-2 0,3-2 0 0,-6 5 0 15,0 0 1-15,3 5 0 0,-3 3 0 0,-3 5 0 16,0 5-5-16,-3 6-1 0,0 5 0 0,-3 3 0 16,3 5 0-16,-6 5-1 0,3 3 0 0,-3 2 0 15,0 6-20-15,-6 3-4 0,6 5-1 0,-2-3 0 16,-1 3-18-16,0-3 10 0,0 5-10 0,3-5 8 15,-3 3 9-15,3-3 2 0,0 0 0 0,0-5 0 16,3-5-19-16,3-3 0 0,-3 2 8 0,3-7-8 0,0-3 20 16,3-3 1-16,0 3 0 0,0-8 0 0,3-2 6 15,0-4 1-15,0-4 0 0,0-1 0 0,-3 1-7 0,3-6-1 16,-3-5 0-16,0 0 0 0,0 2 1 0,0-5 0 16,-3 1 0-16,3-1 0 0,0-5-11 0,-3 2-2 15,3-2-8-15,0-2 12 0,0-6-12 0,0 0 11 16,0 8-11-16,0-8 10 15,0 0-106-15,0 0-22 0,0 0-4 0,0 0-920 0</inkml:trace>
  <inkml:trace contextRef="#ctx0" brushRef="#br0" timeOffset="147824.54">6952 13295 864 0,'33'-5'76'0,"-15"2"-60"0,9 1-16 0,5-4 0 15,10 1 0-15,6-3 0 0,2 3 0 0,4 0 0 16,5 2 40-16,1-2 4 0,2 2 2 0,10 0 0 16,-1 1-20-16,4 2-4 0,-4 0-1 0,3 0-500 15</inkml:trace>
  <inkml:trace contextRef="#ctx0" brushRef="#br0" timeOffset="149003.34">2380 14780 633 0,'21'-16'28'0,"-12"8"6"0,3 0-34 0,0-3 0 0,6 1 0 0,5-1 0 15,7 3 98-15,6-5 13 0,3 2 2 0,8 1 1 16,7-1-20-16,5 3-4 0,7-2-1 0,5-1 0 15,13 1-52-15,5 2-10 0,3 0-3 0,6 0 0 16,7 5 5-16,2 0 1 0,6 1 0 0</inkml:trace>
  <inkml:trace contextRef="#ctx0" brushRef="#br0" timeOffset="152044.09">3645 16497 730 0,'27'-13'32'0,"-9"7"8"0,3 1-32 0,8-3-8 0,4-5 0 0,6 0 0 16,8-1 59-16,13 1 10 0,3-5 3 0,8-1 0 15,3 3-29-15,7-2-6 0,2 2-1 0,6 5-351 16,4-2-70-16</inkml:trace>
  <inkml:trace contextRef="#ctx0" brushRef="#br0" timeOffset="153046.97">7890 16497 968 0,'-3'-13'43'0,"3"13"9"0,6-6-42 0,0 4-10 16,-3-4 0-16,6 4 0 0,2-6 30 0,4 0 4 15,3 5 1-15,3-7 0 0,3 4 3 0,6-2 1 16,5 0 0-16,4 0 0 0,0 3 13 0,5-3 4 16,7-2 0-16,3 4 0 0,8-2-24 0,4 3-5 15,-1-3-1-15,4 3 0 0,-1 2-8 0,0-2-2 16,1 0 0-16,2 5 0 0,1-6-8 0,-7 4-8 15,1 2 12-15,-7 0-12 0,-5 0 12 0,-9 0-12 16,-4 0 12-16,-8 2-12 0,-6 4 0 0,-6-1 0 0,-10-2 0 0,-11-3 0 31,-3 5-32-31,-8 3-4 0,-4-3-1 0,-6 3 0 16,-6 0-27-16,-3-5-4 0,-2 2-2 0,-1 0 0 0</inkml:trace>
  <inkml:trace contextRef="#ctx0" brushRef="#br0" timeOffset="153927.15">12295 16875 403 0,'27'-3'17'0,"-15"3"5"0,6 0-22 0,2-2 0 0,4 2 0 0,6-3 0 15,3-2 107-15,11 5 17 0,7-5 3 0,9 2 1 16,5 0-49-16,1 3-10 0,5-2-1 0,3-4-1 15,7 6-38-15,2 0-7 0,-3-2-2 0,4 2 0 16,-4 0-3-16,6-3-1 0,4 0 0 0,-7 6 0 16,0-3-16-16,1 0 0 0,-7 3 0 0,-2-3 0 15,-4 2 0-15,-5-2 0 0,-10 6 0 0,-5-6 0 16,-10 2-57-16,-8 1-15 16</inkml:trace>
  <inkml:trace contextRef="#ctx0" brushRef="#br0" timeOffset="154653.6">15665 16634 403 0,'11'-13'17'0,"-2"8"5"0,0-3-22 0,3 3 0 0,3-3 0 0,3 0 0 15,9 2 132-15,2-4 21 0,4 2 5 0,9-5 1 16,3 5-89-16,2 2-18 0,10-1-3 0,2 1-1 16,13-2-32-16,5 3-6 0,6 5-2 0,13 0 0 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04T20:51:15.596"/>
    </inkml:context>
    <inkml:brush xml:id="br0">
      <inkml:brushProperty name="width" value="0.09086" units="cm"/>
      <inkml:brushProperty name="height" value="0.09086" units="cm"/>
      <inkml:brushProperty name="color" value="#FF0000"/>
    </inkml:brush>
  </inkml:definitions>
  <inkml:trace contextRef="#ctx0" brushRef="#br0">1645 2593 8355,'22'-12'0,"-3"-1"-485,1-2 451,-1 8 0,3-9 1,1 9-1,0-2 1,0 1-1,0 4 0,0 2 1,1-1-1,1 0 1,2 0-1,-1 2-1,2 1 0,-2 0 0,4 0 0,2 0 0,1 0 1,2 0-1,5 0 0,4 0-15,4 0 1,6 0-1,-2 1 1,2 2-1,5 0 1,-1 0 0,2-1 54,1 2 1,-2-1-1,5 4 1,-1 2-1,-1 1 1,2 2-1,-1-1 27,-30-5 0,0 0 0,1 1 0,1 1 0,0 0 0,1-1 0,0 1 0,1-1 0,1 1 0,-1 0 0,1-1 0,0 1 0,1-1 0,1 0-3,2-1 1,0 0 0,-2 0 0,0 0 0,6 0 0,0-1 0,1 1 0,0 0 0,1-1 0,-1 0 0,2-1 0,0 0 0,-1-2 0,1 1-26,-1-1 0,1 1 1,3-3-1,-1 1 0,-2 1 1,0 1-1,0-1 0,0 0 1,-1 0-1,1 0 0,0 0 1,0-1-1,1 1 0,0 0 11,0 0 0,0 0 1,0 1-1,-1-1 1,1-1-1,-1 1 1,0-1-1,0 1 0,0 0 1,0 0-1,1 0 1,0 0-12,0 0 0,0 0 1,0 0-1,1 0 1,-1-2-1,1 0 1,-1 0-1,-1 0 1,0 0-1,0 0 1,0 0-1,0 0 1,1 0-1,0 0 8,0 0 1,0 0 0,-4 0 0,-1 0 0,2 0 0,-1 0 0,1 0 0,0 0 0,1 0-1,0 0 1,1 0 0,0 0 0,-1 0 0,-1 0-7,0 0 1,-1 0-1,-1 0 1,0 0-1,0-1 1,-1 0-1,-1 0 1,0 0-1,-1-1 1,0 0-1,-2 0 1,-1 0 31,-2 0 0,-1-1-26,29 2 0,-33-2 1,1 1-1,24 2 0,-5 0 1,-5 0-1,-5 0-72,-4 0 0,-4 1 1,-5 3-1,-5 2 1,-5 2-1,-4-1 1,-4 4-876,-6 3 0,-4 0 935,-1 5 0,-15 0 0,-4 3 0</inkml:trace>
  <inkml:trace contextRef="#ctx0" brushRef="#br0" timeOffset="1">4112 4420 8355,'-6'6'-407,"5"-6"367,-4-1 0,10-8 0,3 4 0,2 0 0,1 0 0,1 2 0,-1 2 0,1 1 0,-1 3 0,-1 3 397,-2 5-426,-3 3 0,-5 4 1,0 4-1,0 4 1,0 3-1,0 3 1,0 2 47,0 5 1,0 0 0,0 4-1,1-2 1,3-1 0,5 1-1,5 2-1,5 1 1,2 2 0,2 0 0,0-1-1,0 1 1,0 1 0,0 1 53,-1 2 0,-4 4 0,-4-2 1,-4 3-1,-3 1 0,-2 3 0,-4 2 2,-4 2 0,1-31 0,-2 0 0,-7 30 0,-2 1 0,6-32 0,0 1 0,-9 30-52,-2 0 1,4-1-1,-3-4 1,2-1 0,-1-1-1,-1-3 1,1-1-20,2-3 1,5-2-1,2-3 1,2-4-1,3-2 1,2-5-1,4-3 57,3-4 1,2-2 0,0-4 0,-1-4 0,1-2 0,1-3 0,1-1-142,1-1 1,-1-6 0,0 2 0,1-3 120,-1-1 0,1-5 0,-1-1 0</inkml:trace>
  <inkml:trace contextRef="#ctx0" brushRef="#br0" timeOffset="2">3963 4386 8355,'0'5'-183,"0"-5"0,0-7 1,0-3 150,0-1 1,5 3 0,3 2 0,2-1-1,3 1 1,2-1 0,4-1-21,2 0 0,2 4 0,0-2 0,0 0 0,0 1 0,1 0 0,1 1 8,2-1 1,0 3 0,-3-1-1,1 1 1,2 2 0,-1 0-1,2 0-38,3 0 1,0 2-1,2 0 1,-1 3 0,1 0-1,-1 2 1,1-2 48,0 0 1,1 2 0,0-1 0,1-1 0,-1 0 0,-1-1-81,-3 1 164,3-4 0,-7 5 1,3-3-1,0 1 1,-1-2-1,1-1 45,0-1 1,1 0 0,1 0-1,0 0 1,0 0 0,2 0 0,2 0-88,-1 0 0,0 0 0,1 0 0,-1 0 0,0 0 0,0 0 0,1 0-20,-1 0 0,-1 0 0,-1 0 0,-3 0 1,0 0-1,-1 0 19,0 0 1,2 0 0,-3 0 0,0 2 0,-1 0 0,1 2 0,-1-1 5,2-2 0,-2-1 0,3 0 0,0 0 0,0 0 0,2 0 0,-1 0-6,1 0 0,-5 0 0,4 0 0,-3 0 0,-1 0 0,-3 0 0,-3 0 53,-1 0 0,-4 0 0,3 0 0,-1 0 1,-4 0-1,0 0-49,-1 0 0,-1 0 0,0 0 0,1 0 0,-1 1-136,1 3 1,-2-2-1,-1 5 1,-3-1-8,-1 0 1,-1-2 129,-4 4 1,0-4 79,0 3 1,1-3-76,3 4 0,-3-1 0,3 5-1,-3-1 0,-1-3 0,0-1 0,-1 2 0,-1 3 0,-2 2 0,1 1-4,2-1 0,1 2 0,0 1 0,0 1 0,0 1 0,0 0 0,0 0 21,0 1 1,0 2 0,-1 0 0,-2 1 0,-1-1-1,2-2 13,1-1 1,1 0-1,0 5 1,0 2-1,0 0 1,0 1-1,0 0-47,0-1 0,0 6 0,0-2 0,0 3 0,0 0 0,0-1 0,0-1-3,0 0 0,3-1 0,2 0 0,2 0 0,0 1 0,1-1 0,-2 2 41,-1 1 1,-1-2-1,-4-1 1,0 2-1,0 1 1,0 1-1,0 0 52,0 0 1,-5 1-1,-2-1 1,-4 0-1,0 2 1,0 1 0,-2 1-68,-2-2 0,2 4 0,-2-1 0,2 0 0,2 2 0,-1-2 0,2 1-49,2-3 0,2-2 0,4-1 0,-2 1 0,1-1 0,2 0-27,1 0 99,0-4 1,1 1 0,2-3-1,2 0 1,1 0 0,2-1 57,-2 1 1,4-7 0,-3 3 0,0-1 0,0-4 0,-1-1 0,-1-3-55,0 2 0,3-5 0,-5 4 0,0-4 0,-2 0 0,1-1-43,1 1 0,-1-1 1,1 0-1,-1 1 533,-2-1 918,0-4-573,0-2 0,0-7-1132,0-1 0,-4-4 0,-1-3 1,-2 1-1,-1 3 0,-3 0-27,0-1 1,-5 5-1,-4-2 1,-2 1 0,-5 1-1,-3-2-294,-3 1 583,-2 2 0,-3 1 0,0 0 0,0 0 0,1 0 0,0 0 93,1 0 1,1 0 0,-5 0 0,-2 0 0,0 0 0,-4 0 0,1 0-60,-4 0 0,0 0 0,1 0 1,-2 0-1,1 0 0,-2 0 1,-2 0-41,-3 0 0,0 0 0,1 0 0,2 0 1,0 0-1,1-1 0,2-2-31,3 0 0,0-1 0,0 4 0,1-2 0,1 0 0,2-3-327,2-1 272,2 3 1,6-2 0,3 4 0,3-2 0,3-1 0,1 2 0,1 0-1210,3 2 1300,-2 6 0,-2 5 0,-6 7 0</inkml:trace>
  <inkml:trace contextRef="#ctx0" brushRef="#br0" timeOffset="3">3974 6853 8355,'7'-2'167,"-3"-2"1,-3 2 0,0-3 0,3 4 0,2 6-228,1 4 0,-1 1 0,-3-1 0,0-2 0,0 2 0,-1 1 0,1 3-29,1 2 0,1-1 0,-3 5 0,2 1 0,-1 2 0,-2 2 1,-1 3 82,0 3 1,-5 7 0,-3 2-1,-2 3 1,-3 5 0,-2 8 0,6-25-1,-1 2 21,-1 2 0,1 0 1,0 4-1,1-1 1,-1 1-1,1-1 0,-2 2 1,1 0-1,0 1 1,0 1-1,0-1 0,0 1-5,0 0 1,1-1-1,1 0 1,2-1-1,-3 0 1,1-1-1,0 0 1,1-1-1,0 0 1,0-1 0,1-2-1,1 0 1,0-1-1,2-1-8,-2 30 0,1-5 0,4-5 0,0-1 0,0-4 0,0-3 0,0-3-26,0-2 0,0 3 0,-1-5 0,-2-3 0,-2-3 1,0-4-180,0-1 1,-4-2 0,2-1-1,-2-2 1,0-2 202,1-3 0,-5 1 0,-4 1 0</inkml:trace>
  <inkml:trace contextRef="#ctx0" brushRef="#br0" timeOffset="4">3974 6955 8355,'-29'0'-1171,"4"0"1042,5 0 1,8-1 0,10-2 0,5 0 0,8 0 0,3 2-1,0 1 175,-2 0 1,3-4-1,2 0 1,-1 2-1,3-1 1,3 1-1,6-3 93,4-2 0,3 3 1,5-2-1,4 1 1,5 1-1,3 0 0,2 1-137,-2 0 0,7 2 0,-1 1 0,0 0 0,2 0 0,-2 0 0,0 1-31,-2 3 1,-1-3 0,2 3-1,0-3 1,-1-1 0,0 0 74,1 0 0,-4 0 1,5 0-1,-3-1 0,-2-2 1,1-2-1,-4-1 24,-3-3 0,3 3 0,-6-2 1,4 1-1,1-1 0,-2 2 0,-2 0-107,1 4 1,0-3 0,-2 1-1,-2 2 1,-3 0 0,-1 2-294,0 0 290,0 0 1,-3 0 0,-2 0 0,-2 0 0,-1 0 0,-1 0 44,0 0 1,-7 0 0,-1 0-1,-3 0 1,-4 0 0,-1 0 144,-2 0 0,-3 0 1,-2 2-1,-1 1 0,-4 5-174,-3 2 0,-3 2 1,-4-2-1,2-1 1,1-2-1,1 2-28,0 1 0,1 2 0,4-1 1,0 0-1,0 2 0,0 1 1,0 3 46,0 0 0,0 2 0,-1 4 1,-2 1-1,-1 2 0,1 3 0,-1 3 55,0 3 0,-4 3 1,5 0-1,0 4 0,2 4 1,1 2-43,0 2 1,0 4 0,0-1 0,0 3 0,0 1 0,0 1 0,0-1 24,0 0 1,0 0-1,0-1 1,0-2-1,0 0 1,0 0 0,0 1 26,0-2 0,0 2 0,0-5 0,-1 2 0,-2 2 0,-1-4 0,0-3 36,-1-4 1,3-4 0,-6 1 0,-1-1 0,0-2 0,1-1 6,0-2 0,0-3 1,-3-2-1,1 0 1,1-1-1,3 0 1,-1-4-112,1-4 0,3 2 0,-2-5 1,1 1-1,1-3 0,0-2-188,2-1 0,1-1 818,0 0 1,0-5-1,-1-5-541,-3-4 1,-1-2-1,-4 3 1,1-2-1,-1 0 1,-1 0-1,-1 0-399,-1 2 0,-3-1 1,-1 1-1,-2-2 1,-4 1-1,-2 2-918,-3 1 1200,-4 0 0,0 0 0,-7 0 0,-5 0 0,-5 0 0,-7-1 106,-4-3 0,-1 3 1,27-1-1,0 0 1,-2 1-1,0-1 0,-2 1 1,-2 0-1,-2-1 1,-2-1-1,-2 0 1,-1 0-42,-3-2 1,0 1 0,-2 0 0,-2 1 0,-1 0 0,-1 0 0,-2 0 0,-1 1 0,-1 0 0,0 1 0,-1 1 0,0-1-1,3 1 1,0 0-60,3 0 0,0 0 0,3 0 0,1 0 0,4 1 0,2-1 0,0 1 0,1 1 0,3 0 0,2 1 0,2 0 0,2 0-203,-28 6 0,1 1 0,2 2 0,4 0 0,0 2 233,3 2 0,1 4 0,5-1 0,1 3 0,-1 0 0,0 1 0</inkml:trace>
  <inkml:trace contextRef="#ctx0" brushRef="#br0" timeOffset="5">19644 8086 7842,'0'-11'-19,"0"-1"0,5 1 0,3-1 0,3 2 0,3 1 0,2 3 0,1 1 0,-1 2 0,-2 1 0,-1-1 0,-1-1 34,-1 2 0,0 1 0,1 1 0,-1 0 1,1 1-1,-1 1 0,0 3 0,1 1 15,-1-1 0,5 4 1,0-2-1,2 3 0,2 2 1,2-1-1,2 1-53,2-1 1,4 0 0,4 0 0,1-3-1,3-1 1,6-1 0,3-1 47,2 0 1,9-1 0,1-4 0,3 0 0,-29 0 0,1 0 0,2 0 0,-1-1 0,3 0 0,0-1 15,2 1 1,-1-2 0,3 0-1,0-1 1,0 1 0,1 1 0,0-1-1,0 1 1,2-1 0,-1-1-1,0 1 1,1 0 0,-1-1 0,1 0 1,-1 1 0,-1 0 0,-2-2 0,-1 0 0,2 2 1,-1 0-1,-2-1 0,-1 0 0,0 1 0,-1 0 0,-2 0 1,-1 1-1,-2 0 0,0 0-31,28-3 0,-10 3 1,-5-1-1,-2 0 0,-2 0 1,-4 0-65,-5 0 0,-1 2 0,-4 1 0,-2 0 1,-2 0-1,-3 0 0,-2 0-261,-1 0 0,-6 0 0,-3 1 0,-1 3 313,0 4 0,3 2 0,-4 1 0</inkml:trace>
  <inkml:trace contextRef="#ctx0" brushRef="#br0" timeOffset="6">17600 9673 8355,'11'0'-92,"0"0"1,1 0 0,-1-1 0,2-1 0,1-2-1,2 1 1,2 1 0,2-1 0,1-1 204,-2 2 0,6-3 1,-2 1-1,1 1 1,0 1-1,0-1 1,3 0 62,3 0 0,3 1 0,2-1 1,-1-1-1,1 2 0,2 0 1,3 2-253,0 0 1,-2 0 0,4 0 0,1 0 0,2 0 0,-1 0-366,-2 0 255,2 0 1,-9-3-1,0-1 1,-4 1 0,-3 2 185,-3 1 0,-1-10 0,-1-3 0</inkml:trace>
  <inkml:trace contextRef="#ctx0" brushRef="#br0" timeOffset="7">1839 12757 8355,'-12'0'0,"2"1"-698,3 3 0,0-1 0,3 3 1309,-3-1-548,2-1 1,2-4-1,10 0 1,4 0-1,2 1 1,-1 2-1,1 1-123,2-2 1,-2 1-1,3-1 1,0 2-1,-1-1 1,0-2-1,0-1 30,1 0 1,0 0 0,-1 0-1,4 0 1,4 0 0,3 0-1,3 0 88,4 0 0,-2 0 1,9-1-1,-1-2 1,3-1-1,2 2 1,2 0-34,0 2 0,-4 0 0,-2 0 0,1 0 0,-2 0 1,1 0-33,-4 0 1,-1 0-1,-4 0 1,0 0 0,1 0-1,1-1 1,1-1 9,0-2 0,-1-1 0,0 2 1,0-2-1,3 0 0,-1-1 0,1 1 4,-2-1 0,-4-1 0,1 2 0,1 0 0,-1 0 0,1 2 0,-2 2-18,2 1 0,0 0 1,0 0-1,-3 0 1,0 0-1,-1 0 19,0 0 1,4 0 0,-2 0 0,3 0 0,1 0 0,1 0 0,-1 0-6,0 0 1,0 0-1,1 0 1,-1 0-1,0 0 1,0 0 0,1 0-9,-1 0 1,0-4-1,-1-1 1,-1 0-1,-3-1 1,0 0 0,-1 0 69,0 0 1,-1 2-1,-6-2 1,0 1-1,-2 2 1,1 2-24,2 1 0,-5 0 0,-1 0-42,-4 0 0,0 0 0,-1 0 0</inkml:trace>
  <inkml:trace contextRef="#ctx0" brushRef="#br0" timeOffset="8">5516 12757 8355,'12'0'0,"-5"0"-626,1 0 584,0 0 1,-1 0 0,1 0 0,2 0 0,3 0 0,3 0-1,2 0 1,2 0 0,3 0 0,4 0 5,3 0 1,3 0-1,3 0 1,-1 0 0,2 0-1,-1 0 1,2 0 5,1 0 0,-1 0 0,3 0 0,-1 0 0,0 0 0,0 0 1,1 0 25,2 0 1,1 0 0,1 0 0,-2 0 0,-1 0 0,1 0 0,1 0 36,2 0 1,-4 0 0,-2 0-1,1 0 1,-2 0 0,1 0 0,-5 0 39,-3 0 0,4 0 0,-5 0 0,1 0 0,1 0 0,0 0-41,1 0 0,1 0 0,-1 1 1,0 2-1,0 1 0,1 0 1,-1-1-75,0 1 0,2 0 1,0-4-1,2 1 1,-1 2-1,-1 1 1,-2-2 34,0-1 0,1-1 1,0 0-1,2 0 1,1 0-1,0 0 1,0 0 111,0 0 1,2 0 0,-4 0-1,4 0 1,-1-1 0,2-1-96,-1-2 1,-2-4 0,3 3-1,0-1 1,-2-2 0,1 0-1,0 2-7,-1 1 0,-1-3 0,-2 5 0,1 0 0,2 1 0,0-1 0,1-1 29,-4 2 1,5-3-1,0 1 1,0 1-1,1 1 1,1-1-1,2-1-31,1 2 0,3 1 0,1 1 1,-3-2-1,-3 0 0,-3-2-102,-2 1 0,-2 2 0,-6 1 0,-1 0 1,-1 0-1,-1 0 0,1 0 113,0 0 1,2 0-1,2 0 1,-2 0 0,0 0-1,2 0 1,2 0 31,3 0 0,4-1 0,-4-2 0,0 0 0,0-1 1,0 0-14,-1 0 0,3-1 0,-4 3 0,-1-2 0,-5 1 0,-1 2 1,-1 0 17,0-3 0,3 3 0,-5-3 1,0 2-1,-2 2 0,-3 0 0,0 0-81,-2 0 1,-4 0 0,3 0 0,-1 0 0,0 0 0,-1 0 0,-2 0-225,-1 0 0,-2 0 0,1 0 0,-1 0 1,1 2 255,-1 2 0,-5-3 0,0 4 0</inkml:trace>
  <inkml:trace contextRef="#ctx0" brushRef="#br0" timeOffset="9">10907 12814 8355,'0'-11'8,"5"-1"1,3 2-1,2 1 1,2 2 0,4-1 15,3 2 1,-2-1-1,3 5 1,-1-2-1,0 2 1,-2-1-1,1 0-79,0 0 1,-3-1 0,4 4 0,1 0 0,3 0 0,3 0 0,0 0 76,0 0 1,4 1 0,3 2 0,4 0 0,0 0 0,-2-2-108,0-1 0,3 4 1,0 0-1,-2-2 1,-1 0-1,-5-2 1,-4 0-24,-6 0 0,-4 0 0,-5 1 0,-5 1 1,-7 2-208,-10-1 315,-5 3 0,-12 1 0,-1 4 0</inkml:trace>
  <inkml:trace contextRef="#ctx0" brushRef="#br0" timeOffset="10">12517 12803 8355,'0'-8'8,"0"1"135,0-2 1,5 0-1,2 0 1,0 3-1,1 0 1,1 3 0,1-1-164,1 0 1,5-1-1,0 2 1,2 0 0,2 0-1,2 2 1,2 1 0,2 0 16,5 0 1,2 0 0,2 0 0,4 0 0,4 0-1,5 0-128,5 0 1,-1 0 0,-1 0 0,-3 0 0,-3 0 0,-1 0-1,-2 0-88,-4 0 1,-2 0-1,-14 0 1,-4 0 218,-4 0 0,-8 5 0,0 1 0</inkml:trace>
  <inkml:trace contextRef="#ctx0" brushRef="#br0" timeOffset="11">1930 13420 8355,'-7'0'-1857,"-1"0"2211,5 0 1,-2 1 0,8 1-421,4 2 1,1 0 0,9-4 0,-1-1 0,3-2 0,1-1 0,1 1 111,-2-3 1,0 4 0,4-4-1,-1 0 1,3 4 0,0-1 0,2 1 12,-2-2 1,3 0-1,0 4 1,1 0-1,3 0 1,1 0-1,2 0-73,3 0 0,-1 0 0,5 0 0,2 0 0,3 0 0,4 0 0,0 0-37,0 0 1,-2 0 0,-3-1 0,-2-2-1,-1 0 1,-1 0 0,1 2 87,2 1 0,-3 0 0,1 0 0,2 0 0,4 0 0,0 0-30,2 0 0,-7 0 0,6 0 0,1 0 0,1 0 0,1 0 0,0 0-88,-1 0 0,4-1 0,-4-2 0,0-1 0,-2 2 0,-5-1 0,-2 1 133,-1-2 1,-4-1-1,3 2 1,-2-2 0,-1-1-1,1-2 21,-1 2 1,3-3 0,-1 4 0,-1 0 0,0-2 0,-2 2 0,-1 0-105,-2 3 0,-1-3 1,-1 1-1,-2 1 0,1 2 1,-2 1-1,-2 0-266,-3 0 1,-3 0 0,-2 0 0,-4 0 296,-2 0 0,-1 0 0,-1 0 0</inkml:trace>
  <inkml:trace contextRef="#ctx0" brushRef="#br0" timeOffset="12">6110 13465 8355,'12'0'-224,"0"0"0,5 0 1,4 0-1,6-1 251,2-3 1,3 3 0,5-4 0,2 1 0,0 0 0,2 0 0,0 1 61,2-1 1,4-1 0,1 2 0,0-1 0,4 1 0,3-3 0,3 0-104,3 0 0,2-3 1,-28 6-1,-1 1 1,1-1-1,0 1 1,1-1-1,0-1 1,2 2-1,0-1 1,1 0-1,0 0-7,-1 0 0,0 0 0,3 1 0,2 0 0,-2-1 0,0-1 0,2 2 0,0-1 0,0 1 0,1 1 0,-1-1 0,0 0 0,-1 0 0,1 0-30,-1 1 1,1-1 0,-1 1 0,0 0 0,-2 0 0,0-1 0,-1 0 0,0 1 0,0-1 0,-2 1 0,0 0 0,0 1 1,0 0 0,0 0 1,-3 0-1,0 0 0,1 0 1,0 0-1,-2 0 1,0 0-1,30 0 0,0 0 1,-4 0 17,1 0 1,-2 0 0,-3 0 0,-4-2 0,-2 0-1,-2-2 1,1 2 95,-1 0 1,4 1-1,-2-1 1,1-2-1,-1 1 1,2 2 99,1 1-141,2 0 1,3-4-1,1 0 1,3 2 0,2 0-1,2 2 14,0 0 1,-4-3-1,2-1 1,-1 1 0,-2 2-1,0 1 1,-1 0-57,2 0 1,-4 0 0,-5 0 0,-1 0-1,-3 1 1,-1 2 0,-2 1 4,-3-2 0,-3-1 0,-6-1 0,-1 0 0,-3 0 0,-1 0 0,-3 0-95,-1 0 1,-6 0 0,-3 0 107,-2 0 0,-2 0 0,1 0 0</inkml:trace>
  <inkml:trace contextRef="#ctx0" brushRef="#br0" timeOffset="13">13534 13477 8355,'16'0'-247,"3"0"0,3 0 1,2-2-1,1 0 0,3-2 1,1 1 257,3 2 1,1-3 0,1 1-1,1 0 1,-1 1 0,0-1 0,2-2 133,2-1 0,2 2 0,7-3 0,3 1 0,3 1 0,6-1 0,4 1-140,-29 2 1,0 0 0,5 1 0,0-1 0,0 2 0,1 0 0,2-1 0,1 0 0,1 1 0,2 0 0,2-1 0,0 1 0,3 0-1,0-1-85,2 1 1,0-1 0,-1-1 0,0 2 0,1 1 0,0 0 0,-2 0 0,-1 0 0,-1 0 0,0 0 0,-1 0-1,0 0-221,0 0 0,-2 0 0,-2-2 0,0 0 1,-3 0-1,-1 0 301,-3 1 0,0 0 0,-2 0 0,-1 0 0,26 1 0,0 0 0,1 0 0</inkml:trace>
  <inkml:trace contextRef="#ctx0" brushRef="#br0" timeOffset="14">1747 14150 8355,'-11'-3'0,"1"-2"0,2-2 0,-1 3 31,6-3 0,-1 3 0,5-4 0,3 1 0,3-1 1,4 2-1,1-1 0,3 1 0,5-1 8,1 0 0,6-2 1,1 5-1,1 2 1,3-1-1,1 1 0,2-2-53,3 2 0,3 0 1,6 4-1,1 0 1,3 2-1,2 0 1,4 1-71,3 2 1,-28-3-1,0-1 1,32 3-1,-31-3 1,0-1-1,2 0 1,0 0 0,0 0-1,1 0 1,0 0-1,0 0 66,0-1 0,0 0 1,5 0-1,0-1 1,-2 0-1,0 0 0,1 0 1,-1 0-1,0 0 1,-1 0-1,0 0 0,-1 0 66,-1 0 0,-1 0 1,2 0-1,-1 0 1,28-1-1,-31 0 0,0 0 1,0-1-1,-1 0 1,28-2-1,-6 0-73,-4 0 0,-5-1 0,-4 3 1,-8-2-1,-9 1 0,-7 2-46,-5 1 1,-8 0 0,-8 0-1,-10 0 1,-6 1-171,-3 3 0,0-1 1,2 4 240,2 2 0,-8 1 0,3 2 0</inkml:trace>
  <inkml:trace contextRef="#ctx0" brushRef="#br0" timeOffset="15">8360 14150 8355,'0'-7'79,"0"-1"0,3 1 0,4-4 1,10 3-1,7 1 0,9 2 0,6 1 1,9 1-1,7-3 0,8 1 0,-28 3 1,0-1-97,3 2 0,0 0 1,4 0-1,1 1 1,3-1-1,0 2 1,2-1-1,0 0 0,2 0 1,0 0-1,2 0 1,-1 0-1,3 0 1,0 0-21,2-1 1,0 2-1,-1-1 1,0 1-1,-1 0 1,0 0-1,0 2 1,0-1-1,-1 1 1,0-1 0,2 2-1,0-1 1,-3-1-1,0 1-34,-3-1 1,-1 1 0,2 1 0,-2 0-1,-3-2 1,-1-1 0,-1 1 0,0 0 0,-1 0-1,-1 0 1,-3 0 0,-1 0 0,-2-1 0,-1 0 81,31 1 1,-7-2-1,-6 0 1,-2 0-1,-4 0 1,-4 0-63,-3 0 1,-4 0-1,-3 0 1,1-2-1,-2 0 1,-4-2-1,-4 1-1077,-2 2 1128,-7 1 0,2 0 0,-5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04T21:02:50.275"/>
    </inkml:context>
    <inkml:brush xml:id="br0">
      <inkml:brushProperty name="width" value="0.09086" units="cm"/>
      <inkml:brushProperty name="height" value="0.09086" units="cm"/>
      <inkml:brushProperty name="color" value="#FF0000"/>
    </inkml:brush>
  </inkml:definitions>
  <inkml:trace contextRef="#ctx0" brushRef="#br0">320 12597 8355,'-23'0'-420,"5"0"0,3 0 1,2 0 416,2 0 1,3 0 0,4 0 0,6 0 0,8 0 0,6 0 0,7-1 0,4-2 0,1 0 159,0 0 0,3-2 0,0 0 0,1 0 1,-1-2-1,0 2 0,-1 0-64,-1 3 1,4-3 0,-3 1 0,0 1-1,0 1 1,1-1 0,-1-1-108,1 2 0,1 1 0,4 1 0,2 0 0,-1 0 0,-1 0 0,-2 0-55,0 0 1,1 0 0,-1 0 0,-1 0 0,-1 0 0,-2-2 0,0 0-18,0-2 1,-1 0-1,-5 3 1,0-2-1,-4 0 1,-2-1-12,-4-1 0,-3 2 1,-4-3-1,-7 1-829,-7 2 926,-3 2 0,-6 1 0,-2 0 0</inkml:trace>
  <inkml:trace contextRef="#ctx0" brushRef="#br0" timeOffset="1">1199 12300 8355,'-6'-5'-288,"2"-2"1,3 0 0,2 1 286,3 1 0,2-3 1,6 6-1,-1 2 0,0 3 1,0 4 78,-4 2 1,3 1 0,-2 3-1,2 0 1,2 4 0,0-1-42,3 1 6,-2 3 1,9-6 0,-3 4 0,2-1 0,2-4 0,0 1-31,0 2 0,1-7 0,3 2 0,2-1 1,1 0-1,-1 0 0,-1-1 35,-2-1 1,-3-6-1,-4 2 1,-5-1-1,-6 1-34,-4 3 1,-14 3-1,-11 3 1,-15 2 0,-13 6-1,-10 3-107,27-11 0,-1 0 1,0 3-1,-1 0 0,-1 0 1,-1 0-1,-1 2 0,-1 2 93,-1 3 0,-2 0 0,0-3 0,0 0 0,-39 25 0</inkml:trace>
  <inkml:trace contextRef="#ctx0" brushRef="#br0" timeOffset="2">9445 14859 8355,'-5'7'0,"-3"1"-37,-2 1 1,4 1-1,2 2 1,2 2-1,-1 3 1,-1 1-1,2 2 1,0 3-1,2 4 1,-1 3-1,-1 3 1,-4 2-1,1 4 214,0 2 1,-2 4-1,2 2 1,-2 2-1,0 5 1,0 1 0,2 4 320,0 2-526,2-27 0,0 0 0,-1 3 1,0 0-1,0 1 0,1 1 1,-2-1-1,1 0 0,-1 0 0,1 1 1,-1-1-1,1 1 0,0 0 1,0 1 9,0 0 0,-1 1 0,1-2 0,-2 1 0,1-3 0,-1 0 0,1 1 1,0-1-1,0 1 0,0 0 0,0 2 0,-1 0 0,1 1 0,-1 0-36,2-2 0,-1 0 50,-1 2 0,1-2 0,2-4 0,-1-1 0,-1 1 0,0-1 0,1-1 0,-1-1 0,-2 30 1,-1-2-56,2-2 1,-4-6 0,2-2-1,-1-3 1,0-3 0,3-1 0,0-2-76,-1-2 0,5 1 0,-2-5 0,3 1 0,1-4 0,0-2 1,1-3-243,3-3 1,2 0 0,5-9 375,1-1 0,-1-1 0,1-2 0</inkml:trace>
  <inkml:trace contextRef="#ctx0" brushRef="#br0" timeOffset="3">7218 17531 8449,'5'-6'-442,"5"2"1,7 3-1,7-1 1,4 0 558,3-2 1,4 0 0,4 3 0,5-2 0,5-2 0,0 0 0,3-1-4,5 0 1,2 2-1,-27 1 1,0-1 0,2 1-1,0 0 1,0 0-1,1 1 1,2-1 0,0 0-1,0 0 1,0 1-92,-1-1 0,1 0 0,4 0 1,-1-1-1,1 1 0,0 1 1,1-1-1,1 1 0,1-1 0,1-1 1,0 1-1,0 0-74,0-1 0,1-1 0,0 2 0,1 0 0,0-1 1,1 0-1,1 0 0,1-1 0,1 1 0,1-1 0,0 1 1,0 0-1,0 0 0,1 1 23,0 0 0,-1 1 0,-1 0 0,0 0 1,3 2-1,0 0 0,-1 0 0,0 0 1,1 0-1,-1 0 0,1 0 0,0 0 1,1 0-1,0 0 74,2 0 1,0 0 0,2 0 0,-1 0-1,0 0 1,0 0 0,0 0 0,0 0-1,2 1 1,0 0 0,0 0 0,0 0 0,2 1-1,-1 1-52,1 1 1,1-1-1,-20-2 1,1-1 0,-1 1-1,1 0 1,0 1 0,0-1-1,1 0 1,1-1 0,-1 0-1,1 0 1,1 0 0,0 0-1,1 0 1,1 0-1,0 0-57,0 0 0,0 0 0,1 0 0,0 0 0,0 0 1,0 0-1,-1 0 0,0 0 0,0 0 0,0 0 1,1 0-1,-1 0 0,1 0 0,0 0 0,0 0 1,2 0-1,-1 0 0,1 0 0,0 0 0,-1 0 1,1 0 67,-1 0 1,1 0 0,0 0 0,-1 0 0,0-1 0,0 1-1,-1-1 1,0 0 0,0 0 0,0 0 0,0-1 0,0 0 0,1 0-1,2 0 1,-1 0 0,0-1 0,1 0 0,0 0 0,1 0-1,1 0 1,-1 0 45,0 1 0,1-1 0,0 1 1,-3-2-1,-1 1 0,2-1 1,0 2-1,2 0 0,-1 0 1,2 0-1,0-1 0,0 0 0,0 1 1,0 0-1,0 0 0,1 0 1,0 1-1,-1-1 0,1 1 1,-1-1-1,0 1-15,2-1 1,-1 1 0,1-1-1,-1 1 1,1 1 0,-1-1 0,3-1-1,-1-1 1,1 1 0,0 0-1,0 1 1,-1-1 0,0 1 0,1 0-1,-1 1 1,0-1 0,-1 1-1,1-1-91,0 1 0,0 0 0,0 0 0,-2 0 0,1 0 1,-1 0-1,2 0 0,-1 0 0,0 0 0,0 0 0,-1 0 1,1 0-1,-1 0 0,-1 0 0,1 0 0,-1 0 1,-1 0-1,0 0 0,-1 0 0,1 0 0,-1 0-7,0 0 1,0 0 0,-1 0-1,-4 1 1,0-1 0,0 1 0,0-1-1,0 1 1,-1 0 0,-3 0-1,0 1 1,-1-1 0,18 0 0,-1 0-1,-1 0 1,-1 0 0,-4-1-1,-1 0-330,-3 0 1,-1 0 391,0-1 0,-1 2 0,-9 0 0,-1 2 0,1-1 0,1-1 0,0 1 0,-1-1 0,1 0 0</inkml:trace>
  <inkml:trace contextRef="#ctx0" brushRef="#br0" timeOffset="4">10005 14756 8355,'-5'0'-668,"5"0"1,5 0 741,6 0 1,-3 1 0,-1 2 0,1 2 0,0 0-5,-1 0 1,-3 0-1,2-1 1,1 3-1,-2 3-57,0 2 1,2-1 0,-3 1 0,-1-1 0,-2 1 0,-1-1-1,1 2-59,3 2 0,-3-2 0,4 2 1,-1-1-1,1 0 0,0 1 1,2 0 67,-1 2 1,2-5 0,3 5 0,1-2 0,-1 2 0,2-1 0,1 2 59,1 0 0,1-3 0,-2 3 1,2-1-1,-2 1 0,-2 1-66,0-1 0,0 2 1,2-3-1,1-1 0,1 2 1,-1-2-1,1 2-7,2 0 0,0-3 1,2 3-1,-1 0 0,0-2 1,0 2-1,0 0-41,2 2 1,0-3-1,2-1 1,0 1-1,0 0 1,0 1 0,0-1 16,-1-1 1,1-2 0,0 4 0,0 0 0,0-2 0,0 1 15,-1-3 1,5 3 0,0 1 0,-2 0 0,0-2 0,1 0 0,2-1 17,1-1 0,0 2 0,2 0 0,-3-3 0,-2 0 0,2-1 0,0-1-18,0 0 0,-1 1 0,-5-1 0,1-1 0,1-1 0,2-1 35,0 1 1,1 0 0,-4 0 0,1-2 0,1 1 0,3-1 0,1 0-15,3-2 0,1 2 1,1-1-1,1-1 0,-1 1 1,-1-1-1,0 1-84,1 1 1,-6-3-1,6 3 1,-2 1 0,-1-1-1,-1 0 31,2-2 0,-3 2 0,0-3 1,-1 0-1,-1 0 0,-1 1 1,1 0 5,-2 0 0,1 3 0,-1-3 0,1 0 0,-4 1 1,-1-1-1,0 0 8,5-2 0,-2 2 1,2-1-1,-2 0 1,1-1-1,0 1 1,2 0 49,-2 1 0,3-2 0,0 3 0,0-1 0,0-1 0,-2 0 0,1 1-21,0 1 1,1 0 0,-3 3 0,2-2 0,-1-1 0,2 0-40,3 3 1,-2-2-1,0-1 1,0 0-1,0-1 1,3 2-1,0-2 45,-2 0 1,3 2 0,-2-2 0,2 1 0,1-1 0,-1-3 0,0-1 19,1-1 0,-2 0 0,7 2 0,-1 0 0,2 2 0,-1-1-57,0-2 0,1 0 0,-5 2 0,1 0 0,-3 1 0,0 0 0,0 0 175,1-2 0,4 0 1,1-1-1,1 1 1,0 2-1,1-1 0,2-2-91,2-1 1,0 0-1,1 1 1,-2 2 0,-2 1-1,-4 0 1,-2-1-71,-2 1 1,-5 1-1,-1-2 1,-1 1-1,-1-1 1,0 1 25,-2 0 22,4 0 0,-4 0 0,1 1 0,-3 0 0,-3 1 0,0-1-18,-1 0 0,0 0 0,-5-2 0,4 1 0,1-2 1,1-1-1,0-1-174,0 0 0,0-1 1,4-1-1,0-2 0,-1 0 1,1 0 148,0 0 0,0-4 0,0 1 0</inkml:trace>
  <inkml:trace contextRef="#ctx0" brushRef="#br0" timeOffset="5">10267 15041 8355,'-11'-11'0,"1"-1"-109,2 1 0,-1 0 0,5-1 1,2 1-1,1-1 0,2 1 1,1-1-1,4 1 0,0 0 1,2-1-1,-1 1 188,1-1 0,-6 5 0,2-1 0,-1-1 1,-1-1-1,2-1 312,-1-1 0,-3 1 0,-3-1 0,-2 1 0,-1 0 215,-3-1-427,4 1 1,-4 3 0,4 2-223,-2 1 1,5 2-1,-2 7 1,3 5 0,1 5-87,0 5 1,0 4-1,0 3 1,0 5-1,0 3 1,1 4 62,3 4-14,-3 8 0,4-2 1,-4 4-1,2-1 1,1-3-1,0-1-31,1-2 1,-4 1 0,3-2 0,-3 0 0,0-4 0,2 0 0,1-4 47,-2 0 1,-1-6 0,1 0 0,0-4 0,2-3 0,-1-4-1,-2-2 230,-1-3 1,1-7-1,3-4 1,5-7-60,5-8 0,3-9 0,6-10 0,0-3 0,0-4 0,-1-3 1,-2 0 36,-1-1 0,0 1 0,3-1 0,-3 4 0,-3 3 0,-1 2 0,0 2-2,-1 5 1,0 1 0,0 4 0,2 2 0,-2 4-1,-2 2-174,0 1 1,-1 2-1,1 3 1,-1 3-1,0 3 1,1 2-1,-1 3-226,1 3 0,-1 9 0,-1 3 0,-1 3 0,-3 4 1,1 2-1,-2 1 81,0 3 1,0 1 0,-2 1 0,2 0 0,0 0 0,1 1 141,0-1 1,-2 0 0,4 0 0,1 1 0,0-2 0,-1-2-1,-1-1 17,-2-2 1,2-2-1,-1-3 1,-1 0-1,1 0 1,-1-2-1,0-2 103,-2-3 0,-1-5 0,1-2 0,2-3 0,1-2 164,3-5 0,5-9 1,2-9-1,2-4 0,4-4 1,2-3-271,3-3 0,4-7 0,1-3 0,4-4 1,2-2-1,-2 2 0,0 2-31,-2 3 1,-1 6-1,-2-1 1,-5 5-1,-2 7 1,-2 3-1,-3 4 157,-4 2 1,-2 5 0,-2 4 0,1 2 0,-1 3-531,1 0 329,-6 2 1,3 9 0,-4 4 0,0 5 0,0 6 0,-1 5-6,1 4 1,-4 2-1,3 2 1,-3 3-1,-1 0 1,0 3-1,0 2 71,0 0 1,0 0-1,0-2 1,0-2-1,0-2 1,2-2-1,0-3 2,2-4 0,5 2 0,-3-5 0,2-3 0,-1-4 0,2-5 0,1-2 54,2-1 1,-1-6-1,1-2 1,-1-4 0,1-4-1,0-4 338,3-2-358,-2-6 1,9-3 0,-5-7 0,3-2 0,-1 0 0,1-1 22,1 0 0,-2-1 0,1-5 0,0 1 0,0 1 1,0 1-1,-2 3 43,-1 1 1,2 2 0,-3 3 0,1 1-1,-1 3 1,-1 5-93,2 5 0,-4 4 0,2 5 1,-2 0-1,-1 1 0,2 3 1,0 5-106,-4 5 0,2 4 1,-6 6-1,2 3 1,-2 3-1,-1 4 1,-2 3 76,-2 1 1,-1 0-1,0-2 1,0 1 0,0 1-1,0-1 179,0-2-77,0-1 1,5 1-1,1-2 1,2-3-1,0-3 1,2-3-40,4-1 0,-2-6 0,5-3 1,-1-3-1,2-5 0,1-1 1,1-4-56,5-3 0,-1-6 0,6-7 0,2-5 0,1-5 0,0-1 0,-1-1 66,-2-1 1,-3 0 0,1-2-1,-3 3 1,-5 4 0,-1 3 218,-1 1 0,-4 5 0,1-1 0,-2 2 0,-2 2 0,1 1-191,-1 2 0,-3 3 0,-1 5 0,2 1 0,0 3 0,0 4 0,-1 3-277,1 4 0,1-1 1,0 6-1,-1 3 0,-2 3 1,1 0 101,-2 2 1,3-4-1,-4 4 1,2-1 0,2 0-1,1-2 1,1-1 141,1-1 1,-5-5-1,1-3 1,-1-2-1,1-3 1,0-3 270,0-3 1,-1-3 0,0-2 0,2-3 0,1-5-142,2-5 0,1-2 1,2-6-1,4 1 1,1-3-1,0 0 1,-1 0-237,2 1 0,0 0 0,1 1 1,-2 3-1,-1 4 0,0 2 1,-1 2 49,-3-1 1,-1 5 0,0 1-1,1 0 1,-1 4 0,-1 2-100,-1 4 1,-1 2 0,0 7 0,0 2-1,-4 4 1,-2 3 0,-1 0 31,0 1 1,0 1-1,-4 2 1,0 0 0,0 1-1,0 0 1,0-1 93,0 0 0,0-3 1,0-3-1,0-2 0,1-1 1,3 0 4,3-1 0,0 0 0,0-5 1,2-1-1,1-1 0,2-3 1,-1 0 38,1-4 1,3-1-1,0-2 1,0-3 0,0-3-1,2-5 1,-1-2 15,1-1 0,-1-1 0,-2 2 1,2-2-1,-1 1 0,0 0 42,0 0 0,1-1 1,-5 6-1,0 1 0,1 2 1,-1-1-1,1 1-31,-1-1 0,1 5 0,-1 0 1,0 1-1,1 2 0,-1 0 0,2 0-195,2 0 1,-1 5 0,4 3-1,-2 2 1,0 3 0,-1 1 37,0 1 1,0 4-1,-3-2 1,-1 0 0,-1 2-1,-1 0 1,-1-1-46,1-1 1,1-1 0,0-1 0,-1 3 0,-2 1 0,2-1 0,1-2 90,2-2 0,-1 3 0,1-2 1,-1-2-1,1-4 76,-1-5 0,2-3 0,1-2 1,2-5-1,1-4 0,0-5 0,1-3 153,2-2 1,2-2 0,1 1 0,0 1 0,0 2 0,-1 1 0,0 3-105,-3 2 1,1 0-1,-3 2 1,-1 2 0,1 5-1,-3 1-126,-2 2 0,4 2 0,-1 3 1,-1 5-1,-1 4 0,-2 1 1,2 0-92,2 1 0,-2 3 1,3-3-1,-1 1 1,2 0-1,1 0 1,2-1 196,1-2 1,4-1-1,1-3 1,5-1-1,0-3 1,0-1-142,-5-2 1,-1-2-1,-3-1 1,1 0-1,0 0 1,0 0-1,0-1-1019,0-3 1102,-6 3 0,5-9 0,-4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A557F4-9B78-C140-AB19-BD396D2EE86C}" type="slidenum">
              <a:rPr lang="en-US"/>
              <a:pPr/>
              <a:t>35</a:t>
            </a:fld>
            <a:endParaRPr lang="en-US"/>
          </a:p>
        </p:txBody>
      </p:sp>
      <p:sp>
        <p:nvSpPr>
          <p:cNvPr id="2304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00992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24607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372396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51</a:t>
            </a:fld>
            <a:endParaRPr lang="en-US"/>
          </a:p>
        </p:txBody>
      </p:sp>
    </p:spTree>
    <p:extLst>
      <p:ext uri="{BB962C8B-B14F-4D97-AF65-F5344CB8AC3E}">
        <p14:creationId xmlns:p14="http://schemas.microsoft.com/office/powerpoint/2010/main" val="278675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52</a:t>
            </a:fld>
            <a:endParaRPr lang="en-US"/>
          </a:p>
        </p:txBody>
      </p:sp>
    </p:spTree>
    <p:extLst>
      <p:ext uri="{BB962C8B-B14F-4D97-AF65-F5344CB8AC3E}">
        <p14:creationId xmlns:p14="http://schemas.microsoft.com/office/powerpoint/2010/main" val="428066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53</a:t>
            </a:fld>
            <a:endParaRPr lang="en-US"/>
          </a:p>
        </p:txBody>
      </p:sp>
    </p:spTree>
    <p:extLst>
      <p:ext uri="{BB962C8B-B14F-4D97-AF65-F5344CB8AC3E}">
        <p14:creationId xmlns:p14="http://schemas.microsoft.com/office/powerpoint/2010/main" val="376372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54</a:t>
            </a:fld>
            <a:endParaRPr lang="en-US"/>
          </a:p>
        </p:txBody>
      </p:sp>
    </p:spTree>
    <p:extLst>
      <p:ext uri="{BB962C8B-B14F-4D97-AF65-F5344CB8AC3E}">
        <p14:creationId xmlns:p14="http://schemas.microsoft.com/office/powerpoint/2010/main" val="354683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55</a:t>
            </a:fld>
            <a:endParaRPr lang="en-US"/>
          </a:p>
        </p:txBody>
      </p:sp>
    </p:spTree>
    <p:extLst>
      <p:ext uri="{BB962C8B-B14F-4D97-AF65-F5344CB8AC3E}">
        <p14:creationId xmlns:p14="http://schemas.microsoft.com/office/powerpoint/2010/main" val="3745572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56</a:t>
            </a:fld>
            <a:endParaRPr lang="en-US"/>
          </a:p>
        </p:txBody>
      </p:sp>
    </p:spTree>
    <p:extLst>
      <p:ext uri="{BB962C8B-B14F-4D97-AF65-F5344CB8AC3E}">
        <p14:creationId xmlns:p14="http://schemas.microsoft.com/office/powerpoint/2010/main" val="3632617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59</a:t>
            </a:fld>
            <a:endParaRPr lang="en-US"/>
          </a:p>
        </p:txBody>
      </p:sp>
    </p:spTree>
    <p:extLst>
      <p:ext uri="{BB962C8B-B14F-4D97-AF65-F5344CB8AC3E}">
        <p14:creationId xmlns:p14="http://schemas.microsoft.com/office/powerpoint/2010/main" val="236375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Shape 1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4" name="Shape 1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2981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Gradients add at branches, from multivariate chain rule</a:t>
            </a:r>
          </a:p>
          <a:p>
            <a:pPr lvl="0" rtl="0">
              <a:spcBef>
                <a:spcPts val="0"/>
              </a:spcBef>
              <a:buNone/>
            </a:pPr>
            <a:r>
              <a:rPr lang="en"/>
              <a:t>Since wiggling this node affects both connected nodes in the forward pass, then at  backprop the upstream gradient coming into this node is the sum of the gradients flowing back from both nodes</a:t>
            </a:r>
          </a:p>
        </p:txBody>
      </p:sp>
    </p:spTree>
    <p:extLst>
      <p:ext uri="{BB962C8B-B14F-4D97-AF65-F5344CB8AC3E}">
        <p14:creationId xmlns:p14="http://schemas.microsoft.com/office/powerpoint/2010/main" val="771773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61</a:t>
            </a:fld>
            <a:endParaRPr lang="en-US"/>
          </a:p>
        </p:txBody>
      </p:sp>
    </p:spTree>
    <p:extLst>
      <p:ext uri="{BB962C8B-B14F-4D97-AF65-F5344CB8AC3E}">
        <p14:creationId xmlns:p14="http://schemas.microsoft.com/office/powerpoint/2010/main" val="165506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62</a:t>
            </a:fld>
            <a:endParaRPr lang="en-US"/>
          </a:p>
        </p:txBody>
      </p:sp>
    </p:spTree>
    <p:extLst>
      <p:ext uri="{BB962C8B-B14F-4D97-AF65-F5344CB8AC3E}">
        <p14:creationId xmlns:p14="http://schemas.microsoft.com/office/powerpoint/2010/main" val="115301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63</a:t>
            </a:fld>
            <a:endParaRPr lang="en-US"/>
          </a:p>
        </p:txBody>
      </p:sp>
    </p:spTree>
    <p:extLst>
      <p:ext uri="{BB962C8B-B14F-4D97-AF65-F5344CB8AC3E}">
        <p14:creationId xmlns:p14="http://schemas.microsoft.com/office/powerpoint/2010/main" val="4257573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64</a:t>
            </a:fld>
            <a:endParaRPr lang="en-US"/>
          </a:p>
        </p:txBody>
      </p:sp>
    </p:spTree>
    <p:extLst>
      <p:ext uri="{BB962C8B-B14F-4D97-AF65-F5344CB8AC3E}">
        <p14:creationId xmlns:p14="http://schemas.microsoft.com/office/powerpoint/2010/main" val="3160803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66</a:t>
            </a:fld>
            <a:endParaRPr lang="en-US"/>
          </a:p>
        </p:txBody>
      </p:sp>
    </p:spTree>
    <p:extLst>
      <p:ext uri="{BB962C8B-B14F-4D97-AF65-F5344CB8AC3E}">
        <p14:creationId xmlns:p14="http://schemas.microsoft.com/office/powerpoint/2010/main" val="1205663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67</a:t>
            </a:fld>
            <a:endParaRPr lang="en-US"/>
          </a:p>
        </p:txBody>
      </p:sp>
    </p:spTree>
    <p:extLst>
      <p:ext uri="{BB962C8B-B14F-4D97-AF65-F5344CB8AC3E}">
        <p14:creationId xmlns:p14="http://schemas.microsoft.com/office/powerpoint/2010/main" val="3873487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68</a:t>
            </a:fld>
            <a:endParaRPr lang="en-US"/>
          </a:p>
        </p:txBody>
      </p:sp>
    </p:spTree>
    <p:extLst>
      <p:ext uri="{BB962C8B-B14F-4D97-AF65-F5344CB8AC3E}">
        <p14:creationId xmlns:p14="http://schemas.microsoft.com/office/powerpoint/2010/main" val="4047710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69</a:t>
            </a:fld>
            <a:endParaRPr lang="en-US"/>
          </a:p>
        </p:txBody>
      </p:sp>
    </p:spTree>
    <p:extLst>
      <p:ext uri="{BB962C8B-B14F-4D97-AF65-F5344CB8AC3E}">
        <p14:creationId xmlns:p14="http://schemas.microsoft.com/office/powerpoint/2010/main" val="143159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Shape 1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5" name="Shape 13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162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Shape 1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6" name="Shape 1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76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2" name="Shape 1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384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87427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Becomes very useful when we work with complex functions</a:t>
            </a:r>
          </a:p>
        </p:txBody>
      </p:sp>
    </p:spTree>
    <p:extLst>
      <p:ext uri="{BB962C8B-B14F-4D97-AF65-F5344CB8AC3E}">
        <p14:creationId xmlns:p14="http://schemas.microsoft.com/office/powerpoint/2010/main" val="287971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Things get even crazier</a:t>
            </a:r>
          </a:p>
        </p:txBody>
      </p:sp>
    </p:spTree>
    <p:extLst>
      <p:ext uri="{BB962C8B-B14F-4D97-AF65-F5344CB8AC3E}">
        <p14:creationId xmlns:p14="http://schemas.microsoft.com/office/powerpoint/2010/main" val="47300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How to compute the analytic gradient for arbitrarily complex functions using frame called computational graph</a:t>
            </a:r>
          </a:p>
          <a:p>
            <a:pPr lvl="0">
              <a:spcBef>
                <a:spcPts val="0"/>
              </a:spcBef>
              <a:buNone/>
            </a:pPr>
            <a:r>
              <a:rPr lang="en"/>
              <a:t>Can use computational graph to represent any function, where the nodes of the graph are steps of computation that we go through</a:t>
            </a:r>
          </a:p>
          <a:p>
            <a:pPr lvl="0">
              <a:spcBef>
                <a:spcPts val="0"/>
              </a:spcBef>
              <a:buNone/>
            </a:pPr>
            <a:r>
              <a:rPr lang="en"/>
              <a:t>Linear classifier example</a:t>
            </a:r>
          </a:p>
          <a:p>
            <a:pPr lvl="0">
              <a:spcBef>
                <a:spcPts val="0"/>
              </a:spcBef>
              <a:buNone/>
            </a:pPr>
            <a:r>
              <a:rPr lang="en"/>
              <a:t>Advantage is that once we express a function using a computational graph, can use a technique called backpropagation which recursively uses the chain rule to efficient compute gradient</a:t>
            </a:r>
          </a:p>
          <a:p>
            <a:pPr lvl="0" rtl="0">
              <a:spcBef>
                <a:spcPts val="0"/>
              </a:spcBef>
              <a:buNone/>
            </a:pPr>
            <a:endParaRPr/>
          </a:p>
        </p:txBody>
      </p:sp>
    </p:spTree>
    <p:extLst>
      <p:ext uri="{BB962C8B-B14F-4D97-AF65-F5344CB8AC3E}">
        <p14:creationId xmlns:p14="http://schemas.microsoft.com/office/powerpoint/2010/main" val="332748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60C6FF14-906B-8C43-8206-00F0F407B02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365AFEEC-C182-2D4A-848B-6A0ED98C1F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03D168A2-5B33-FA46-93E8-3B514973237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7134A590-6033-DE48-865B-A0558AEFCBD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101600"/>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934633"/>
            <a:ext cx="8520600" cy="504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296857" y="6179655"/>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2735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BCAD4A4B-0330-AF4E-991D-7D58C0870B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56489279-66D6-F54A-8DF6-8569F0E44D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 Dhruv Batra </a:t>
            </a:r>
          </a:p>
        </p:txBody>
      </p:sp>
      <p:sp>
        <p:nvSpPr>
          <p:cNvPr id="9" name="Slide Number Placeholder 8"/>
          <p:cNvSpPr>
            <a:spLocks noGrp="1"/>
          </p:cNvSpPr>
          <p:nvPr>
            <p:ph type="sldNum" sz="quarter" idx="12"/>
          </p:nvPr>
        </p:nvSpPr>
        <p:spPr/>
        <p:txBody>
          <a:bodyPr/>
          <a:lstStyle/>
          <a:p>
            <a:pPr>
              <a:defRPr/>
            </a:pPr>
            <a:fld id="{902DD396-FCC9-5D4C-A19A-0D227FF6545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 Dhruv Batra </a:t>
            </a:r>
          </a:p>
        </p:txBody>
      </p:sp>
      <p:sp>
        <p:nvSpPr>
          <p:cNvPr id="5" name="Slide Number Placeholder 4"/>
          <p:cNvSpPr>
            <a:spLocks noGrp="1"/>
          </p:cNvSpPr>
          <p:nvPr>
            <p:ph type="sldNum" sz="quarter" idx="12"/>
          </p:nvPr>
        </p:nvSpPr>
        <p:spPr/>
        <p:txBody>
          <a:bodyPr/>
          <a:lstStyle/>
          <a:p>
            <a:pPr>
              <a:defRPr/>
            </a:pPr>
            <a:fld id="{BA8D718F-682B-7343-BB3C-8AD70332433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 Dhruv Batra </a:t>
            </a:r>
          </a:p>
        </p:txBody>
      </p:sp>
      <p:sp>
        <p:nvSpPr>
          <p:cNvPr id="4" name="Slide Number Placeholder 3"/>
          <p:cNvSpPr>
            <a:spLocks noGrp="1"/>
          </p:cNvSpPr>
          <p:nvPr>
            <p:ph type="sldNum" sz="quarter" idx="12"/>
          </p:nvPr>
        </p:nvSpPr>
        <p:spPr/>
        <p:txBody>
          <a:bodyPr/>
          <a:lstStyle/>
          <a:p>
            <a:pPr>
              <a:defRPr/>
            </a:pPr>
            <a:fld id="{A51550E6-1DFF-B84C-BFE3-E4371400DA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7C01E281-1F8F-6944-BFC1-D0DAE21D9B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D6CCFAE8-AF25-AC44-B97D-AB359B592C3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 Dhruv Batra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51A289-BEF2-FC49-AB93-B19BD27FB5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hyperlink" Target="https://twitter.com/karpathy/status/597631909930242048?lang=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tiff"/><Relationship Id="rId1" Type="http://schemas.openxmlformats.org/officeDocument/2006/relationships/slideLayout" Target="../slideLayouts/slideLayout1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customXml" Target="../ink/ink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6.tif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emf"/><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52.png"/><Relationship Id="rId4" Type="http://schemas.openxmlformats.org/officeDocument/2006/relationships/customXml" Target="../ink/ink2.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31.emf"/></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png"/><Relationship Id="rId7"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55.png"/><Relationship Id="rId5" Type="http://schemas.openxmlformats.org/officeDocument/2006/relationships/customXml" Target="../ink/ink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31.emf"/></Relationships>
</file>

<file path=ppt/slides/_rels/slide6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31.emf"/></Relationships>
</file>

<file path=ppt/slides/_rels/slide63.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31.emf"/></Relationships>
</file>

<file path=ppt/slides/_rels/slide6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31.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33.emf"/><Relationship Id="rId3" Type="http://schemas.openxmlformats.org/officeDocument/2006/relationships/image" Target="../media/image37.emf"/><Relationship Id="rId7" Type="http://schemas.openxmlformats.org/officeDocument/2006/relationships/image" Target="../media/image42.emf"/><Relationship Id="rId12"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1.emf"/><Relationship Id="rId11" Type="http://schemas.openxmlformats.org/officeDocument/2006/relationships/image" Target="../media/image35.emf"/><Relationship Id="rId5" Type="http://schemas.openxmlformats.org/officeDocument/2006/relationships/image" Target="../media/image39.emf"/><Relationship Id="rId10" Type="http://schemas.openxmlformats.org/officeDocument/2006/relationships/image" Target="../media/image34.emf"/><Relationship Id="rId4" Type="http://schemas.openxmlformats.org/officeDocument/2006/relationships/image" Target="../media/image38.emf"/><Relationship Id="rId9" Type="http://schemas.openxmlformats.org/officeDocument/2006/relationships/image" Target="../media/image32.emf"/><Relationship Id="rId14" Type="http://schemas.openxmlformats.org/officeDocument/2006/relationships/image" Target="../media/image31.emf"/></Relationships>
</file>

<file path=ppt/slides/_rels/slide67.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33.emf"/><Relationship Id="rId3" Type="http://schemas.openxmlformats.org/officeDocument/2006/relationships/image" Target="../media/image32.emf"/><Relationship Id="rId7" Type="http://schemas.openxmlformats.org/officeDocument/2006/relationships/image" Target="../media/image37.emf"/><Relationship Id="rId12"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6.emf"/><Relationship Id="rId11" Type="http://schemas.openxmlformats.org/officeDocument/2006/relationships/image" Target="../media/image42.emf"/><Relationship Id="rId5" Type="http://schemas.openxmlformats.org/officeDocument/2006/relationships/image" Target="../media/image35.emf"/><Relationship Id="rId10" Type="http://schemas.openxmlformats.org/officeDocument/2006/relationships/image" Target="../media/image41.emf"/><Relationship Id="rId4" Type="http://schemas.openxmlformats.org/officeDocument/2006/relationships/image" Target="../media/image34.emf"/><Relationship Id="rId9" Type="http://schemas.openxmlformats.org/officeDocument/2006/relationships/image" Target="../media/image39.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a:t>Georgia </a:t>
            </a:r>
            <a:r>
              <a:rPr lang="en-US" sz="2800" dirty="0"/>
              <a:t>Tech</a:t>
            </a:r>
          </a:p>
        </p:txBody>
      </p:sp>
      <p:sp>
        <p:nvSpPr>
          <p:cNvPr id="3" name="TextBox 2"/>
          <p:cNvSpPr txBox="1"/>
          <p:nvPr/>
        </p:nvSpPr>
        <p:spPr>
          <a:xfrm>
            <a:off x="1828800" y="2307610"/>
            <a:ext cx="6934200" cy="2677656"/>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Analytical Gradients</a:t>
            </a:r>
          </a:p>
          <a:p>
            <a:pPr marL="742950" lvl="1" indent="-285750" algn="l">
              <a:spcBef>
                <a:spcPct val="20000"/>
              </a:spcBef>
              <a:buFontTx/>
              <a:buChar char="–"/>
            </a:pPr>
            <a:r>
              <a:rPr lang="en-US" sz="2000" kern="0" dirty="0">
                <a:solidFill>
                  <a:prstClr val="black"/>
                </a:solidFill>
                <a:latin typeface="Arial"/>
                <a:ea typeface="Osaka"/>
                <a:cs typeface="Osaka"/>
              </a:rPr>
              <a:t>Automatic Differentiation</a:t>
            </a:r>
          </a:p>
          <a:p>
            <a:pPr marL="1200150" lvl="2" indent="-285750" algn="l">
              <a:spcBef>
                <a:spcPct val="20000"/>
              </a:spcBef>
              <a:buFontTx/>
              <a:buChar char="–"/>
            </a:pPr>
            <a:r>
              <a:rPr lang="en-US" sz="2000" kern="0" dirty="0">
                <a:solidFill>
                  <a:prstClr val="black"/>
                </a:solidFill>
                <a:latin typeface="Arial"/>
                <a:ea typeface="Osaka"/>
                <a:cs typeface="Osaka"/>
              </a:rPr>
              <a:t>Computational Graphs</a:t>
            </a:r>
          </a:p>
          <a:p>
            <a:pPr marL="1200150" lvl="2" indent="-285750" algn="l">
              <a:spcBef>
                <a:spcPct val="20000"/>
              </a:spcBef>
              <a:buFontTx/>
              <a:buChar char="–"/>
            </a:pPr>
            <a:r>
              <a:rPr lang="en-US" sz="2000" kern="0" dirty="0">
                <a:solidFill>
                  <a:prstClr val="black"/>
                </a:solidFill>
                <a:latin typeface="Arial"/>
                <a:ea typeface="Osaka"/>
                <a:cs typeface="Osaka"/>
              </a:rPr>
              <a:t>Forward mode vs Reverse mode AD</a:t>
            </a:r>
          </a:p>
          <a:p>
            <a:pPr marL="1200150" lvl="2" indent="-285750" algn="l">
              <a:spcBef>
                <a:spcPct val="20000"/>
              </a:spcBef>
              <a:buFontTx/>
              <a:buChar char="–"/>
            </a:pPr>
            <a:endParaRPr lang="en-US" sz="2000" kern="0" dirty="0">
              <a:solidFill>
                <a:prstClr val="black"/>
              </a:solidFill>
              <a:latin typeface="Arial"/>
              <a:ea typeface="Osaka"/>
              <a:cs typeface="Osaka"/>
            </a:endParaRPr>
          </a:p>
          <a:p>
            <a:pPr marL="742950" lvl="1" indent="-285750" algn="l">
              <a:spcBef>
                <a:spcPct val="20000"/>
              </a:spcBef>
              <a:buFontTx/>
              <a:buChar char="–"/>
            </a:pPr>
            <a:endParaRPr lang="en-US" sz="2000" kern="0" dirty="0">
              <a:solidFill>
                <a:prstClr val="black"/>
              </a:solidFill>
              <a:latin typeface="Arial"/>
              <a:ea typeface="Osaka"/>
              <a:cs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5" name="Shape 1245"/>
          <p:cNvSpPr txBox="1"/>
          <p:nvPr/>
        </p:nvSpPr>
        <p:spPr>
          <a:xfrm>
            <a:off x="6503300" y="942375"/>
            <a:ext cx="2355300" cy="393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FF"/>
                </a:solidFill>
                <a:latin typeface="Arial"/>
                <a:ea typeface="Arial"/>
                <a:cs typeface="Arial"/>
                <a:sym typeface="Arial"/>
              </a:rPr>
              <a:t>gradient dW:</a:t>
            </a:r>
          </a:p>
          <a:p>
            <a:pPr algn="l" eaLnBrk="1" fontAlgn="auto" hangingPunct="1">
              <a:spcBef>
                <a:spcPts val="0"/>
              </a:spcBef>
              <a:spcAft>
                <a:spcPts val="0"/>
              </a:spcAft>
            </a:pPr>
            <a:endParaRPr sz="2400" b="1" kern="0">
              <a:solidFill>
                <a:srgbClr val="0000FF"/>
              </a:solidFill>
              <a:latin typeface="Arial"/>
              <a:ea typeface="Arial"/>
              <a:cs typeface="Arial"/>
              <a:sym typeface="Arial"/>
            </a:endParaRPr>
          </a:p>
          <a:p>
            <a:pPr algn="l" eaLnBrk="1" fontAlgn="auto" hangingPunct="1">
              <a:spcBef>
                <a:spcPts val="0"/>
              </a:spcBef>
              <a:spcAft>
                <a:spcPts val="0"/>
              </a:spcAft>
            </a:pPr>
            <a:r>
              <a:rPr lang="en" sz="2400" kern="0">
                <a:solidFill>
                  <a:srgbClr val="0000FF"/>
                </a:solidFill>
                <a:latin typeface="Arial"/>
                <a:ea typeface="Arial"/>
                <a:cs typeface="Arial"/>
                <a:sym typeface="Arial"/>
              </a:rPr>
              <a:t>[</a:t>
            </a:r>
            <a:r>
              <a:rPr lang="en" sz="2400" b="1" kern="0">
                <a:solidFill>
                  <a:srgbClr val="38761D"/>
                </a:solidFill>
                <a:latin typeface="Arial"/>
                <a:ea typeface="Arial"/>
                <a:cs typeface="Arial"/>
                <a:sym typeface="Arial"/>
              </a:rPr>
              <a:t>-2.5</a:t>
            </a:r>
            <a:r>
              <a:rPr lang="en" sz="2400" kern="0">
                <a:solidFill>
                  <a:srgbClr val="0000FF"/>
                </a:solidFill>
                <a:latin typeface="Arial"/>
                <a:ea typeface="Arial"/>
                <a:cs typeface="Arial"/>
                <a:sym typeface="Arial"/>
              </a:rPr>
              <a:t>,</a:t>
            </a:r>
          </a:p>
          <a:p>
            <a:pPr algn="l" eaLnBrk="1" fontAlgn="auto" hangingPunct="1">
              <a:spcBef>
                <a:spcPts val="0"/>
              </a:spcBef>
              <a:spcAft>
                <a:spcPts val="0"/>
              </a:spcAft>
            </a:pPr>
            <a:r>
              <a:rPr lang="en" sz="2400" kern="0">
                <a:solidFill>
                  <a:srgbClr val="0000FF"/>
                </a:solidFill>
                <a:latin typeface="Arial"/>
                <a:ea typeface="Arial"/>
                <a:cs typeface="Arial"/>
                <a:sym typeface="Arial"/>
              </a:rPr>
              <a:t>?,</a:t>
            </a:r>
          </a:p>
          <a:p>
            <a:pPr algn="l" eaLnBrk="1" fontAlgn="auto" hangingPunct="1">
              <a:spcBef>
                <a:spcPts val="0"/>
              </a:spcBef>
              <a:spcAft>
                <a:spcPts val="0"/>
              </a:spcAft>
            </a:pPr>
            <a:r>
              <a:rPr lang="en" sz="2400" kern="0">
                <a:solidFill>
                  <a:srgbClr val="0000FF"/>
                </a:solidFill>
                <a:latin typeface="Arial"/>
                <a:ea typeface="Arial"/>
                <a:cs typeface="Arial"/>
                <a:sym typeface="Arial"/>
              </a:rPr>
              <a:t>?,</a:t>
            </a:r>
          </a:p>
          <a:p>
            <a:pPr algn="l" eaLnBrk="1" fontAlgn="auto" hangingPunct="1">
              <a:spcBef>
                <a:spcPts val="0"/>
              </a:spcBef>
              <a:spcAft>
                <a:spcPts val="0"/>
              </a:spcAft>
            </a:pPr>
            <a:r>
              <a:rPr lang="en" sz="2400" kern="0">
                <a:solidFill>
                  <a:srgbClr val="0000FF"/>
                </a:solidFill>
                <a:latin typeface="Arial"/>
                <a:ea typeface="Arial"/>
                <a:cs typeface="Arial"/>
                <a:sym typeface="Arial"/>
              </a:rPr>
              <a:t>?,</a:t>
            </a:r>
          </a:p>
          <a:p>
            <a:pPr algn="l" eaLnBrk="1" fontAlgn="auto" hangingPunct="1">
              <a:spcBef>
                <a:spcPts val="0"/>
              </a:spcBef>
              <a:spcAft>
                <a:spcPts val="0"/>
              </a:spcAft>
            </a:pPr>
            <a:r>
              <a:rPr lang="en" sz="2400" kern="0">
                <a:solidFill>
                  <a:srgbClr val="0000FF"/>
                </a:solidFill>
                <a:latin typeface="Arial"/>
                <a:ea typeface="Arial"/>
                <a:cs typeface="Arial"/>
                <a:sym typeface="Arial"/>
              </a:rPr>
              <a:t>?,</a:t>
            </a:r>
          </a:p>
          <a:p>
            <a:pPr algn="l" eaLnBrk="1" fontAlgn="auto" hangingPunct="1">
              <a:spcBef>
                <a:spcPts val="0"/>
              </a:spcBef>
              <a:spcAft>
                <a:spcPts val="0"/>
              </a:spcAft>
            </a:pPr>
            <a:r>
              <a:rPr lang="en" sz="2400" kern="0">
                <a:solidFill>
                  <a:srgbClr val="0000FF"/>
                </a:solidFill>
                <a:latin typeface="Arial"/>
                <a:ea typeface="Arial"/>
                <a:cs typeface="Arial"/>
                <a:sym typeface="Arial"/>
              </a:rPr>
              <a:t>?,</a:t>
            </a:r>
          </a:p>
          <a:p>
            <a:pPr algn="l" eaLnBrk="1" fontAlgn="auto" hangingPunct="1">
              <a:spcBef>
                <a:spcPts val="0"/>
              </a:spcBef>
              <a:spcAft>
                <a:spcPts val="0"/>
              </a:spcAft>
            </a:pPr>
            <a:r>
              <a:rPr lang="en" sz="2400" kern="0">
                <a:solidFill>
                  <a:srgbClr val="0000FF"/>
                </a:solidFill>
                <a:latin typeface="Arial"/>
                <a:ea typeface="Arial"/>
                <a:cs typeface="Arial"/>
                <a:sym typeface="Arial"/>
              </a:rPr>
              <a:t>?,</a:t>
            </a:r>
          </a:p>
          <a:p>
            <a:pPr algn="l" eaLnBrk="1" fontAlgn="auto" hangingPunct="1">
              <a:spcBef>
                <a:spcPts val="0"/>
              </a:spcBef>
              <a:spcAft>
                <a:spcPts val="0"/>
              </a:spcAft>
            </a:pPr>
            <a:r>
              <a:rPr lang="en" sz="2400" kern="0">
                <a:solidFill>
                  <a:srgbClr val="0000FF"/>
                </a:solidFill>
                <a:latin typeface="Arial"/>
                <a:ea typeface="Arial"/>
                <a:cs typeface="Arial"/>
                <a:sym typeface="Arial"/>
              </a:rPr>
              <a:t>?,</a:t>
            </a:r>
          </a:p>
          <a:p>
            <a:pPr algn="l" eaLnBrk="1" fontAlgn="auto" hangingPunct="1">
              <a:spcBef>
                <a:spcPts val="0"/>
              </a:spcBef>
              <a:spcAft>
                <a:spcPts val="0"/>
              </a:spcAft>
            </a:pPr>
            <a:r>
              <a:rPr lang="en" sz="2400" kern="0">
                <a:solidFill>
                  <a:srgbClr val="0000FF"/>
                </a:solidFill>
                <a:latin typeface="Arial"/>
                <a:ea typeface="Arial"/>
                <a:cs typeface="Arial"/>
                <a:sym typeface="Arial"/>
              </a:rPr>
              <a:t>?,…]</a:t>
            </a:r>
          </a:p>
        </p:txBody>
      </p:sp>
      <p:sp>
        <p:nvSpPr>
          <p:cNvPr id="1246" name="Shape 1246"/>
          <p:cNvSpPr/>
          <p:nvPr/>
        </p:nvSpPr>
        <p:spPr>
          <a:xfrm>
            <a:off x="5678650" y="2871900"/>
            <a:ext cx="3394500" cy="14898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247" name="Shape 1247"/>
          <p:cNvPicPr preferRelativeResize="0"/>
          <p:nvPr/>
        </p:nvPicPr>
        <p:blipFill>
          <a:blip r:embed="rId3">
            <a:alphaModFix/>
          </a:blip>
          <a:stretch>
            <a:fillRect/>
          </a:stretch>
        </p:blipFill>
        <p:spPr>
          <a:xfrm>
            <a:off x="6281401" y="3633901"/>
            <a:ext cx="2289975" cy="539525"/>
          </a:xfrm>
          <a:prstGeom prst="rect">
            <a:avLst/>
          </a:prstGeom>
          <a:noFill/>
          <a:ln w="19050" cap="flat" cmpd="sng">
            <a:solidFill>
              <a:srgbClr val="38761D"/>
            </a:solidFill>
            <a:prstDash val="solid"/>
            <a:round/>
            <a:headEnd type="none" w="med" len="med"/>
            <a:tailEnd type="none" w="med" len="med"/>
          </a:ln>
        </p:spPr>
      </p:pic>
      <p:sp>
        <p:nvSpPr>
          <p:cNvPr id="1248" name="Shape 1248"/>
          <p:cNvSpPr txBox="1"/>
          <p:nvPr/>
        </p:nvSpPr>
        <p:spPr>
          <a:xfrm>
            <a:off x="5678650" y="2860250"/>
            <a:ext cx="3394500" cy="62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38761D"/>
                </a:solidFill>
                <a:latin typeface="Arial"/>
                <a:ea typeface="Arial"/>
                <a:cs typeface="Arial"/>
                <a:sym typeface="Arial"/>
              </a:rPr>
              <a:t>(</a:t>
            </a:r>
            <a:r>
              <a:rPr lang="en" sz="2000" kern="0">
                <a:solidFill>
                  <a:srgbClr val="FF0000"/>
                </a:solidFill>
                <a:latin typeface="Arial"/>
                <a:ea typeface="Arial"/>
                <a:cs typeface="Arial"/>
                <a:sym typeface="Arial"/>
              </a:rPr>
              <a:t>1.25322</a:t>
            </a:r>
            <a:r>
              <a:rPr lang="en" sz="2000" kern="0">
                <a:solidFill>
                  <a:srgbClr val="38761D"/>
                </a:solidFill>
                <a:latin typeface="Arial"/>
                <a:ea typeface="Arial"/>
                <a:cs typeface="Arial"/>
                <a:sym typeface="Arial"/>
              </a:rPr>
              <a:t> - </a:t>
            </a:r>
            <a:r>
              <a:rPr lang="en" sz="2000" kern="0">
                <a:solidFill>
                  <a:srgbClr val="FF0000"/>
                </a:solidFill>
                <a:latin typeface="Arial"/>
                <a:ea typeface="Arial"/>
                <a:cs typeface="Arial"/>
                <a:sym typeface="Arial"/>
              </a:rPr>
              <a:t>1.25347</a:t>
            </a:r>
            <a:r>
              <a:rPr lang="en" sz="2000" kern="0">
                <a:solidFill>
                  <a:srgbClr val="38761D"/>
                </a:solidFill>
                <a:latin typeface="Arial"/>
                <a:ea typeface="Arial"/>
                <a:cs typeface="Arial"/>
                <a:sym typeface="Arial"/>
              </a:rPr>
              <a:t>)/0.0001</a:t>
            </a:r>
          </a:p>
          <a:p>
            <a:pPr algn="l" eaLnBrk="1" fontAlgn="auto" hangingPunct="1">
              <a:spcBef>
                <a:spcPts val="0"/>
              </a:spcBef>
              <a:spcAft>
                <a:spcPts val="0"/>
              </a:spcAft>
            </a:pPr>
            <a:r>
              <a:rPr lang="en" sz="2000" kern="0">
                <a:solidFill>
                  <a:srgbClr val="38761D"/>
                </a:solidFill>
                <a:latin typeface="Arial"/>
                <a:ea typeface="Arial"/>
                <a:cs typeface="Arial"/>
                <a:sym typeface="Arial"/>
              </a:rPr>
              <a:t>= -2.5</a:t>
            </a:r>
          </a:p>
        </p:txBody>
      </p:sp>
      <p:cxnSp>
        <p:nvCxnSpPr>
          <p:cNvPr id="1249" name="Shape 1249"/>
          <p:cNvCxnSpPr/>
          <p:nvPr/>
        </p:nvCxnSpPr>
        <p:spPr>
          <a:xfrm rot="10800000">
            <a:off x="7049200" y="2183750"/>
            <a:ext cx="707700" cy="676500"/>
          </a:xfrm>
          <a:prstGeom prst="straightConnector1">
            <a:avLst/>
          </a:prstGeom>
          <a:noFill/>
          <a:ln w="9525" cap="flat" cmpd="sng">
            <a:solidFill>
              <a:srgbClr val="666666"/>
            </a:solidFill>
            <a:prstDash val="solid"/>
            <a:round/>
            <a:headEnd type="none" w="lg" len="lg"/>
            <a:tailEnd type="triangle" w="lg" len="lg"/>
          </a:ln>
        </p:spPr>
      </p:cxnSp>
      <p:sp>
        <p:nvSpPr>
          <p:cNvPr id="1250" name="Shape 1250"/>
          <p:cNvSpPr txBox="1"/>
          <p:nvPr/>
        </p:nvSpPr>
        <p:spPr>
          <a:xfrm>
            <a:off x="197025" y="894550"/>
            <a:ext cx="2355300" cy="393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current W:</a:t>
            </a:r>
          </a:p>
          <a:p>
            <a:pPr algn="l" eaLnBrk="1" fontAlgn="auto" hangingPunct="1">
              <a:spcBef>
                <a:spcPts val="0"/>
              </a:spcBef>
              <a:spcAft>
                <a:spcPts val="0"/>
              </a:spcAft>
            </a:pPr>
            <a:endParaRPr sz="2400" b="1" kern="0">
              <a:solidFill>
                <a:srgbClr val="000000"/>
              </a:solidFill>
              <a:latin typeface="Arial"/>
              <a:ea typeface="Arial"/>
              <a:cs typeface="Arial"/>
              <a:sym typeface="Arial"/>
            </a:endParaRPr>
          </a:p>
          <a:p>
            <a:pPr algn="l" eaLnBrk="1" fontAlgn="auto" hangingPunct="1">
              <a:spcBef>
                <a:spcPts val="0"/>
              </a:spcBef>
              <a:spcAft>
                <a:spcPts val="0"/>
              </a:spcAft>
            </a:pPr>
            <a:r>
              <a:rPr lang="en" sz="2400" kern="0">
                <a:solidFill>
                  <a:srgbClr val="000000"/>
                </a:solidFill>
                <a:latin typeface="Arial"/>
                <a:ea typeface="Arial"/>
                <a:cs typeface="Arial"/>
                <a:sym typeface="Arial"/>
              </a:rPr>
              <a:t>[0.34,</a:t>
            </a:r>
          </a:p>
          <a:p>
            <a:pPr algn="l" eaLnBrk="1" fontAlgn="auto" hangingPunct="1">
              <a:spcBef>
                <a:spcPts val="0"/>
              </a:spcBef>
              <a:spcAft>
                <a:spcPts val="0"/>
              </a:spcAft>
            </a:pPr>
            <a:r>
              <a:rPr lang="en" sz="2400" kern="0">
                <a:solidFill>
                  <a:srgbClr val="000000"/>
                </a:solidFill>
                <a:latin typeface="Arial"/>
                <a:ea typeface="Arial"/>
                <a:cs typeface="Arial"/>
                <a:sym typeface="Arial"/>
              </a:rPr>
              <a:t>-1.11,</a:t>
            </a:r>
          </a:p>
          <a:p>
            <a:pPr algn="l" eaLnBrk="1" fontAlgn="auto" hangingPunct="1">
              <a:spcBef>
                <a:spcPts val="0"/>
              </a:spcBef>
              <a:spcAft>
                <a:spcPts val="0"/>
              </a:spcAft>
            </a:pPr>
            <a:r>
              <a:rPr lang="en" sz="2400" kern="0">
                <a:solidFill>
                  <a:srgbClr val="000000"/>
                </a:solidFill>
                <a:latin typeface="Arial"/>
                <a:ea typeface="Arial"/>
                <a:cs typeface="Arial"/>
                <a:sym typeface="Arial"/>
              </a:rPr>
              <a:t>0.78,</a:t>
            </a:r>
          </a:p>
          <a:p>
            <a:pPr algn="l" eaLnBrk="1" fontAlgn="auto" hangingPunct="1">
              <a:spcBef>
                <a:spcPts val="0"/>
              </a:spcBef>
              <a:spcAft>
                <a:spcPts val="0"/>
              </a:spcAft>
            </a:pPr>
            <a:r>
              <a:rPr lang="en" sz="2400" kern="0">
                <a:solidFill>
                  <a:srgbClr val="000000"/>
                </a:solidFill>
                <a:latin typeface="Arial"/>
                <a:ea typeface="Arial"/>
                <a:cs typeface="Arial"/>
                <a:sym typeface="Arial"/>
              </a:rPr>
              <a:t>0.12,</a:t>
            </a:r>
          </a:p>
          <a:p>
            <a:pPr algn="l" eaLnBrk="1" fontAlgn="auto" hangingPunct="1">
              <a:spcBef>
                <a:spcPts val="0"/>
              </a:spcBef>
              <a:spcAft>
                <a:spcPts val="0"/>
              </a:spcAft>
            </a:pPr>
            <a:r>
              <a:rPr lang="en" sz="2400" kern="0">
                <a:solidFill>
                  <a:srgbClr val="000000"/>
                </a:solidFill>
                <a:latin typeface="Arial"/>
                <a:ea typeface="Arial"/>
                <a:cs typeface="Arial"/>
                <a:sym typeface="Arial"/>
              </a:rPr>
              <a:t>0.55,</a:t>
            </a:r>
          </a:p>
          <a:p>
            <a:pPr algn="l" eaLnBrk="1" fontAlgn="auto" hangingPunct="1">
              <a:spcBef>
                <a:spcPts val="0"/>
              </a:spcBef>
              <a:spcAft>
                <a:spcPts val="0"/>
              </a:spcAft>
            </a:pPr>
            <a:r>
              <a:rPr lang="en" sz="2400" kern="0">
                <a:solidFill>
                  <a:srgbClr val="000000"/>
                </a:solidFill>
                <a:latin typeface="Arial"/>
                <a:ea typeface="Arial"/>
                <a:cs typeface="Arial"/>
                <a:sym typeface="Arial"/>
              </a:rPr>
              <a:t>2.81,</a:t>
            </a:r>
          </a:p>
          <a:p>
            <a:pPr algn="l" eaLnBrk="1" fontAlgn="auto" hangingPunct="1">
              <a:spcBef>
                <a:spcPts val="0"/>
              </a:spcBef>
              <a:spcAft>
                <a:spcPts val="0"/>
              </a:spcAft>
            </a:pPr>
            <a:r>
              <a:rPr lang="en" sz="2400" kern="0">
                <a:solidFill>
                  <a:srgbClr val="000000"/>
                </a:solidFill>
                <a:latin typeface="Arial"/>
                <a:ea typeface="Arial"/>
                <a:cs typeface="Arial"/>
                <a:sym typeface="Arial"/>
              </a:rPr>
              <a:t>-3.1,</a:t>
            </a:r>
          </a:p>
          <a:p>
            <a:pPr algn="l" eaLnBrk="1" fontAlgn="auto" hangingPunct="1">
              <a:spcBef>
                <a:spcPts val="0"/>
              </a:spcBef>
              <a:spcAft>
                <a:spcPts val="0"/>
              </a:spcAft>
            </a:pPr>
            <a:r>
              <a:rPr lang="en" sz="2400" kern="0">
                <a:solidFill>
                  <a:srgbClr val="000000"/>
                </a:solidFill>
                <a:latin typeface="Arial"/>
                <a:ea typeface="Arial"/>
                <a:cs typeface="Arial"/>
                <a:sym typeface="Arial"/>
              </a:rPr>
              <a:t>-1.5,</a:t>
            </a:r>
          </a:p>
          <a:p>
            <a:pPr algn="l" eaLnBrk="1" fontAlgn="auto" hangingPunct="1">
              <a:spcBef>
                <a:spcPts val="0"/>
              </a:spcBef>
              <a:spcAft>
                <a:spcPts val="0"/>
              </a:spcAft>
            </a:pPr>
            <a:r>
              <a:rPr lang="en" sz="2400" kern="0">
                <a:solidFill>
                  <a:srgbClr val="000000"/>
                </a:solidFill>
                <a:latin typeface="Arial"/>
                <a:ea typeface="Arial"/>
                <a:cs typeface="Arial"/>
                <a:sym typeface="Arial"/>
              </a:rPr>
              <a:t>0.33,…] </a:t>
            </a:r>
          </a:p>
          <a:p>
            <a:pPr algn="l" eaLnBrk="1" fontAlgn="auto" hangingPunct="1">
              <a:spcBef>
                <a:spcPts val="0"/>
              </a:spcBef>
              <a:spcAft>
                <a:spcPts val="0"/>
              </a:spcAft>
            </a:pPr>
            <a:r>
              <a:rPr lang="en" sz="2400" b="1" kern="0">
                <a:solidFill>
                  <a:srgbClr val="FF0000"/>
                </a:solidFill>
                <a:latin typeface="Arial"/>
                <a:ea typeface="Arial"/>
                <a:cs typeface="Arial"/>
                <a:sym typeface="Arial"/>
              </a:rPr>
              <a:t>loss 1.25347</a:t>
            </a:r>
          </a:p>
        </p:txBody>
      </p:sp>
      <p:cxnSp>
        <p:nvCxnSpPr>
          <p:cNvPr id="1251" name="Shape 1251"/>
          <p:cNvCxnSpPr/>
          <p:nvPr/>
        </p:nvCxnSpPr>
        <p:spPr>
          <a:xfrm>
            <a:off x="2326800" y="921100"/>
            <a:ext cx="0" cy="4398300"/>
          </a:xfrm>
          <a:prstGeom prst="straightConnector1">
            <a:avLst/>
          </a:prstGeom>
          <a:noFill/>
          <a:ln w="9525" cap="flat" cmpd="sng">
            <a:solidFill>
              <a:srgbClr val="666666"/>
            </a:solidFill>
            <a:prstDash val="solid"/>
            <a:round/>
            <a:headEnd type="none" w="lg" len="lg"/>
            <a:tailEnd type="none" w="lg" len="lg"/>
          </a:ln>
        </p:spPr>
      </p:cxn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cxnSp>
        <p:nvCxnSpPr>
          <p:cNvPr id="13" name="Shape 1263"/>
          <p:cNvCxnSpPr/>
          <p:nvPr/>
        </p:nvCxnSpPr>
        <p:spPr>
          <a:xfrm>
            <a:off x="5424100" y="942375"/>
            <a:ext cx="0" cy="4426500"/>
          </a:xfrm>
          <a:prstGeom prst="straightConnector1">
            <a:avLst/>
          </a:prstGeom>
          <a:noFill/>
          <a:ln w="9525" cap="flat" cmpd="sng">
            <a:solidFill>
              <a:srgbClr val="666666"/>
            </a:solidFill>
            <a:prstDash val="solid"/>
            <a:round/>
            <a:headEnd type="none" w="lg" len="lg"/>
            <a:tailEnd type="none" w="lg" len="lg"/>
          </a:ln>
        </p:spPr>
      </p:cxnSp>
      <p:sp>
        <p:nvSpPr>
          <p:cNvPr id="14" name="Shape 1262"/>
          <p:cNvSpPr txBox="1"/>
          <p:nvPr/>
        </p:nvSpPr>
        <p:spPr>
          <a:xfrm>
            <a:off x="2406825" y="894550"/>
            <a:ext cx="3394500" cy="393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dirty="0">
                <a:solidFill>
                  <a:srgbClr val="000000"/>
                </a:solidFill>
                <a:latin typeface="Arial"/>
                <a:ea typeface="Arial"/>
                <a:cs typeface="Arial"/>
                <a:sym typeface="Arial"/>
              </a:rPr>
              <a:t>W + h </a:t>
            </a:r>
            <a:r>
              <a:rPr lang="en" sz="2400" kern="0" dirty="0">
                <a:solidFill>
                  <a:srgbClr val="000000"/>
                </a:solidFill>
                <a:latin typeface="Arial"/>
                <a:ea typeface="Arial"/>
                <a:cs typeface="Arial"/>
                <a:sym typeface="Arial"/>
              </a:rPr>
              <a:t>(first dim)</a:t>
            </a:r>
            <a:r>
              <a:rPr lang="en" sz="2400" b="1" kern="0" dirty="0">
                <a:solidFill>
                  <a:srgbClr val="000000"/>
                </a:solidFill>
                <a:latin typeface="Arial"/>
                <a:ea typeface="Arial"/>
                <a:cs typeface="Arial"/>
                <a:sym typeface="Arial"/>
              </a:rPr>
              <a:t>:</a:t>
            </a:r>
          </a:p>
          <a:p>
            <a:pPr algn="l" eaLnBrk="1" fontAlgn="auto" hangingPunct="1">
              <a:spcBef>
                <a:spcPts val="0"/>
              </a:spcBef>
              <a:spcAft>
                <a:spcPts val="0"/>
              </a:spcAft>
            </a:pPr>
            <a:endParaRPr lang="en"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[0.34 + </a:t>
            </a:r>
            <a:r>
              <a:rPr lang="en" sz="2400" b="1" kern="0" dirty="0">
                <a:solidFill>
                  <a:srgbClr val="000000"/>
                </a:solidFill>
                <a:latin typeface="Arial"/>
                <a:ea typeface="Arial"/>
                <a:cs typeface="Arial"/>
                <a:sym typeface="Arial"/>
              </a:rPr>
              <a:t>0.0001</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-1.11,</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0.78,</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0.12,</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0.55,</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2.81,</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-3.1,</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-1.5,</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0.33,…] </a:t>
            </a:r>
          </a:p>
          <a:p>
            <a:pPr algn="l" eaLnBrk="1" fontAlgn="auto" hangingPunct="1">
              <a:spcBef>
                <a:spcPts val="0"/>
              </a:spcBef>
              <a:spcAft>
                <a:spcPts val="0"/>
              </a:spcAft>
            </a:pPr>
            <a:r>
              <a:rPr lang="en" sz="2400" b="1" kern="0" dirty="0">
                <a:solidFill>
                  <a:srgbClr val="FF0000"/>
                </a:solidFill>
                <a:latin typeface="Arial"/>
                <a:ea typeface="Arial"/>
                <a:cs typeface="Arial"/>
                <a:sym typeface="Arial"/>
              </a:rPr>
              <a:t>loss 1.25322</a:t>
            </a:r>
          </a:p>
        </p:txBody>
      </p:sp>
    </p:spTree>
    <p:extLst>
      <p:ext uri="{BB962C8B-B14F-4D97-AF65-F5344CB8AC3E}">
        <p14:creationId xmlns:p14="http://schemas.microsoft.com/office/powerpoint/2010/main" val="213386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2398075" y="1447800"/>
            <a:ext cx="3638550" cy="857250"/>
          </a:xfrm>
          <a:prstGeom prst="rect">
            <a:avLst/>
          </a:prstGeom>
          <a:noFill/>
          <a:ln>
            <a:noFill/>
          </a:ln>
        </p:spPr>
      </p:pic>
      <p:sp>
        <p:nvSpPr>
          <p:cNvPr id="170" name="Shape 170"/>
          <p:cNvSpPr txBox="1"/>
          <p:nvPr/>
        </p:nvSpPr>
        <p:spPr>
          <a:xfrm>
            <a:off x="327775" y="2940425"/>
            <a:ext cx="8354100" cy="151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dirty="0">
                <a:solidFill>
                  <a:srgbClr val="000000"/>
                </a:solidFill>
                <a:latin typeface="Arial"/>
                <a:ea typeface="Arial"/>
                <a:cs typeface="Arial"/>
                <a:sym typeface="Arial"/>
              </a:rPr>
              <a:t>Numerical gradient</a:t>
            </a:r>
            <a:r>
              <a:rPr lang="en" sz="2400" kern="0" dirty="0">
                <a:solidFill>
                  <a:srgbClr val="000000"/>
                </a:solidFill>
                <a:latin typeface="Arial"/>
                <a:ea typeface="Arial"/>
                <a:cs typeface="Arial"/>
                <a:sym typeface="Arial"/>
              </a:rPr>
              <a:t>: slow :(, approximate :(, easy to write :)</a:t>
            </a:r>
          </a:p>
          <a:p>
            <a:pPr indent="-152400" algn="l" eaLnBrk="1" fontAlgn="auto" hangingPunct="1">
              <a:spcBef>
                <a:spcPts val="0"/>
              </a:spcBef>
              <a:spcAft>
                <a:spcPts val="0"/>
              </a:spcAft>
              <a:buClr>
                <a:srgbClr val="000000"/>
              </a:buClr>
              <a:buSzPct val="100000"/>
            </a:pPr>
            <a:r>
              <a:rPr lang="en" sz="2400" b="1" kern="0">
                <a:solidFill>
                  <a:srgbClr val="000000"/>
                </a:solidFill>
                <a:latin typeface="Arial"/>
                <a:ea typeface="Arial"/>
                <a:cs typeface="Arial"/>
                <a:sym typeface="Arial"/>
              </a:rPr>
              <a:t>Analytic gradient</a:t>
            </a:r>
            <a:r>
              <a:rPr lang="en" sz="2400" kern="0">
                <a:solidFill>
                  <a:srgbClr val="000000"/>
                </a:solidFill>
                <a:latin typeface="Arial"/>
                <a:ea typeface="Arial"/>
                <a:cs typeface="Arial"/>
                <a:sym typeface="Arial"/>
              </a:rPr>
              <a:t>: fast :), exact :), error-prone :(</a:t>
            </a:r>
          </a:p>
        </p:txBody>
      </p:sp>
      <p:sp>
        <p:nvSpPr>
          <p:cNvPr id="171" name="Shape 171"/>
          <p:cNvSpPr txBox="1"/>
          <p:nvPr/>
        </p:nvSpPr>
        <p:spPr>
          <a:xfrm>
            <a:off x="358050" y="4038600"/>
            <a:ext cx="7917000" cy="697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00"/>
                </a:solidFill>
                <a:latin typeface="Arial"/>
                <a:ea typeface="Arial"/>
                <a:cs typeface="Arial"/>
                <a:sym typeface="Arial"/>
              </a:rPr>
              <a:t>In practice: Derive analytic gradient, check your implementation with numerical gradient</a:t>
            </a:r>
            <a:r>
              <a:rPr lang="en-US" sz="2400" kern="0" dirty="0">
                <a:solidFill>
                  <a:srgbClr val="000000"/>
                </a:solidFill>
                <a:latin typeface="Arial"/>
                <a:ea typeface="Arial"/>
                <a:cs typeface="Arial"/>
                <a:sym typeface="Arial"/>
              </a:rPr>
              <a:t>.</a:t>
            </a:r>
            <a:r>
              <a:rPr lang="en" sz="2400" kern="0" dirty="0">
                <a:solidFill>
                  <a:srgbClr val="000000"/>
                </a:solidFill>
                <a:latin typeface="Arial"/>
                <a:ea typeface="Arial"/>
                <a:cs typeface="Arial"/>
                <a:sym typeface="Arial"/>
              </a:rPr>
              <a:t> </a:t>
            </a:r>
            <a:br>
              <a:rPr lang="en-US" sz="2400" kern="0" dirty="0">
                <a:solidFill>
                  <a:srgbClr val="000000"/>
                </a:solidFill>
                <a:latin typeface="Arial"/>
                <a:ea typeface="Arial"/>
                <a:cs typeface="Arial"/>
                <a:sym typeface="Arial"/>
              </a:rPr>
            </a:br>
            <a:r>
              <a:rPr lang="en" sz="2400" kern="0" dirty="0">
                <a:solidFill>
                  <a:srgbClr val="000000"/>
                </a:solidFill>
                <a:latin typeface="Arial"/>
                <a:ea typeface="Arial"/>
                <a:cs typeface="Arial"/>
                <a:sym typeface="Arial"/>
              </a:rPr>
              <a:t>This is called a </a:t>
            </a:r>
            <a:r>
              <a:rPr lang="en" sz="2400" b="1" kern="0" dirty="0">
                <a:solidFill>
                  <a:srgbClr val="000000"/>
                </a:solidFill>
                <a:latin typeface="Arial"/>
                <a:ea typeface="Arial"/>
                <a:cs typeface="Arial"/>
                <a:sym typeface="Arial"/>
              </a:rPr>
              <a:t>gradient check.</a:t>
            </a:r>
            <a:endParaRPr lang="en" sz="2400" kern="0" dirty="0">
              <a:solidFill>
                <a:srgbClr val="000000"/>
              </a:solidFill>
              <a:latin typeface="Arial"/>
              <a:ea typeface="Arial"/>
              <a:cs typeface="Arial"/>
              <a:sym typeface="Arial"/>
            </a:endParaRPr>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 name="Title 1"/>
          <p:cNvSpPr>
            <a:spLocks noGrp="1"/>
          </p:cNvSpPr>
          <p:nvPr>
            <p:ph type="title"/>
          </p:nvPr>
        </p:nvSpPr>
        <p:spPr>
          <a:xfrm>
            <a:off x="311700" y="227000"/>
            <a:ext cx="8520600" cy="763600"/>
          </a:xfrm>
        </p:spPr>
        <p:txBody>
          <a:bodyPr/>
          <a:lstStyle/>
          <a:p>
            <a:r>
              <a:rPr lang="en-US" dirty="0"/>
              <a:t>Numerical vs Analytic Gradients</a:t>
            </a:r>
          </a:p>
        </p:txBody>
      </p:sp>
    </p:spTree>
    <p:extLst>
      <p:ext uri="{BB962C8B-B14F-4D97-AF65-F5344CB8AC3E}">
        <p14:creationId xmlns:p14="http://schemas.microsoft.com/office/powerpoint/2010/main" val="120524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Analytical Gradients</a:t>
            </a:r>
          </a:p>
          <a:p>
            <a:endParaRPr lang="en-US" dirty="0"/>
          </a:p>
          <a:p>
            <a:r>
              <a:rPr lang="en-US" dirty="0"/>
              <a:t>Automatic Differentiation</a:t>
            </a:r>
          </a:p>
          <a:p>
            <a:pPr lvl="1"/>
            <a:r>
              <a:rPr lang="en-US" dirty="0"/>
              <a:t>Computational Graphs</a:t>
            </a:r>
          </a:p>
          <a:p>
            <a:pPr lvl="1"/>
            <a:r>
              <a:rPr lang="en-US" dirty="0"/>
              <a:t>Forward mode vs Reverse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12</a:t>
            </a:fld>
            <a:endParaRPr lang="en-US"/>
          </a:p>
        </p:txBody>
      </p:sp>
    </p:spTree>
    <p:extLst>
      <p:ext uri="{BB962C8B-B14F-4D97-AF65-F5344CB8AC3E}">
        <p14:creationId xmlns:p14="http://schemas.microsoft.com/office/powerpoint/2010/main" val="364937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88F2-B211-C049-9BED-D44B10928C72}"/>
              </a:ext>
            </a:extLst>
          </p:cNvPr>
          <p:cNvSpPr>
            <a:spLocks noGrp="1"/>
          </p:cNvSpPr>
          <p:nvPr>
            <p:ph type="title"/>
          </p:nvPr>
        </p:nvSpPr>
        <p:spPr/>
        <p:txBody>
          <a:bodyPr/>
          <a:lstStyle/>
          <a:p>
            <a:r>
              <a:rPr lang="en-US" dirty="0"/>
              <a:t>Example: Logistic Regression</a:t>
            </a:r>
          </a:p>
        </p:txBody>
      </p:sp>
      <p:sp>
        <p:nvSpPr>
          <p:cNvPr id="3" name="Content Placeholder 2">
            <a:extLst>
              <a:ext uri="{FF2B5EF4-FFF2-40B4-BE49-F238E27FC236}">
                <a16:creationId xmlns:a16="http://schemas.microsoft.com/office/drawing/2014/main" id="{F2A27334-4D9F-604F-9CDF-C1AA27D1AA4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6EA3557-7653-CD4C-83CF-AA6E1D5AB36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D68F368-37D7-E342-9387-83E873FD9DDC}"/>
              </a:ext>
            </a:extLst>
          </p:cNvPr>
          <p:cNvSpPr>
            <a:spLocks noGrp="1"/>
          </p:cNvSpPr>
          <p:nvPr>
            <p:ph type="sldNum" sz="quarter" idx="12"/>
          </p:nvPr>
        </p:nvSpPr>
        <p:spPr/>
        <p:txBody>
          <a:bodyPr/>
          <a:lstStyle/>
          <a:p>
            <a:pPr>
              <a:defRPr/>
            </a:pPr>
            <a:fld id="{7134A590-6033-DE48-865B-A0558AEFCBD1}" type="slidenum">
              <a:rPr lang="en-US" smtClean="0"/>
              <a:pPr>
                <a:defRPr/>
              </a:pPr>
              <a:t>13</a:t>
            </a:fld>
            <a:endParaRPr lang="en-US"/>
          </a:p>
        </p:txBody>
      </p:sp>
      <p:pic>
        <p:nvPicPr>
          <p:cNvPr id="6" name="Picture 5">
            <a:extLst>
              <a:ext uri="{FF2B5EF4-FFF2-40B4-BE49-F238E27FC236}">
                <a16:creationId xmlns:a16="http://schemas.microsoft.com/office/drawing/2014/main" id="{DCD4B03F-CD61-714C-9D0F-434802517B3A}"/>
              </a:ext>
            </a:extLst>
          </p:cNvPr>
          <p:cNvPicPr>
            <a:picLocks noChangeAspect="1"/>
          </p:cNvPicPr>
          <p:nvPr/>
        </p:nvPicPr>
        <p:blipFill rotWithShape="1">
          <a:blip r:embed="rId2"/>
          <a:srcRect t="13333" b="35556"/>
          <a:stretch/>
        </p:blipFill>
        <p:spPr>
          <a:xfrm>
            <a:off x="0" y="1028308"/>
            <a:ext cx="8597900" cy="3305470"/>
          </a:xfrm>
          <a:prstGeom prst="rect">
            <a:avLst/>
          </a:prstGeom>
        </p:spPr>
      </p:pic>
      <p:pic>
        <p:nvPicPr>
          <p:cNvPr id="7" name="Picture 6">
            <a:extLst>
              <a:ext uri="{FF2B5EF4-FFF2-40B4-BE49-F238E27FC236}">
                <a16:creationId xmlns:a16="http://schemas.microsoft.com/office/drawing/2014/main" id="{0F088964-EA63-CF48-A4B4-54FE9CBB75DB}"/>
              </a:ext>
            </a:extLst>
          </p:cNvPr>
          <p:cNvPicPr>
            <a:picLocks noChangeAspect="1"/>
          </p:cNvPicPr>
          <p:nvPr/>
        </p:nvPicPr>
        <p:blipFill rotWithShape="1">
          <a:blip r:embed="rId2"/>
          <a:srcRect t="63333" r="14055"/>
          <a:stretch/>
        </p:blipFill>
        <p:spPr>
          <a:xfrm>
            <a:off x="12701" y="4261519"/>
            <a:ext cx="7378699" cy="2367881"/>
          </a:xfrm>
          <a:prstGeom prst="rect">
            <a:avLst/>
          </a:prstGeom>
        </p:spPr>
      </p:pic>
      <p:sp>
        <p:nvSpPr>
          <p:cNvPr id="8" name="Slide Number Placeholder 4">
            <a:extLst>
              <a:ext uri="{FF2B5EF4-FFF2-40B4-BE49-F238E27FC236}">
                <a16:creationId xmlns:a16="http://schemas.microsoft.com/office/drawing/2014/main" id="{745B3F30-4D44-2B4B-96BB-455BEAF8A23C}"/>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Marc’Aurelio</a:t>
            </a:r>
            <a:r>
              <a:rPr lang="en-US" sz="1200" dirty="0"/>
              <a:t> </a:t>
            </a:r>
            <a:r>
              <a:rPr lang="en-US" sz="1200" dirty="0" err="1"/>
              <a:t>Ranzato</a:t>
            </a:r>
            <a:endParaRPr lang="en-US" sz="1200" dirty="0"/>
          </a:p>
        </p:txBody>
      </p:sp>
    </p:spTree>
    <p:extLst>
      <p:ext uri="{BB962C8B-B14F-4D97-AF65-F5344CB8AC3E}">
        <p14:creationId xmlns:p14="http://schemas.microsoft.com/office/powerpoint/2010/main" val="61895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Vector/Matrix Derivatives Notation</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14</a:t>
            </a:fld>
            <a:endParaRPr lang="en-US"/>
          </a:p>
        </p:txBody>
      </p:sp>
    </p:spTree>
    <p:extLst>
      <p:ext uri="{BB962C8B-B14F-4D97-AF65-F5344CB8AC3E}">
        <p14:creationId xmlns:p14="http://schemas.microsoft.com/office/powerpoint/2010/main" val="349448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Vector/Matrix Derivatives Notation</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15</a:t>
            </a:fld>
            <a:endParaRPr lang="en-US"/>
          </a:p>
        </p:txBody>
      </p:sp>
    </p:spTree>
    <p:extLst>
      <p:ext uri="{BB962C8B-B14F-4D97-AF65-F5344CB8AC3E}">
        <p14:creationId xmlns:p14="http://schemas.microsoft.com/office/powerpoint/2010/main" val="18001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Vector Derivative 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16</a:t>
            </a:fld>
            <a:endParaRPr lang="en-US"/>
          </a:p>
        </p:txBody>
      </p:sp>
    </p:spTree>
    <p:extLst>
      <p:ext uri="{BB962C8B-B14F-4D97-AF65-F5344CB8AC3E}">
        <p14:creationId xmlns:p14="http://schemas.microsoft.com/office/powerpoint/2010/main" val="236823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Vector Derivative 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17</a:t>
            </a:fld>
            <a:endParaRPr lang="en-US"/>
          </a:p>
        </p:txBody>
      </p:sp>
    </p:spTree>
    <p:extLst>
      <p:ext uri="{BB962C8B-B14F-4D97-AF65-F5344CB8AC3E}">
        <p14:creationId xmlns:p14="http://schemas.microsoft.com/office/powerpoint/2010/main" val="1373294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Extension to Tensors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18</a:t>
            </a:fld>
            <a:endParaRPr lang="en-US"/>
          </a:p>
        </p:txBody>
      </p:sp>
    </p:spTree>
    <p:extLst>
      <p:ext uri="{BB962C8B-B14F-4D97-AF65-F5344CB8AC3E}">
        <p14:creationId xmlns:p14="http://schemas.microsoft.com/office/powerpoint/2010/main" val="301956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Composite Functions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19</a:t>
            </a:fld>
            <a:endParaRPr lang="en-US"/>
          </a:p>
        </p:txBody>
      </p:sp>
    </p:spTree>
    <p:extLst>
      <p:ext uri="{BB962C8B-B14F-4D97-AF65-F5344CB8AC3E}">
        <p14:creationId xmlns:p14="http://schemas.microsoft.com/office/powerpoint/2010/main" val="409500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HW1 Reminder</a:t>
            </a:r>
          </a:p>
          <a:p>
            <a:pPr lvl="1"/>
            <a:r>
              <a:rPr lang="en-US" dirty="0"/>
              <a:t>Due: 09/09, 11:59pm</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194985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Scalar Case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20</a:t>
            </a:fld>
            <a:endParaRPr lang="en-US"/>
          </a:p>
        </p:txBody>
      </p:sp>
    </p:spTree>
    <p:extLst>
      <p:ext uri="{BB962C8B-B14F-4D97-AF65-F5344CB8AC3E}">
        <p14:creationId xmlns:p14="http://schemas.microsoft.com/office/powerpoint/2010/main" val="352818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Vector Case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21</a:t>
            </a:fld>
            <a:endParaRPr lang="en-US"/>
          </a:p>
        </p:txBody>
      </p:sp>
    </p:spTree>
    <p:extLst>
      <p:ext uri="{BB962C8B-B14F-4D97-AF65-F5344CB8AC3E}">
        <p14:creationId xmlns:p14="http://schemas.microsoft.com/office/powerpoint/2010/main" val="123843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Jacobian view</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22</a:t>
            </a:fld>
            <a:endParaRPr lang="en-US"/>
          </a:p>
        </p:txBody>
      </p:sp>
    </p:spTree>
    <p:extLst>
      <p:ext uri="{BB962C8B-B14F-4D97-AF65-F5344CB8AC3E}">
        <p14:creationId xmlns:p14="http://schemas.microsoft.com/office/powerpoint/2010/main" val="4011642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 Graphical view</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23</a:t>
            </a:fld>
            <a:endParaRPr lang="en-US"/>
          </a:p>
        </p:txBody>
      </p:sp>
    </p:spTree>
    <p:extLst>
      <p:ext uri="{BB962C8B-B14F-4D97-AF65-F5344CB8AC3E}">
        <p14:creationId xmlns:p14="http://schemas.microsoft.com/office/powerpoint/2010/main" val="3542013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EF60-4B4E-294D-A40B-116A667D04AA}"/>
              </a:ext>
            </a:extLst>
          </p:cNvPr>
          <p:cNvSpPr>
            <a:spLocks noGrp="1"/>
          </p:cNvSpPr>
          <p:nvPr>
            <p:ph type="title"/>
          </p:nvPr>
        </p:nvSpPr>
        <p:spPr/>
        <p:txBody>
          <a:bodyPr/>
          <a:lstStyle/>
          <a:p>
            <a:r>
              <a:rPr lang="en-US" dirty="0"/>
              <a:t>Chain Rule: Cascaded</a:t>
            </a:r>
          </a:p>
        </p:txBody>
      </p:sp>
      <p:sp>
        <p:nvSpPr>
          <p:cNvPr id="3" name="Content Placeholder 2">
            <a:extLst>
              <a:ext uri="{FF2B5EF4-FFF2-40B4-BE49-F238E27FC236}">
                <a16:creationId xmlns:a16="http://schemas.microsoft.com/office/drawing/2014/main" id="{8DCE4240-9C32-0C48-B845-7F37303BE76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63A4423-4C3D-9E40-9CC4-27FBBFFC53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05A06046-AA70-7B4D-98EC-3177DF7CF0D1}"/>
              </a:ext>
            </a:extLst>
          </p:cNvPr>
          <p:cNvSpPr>
            <a:spLocks noGrp="1"/>
          </p:cNvSpPr>
          <p:nvPr>
            <p:ph type="sldNum" sz="quarter" idx="12"/>
          </p:nvPr>
        </p:nvSpPr>
        <p:spPr/>
        <p:txBody>
          <a:bodyPr/>
          <a:lstStyle/>
          <a:p>
            <a:pPr>
              <a:defRPr/>
            </a:pPr>
            <a:fld id="{7134A590-6033-DE48-865B-A0558AEFCBD1}" type="slidenum">
              <a:rPr lang="en-US" smtClean="0"/>
              <a:pPr>
                <a:defRPr/>
              </a:pPr>
              <a:t>24</a:t>
            </a:fld>
            <a:endParaRPr lang="en-US"/>
          </a:p>
        </p:txBody>
      </p:sp>
    </p:spTree>
    <p:extLst>
      <p:ext uri="{BB962C8B-B14F-4D97-AF65-F5344CB8AC3E}">
        <p14:creationId xmlns:p14="http://schemas.microsoft.com/office/powerpoint/2010/main" val="73995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88F2-B211-C049-9BED-D44B10928C72}"/>
              </a:ext>
            </a:extLst>
          </p:cNvPr>
          <p:cNvSpPr>
            <a:spLocks noGrp="1"/>
          </p:cNvSpPr>
          <p:nvPr>
            <p:ph type="title"/>
          </p:nvPr>
        </p:nvSpPr>
        <p:spPr/>
        <p:txBody>
          <a:bodyPr/>
          <a:lstStyle/>
          <a:p>
            <a:r>
              <a:rPr lang="en-US" dirty="0"/>
              <a:t>Example: Logistic Regression</a:t>
            </a:r>
          </a:p>
        </p:txBody>
      </p:sp>
      <p:sp>
        <p:nvSpPr>
          <p:cNvPr id="3" name="Content Placeholder 2">
            <a:extLst>
              <a:ext uri="{FF2B5EF4-FFF2-40B4-BE49-F238E27FC236}">
                <a16:creationId xmlns:a16="http://schemas.microsoft.com/office/drawing/2014/main" id="{F2A27334-4D9F-604F-9CDF-C1AA27D1AA4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6EA3557-7653-CD4C-83CF-AA6E1D5AB36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D68F368-37D7-E342-9387-83E873FD9DDC}"/>
              </a:ext>
            </a:extLst>
          </p:cNvPr>
          <p:cNvSpPr>
            <a:spLocks noGrp="1"/>
          </p:cNvSpPr>
          <p:nvPr>
            <p:ph type="sldNum" sz="quarter" idx="12"/>
          </p:nvPr>
        </p:nvSpPr>
        <p:spPr/>
        <p:txBody>
          <a:bodyPr/>
          <a:lstStyle/>
          <a:p>
            <a:pPr>
              <a:defRPr/>
            </a:pPr>
            <a:fld id="{7134A590-6033-DE48-865B-A0558AEFCBD1}" type="slidenum">
              <a:rPr lang="en-US" smtClean="0"/>
              <a:pPr>
                <a:defRPr/>
              </a:pPr>
              <a:t>25</a:t>
            </a:fld>
            <a:endParaRPr lang="en-US"/>
          </a:p>
        </p:txBody>
      </p:sp>
      <p:pic>
        <p:nvPicPr>
          <p:cNvPr id="6" name="Picture 5">
            <a:extLst>
              <a:ext uri="{FF2B5EF4-FFF2-40B4-BE49-F238E27FC236}">
                <a16:creationId xmlns:a16="http://schemas.microsoft.com/office/drawing/2014/main" id="{DCD4B03F-CD61-714C-9D0F-434802517B3A}"/>
              </a:ext>
            </a:extLst>
          </p:cNvPr>
          <p:cNvPicPr>
            <a:picLocks noChangeAspect="1"/>
          </p:cNvPicPr>
          <p:nvPr/>
        </p:nvPicPr>
        <p:blipFill rotWithShape="1">
          <a:blip r:embed="rId2"/>
          <a:srcRect t="13333" b="35556"/>
          <a:stretch/>
        </p:blipFill>
        <p:spPr>
          <a:xfrm>
            <a:off x="0" y="1028308"/>
            <a:ext cx="8597900" cy="3305470"/>
          </a:xfrm>
          <a:prstGeom prst="rect">
            <a:avLst/>
          </a:prstGeom>
        </p:spPr>
      </p:pic>
      <p:pic>
        <p:nvPicPr>
          <p:cNvPr id="7" name="Picture 6">
            <a:extLst>
              <a:ext uri="{FF2B5EF4-FFF2-40B4-BE49-F238E27FC236}">
                <a16:creationId xmlns:a16="http://schemas.microsoft.com/office/drawing/2014/main" id="{0F088964-EA63-CF48-A4B4-54FE9CBB75DB}"/>
              </a:ext>
            </a:extLst>
          </p:cNvPr>
          <p:cNvPicPr>
            <a:picLocks noChangeAspect="1"/>
          </p:cNvPicPr>
          <p:nvPr/>
        </p:nvPicPr>
        <p:blipFill rotWithShape="1">
          <a:blip r:embed="rId2"/>
          <a:srcRect t="63333" r="14055"/>
          <a:stretch/>
        </p:blipFill>
        <p:spPr>
          <a:xfrm>
            <a:off x="12701" y="4261519"/>
            <a:ext cx="7378699" cy="2367881"/>
          </a:xfrm>
          <a:prstGeom prst="rect">
            <a:avLst/>
          </a:prstGeom>
        </p:spPr>
      </p:pic>
      <p:sp>
        <p:nvSpPr>
          <p:cNvPr id="8" name="Slide Number Placeholder 4">
            <a:extLst>
              <a:ext uri="{FF2B5EF4-FFF2-40B4-BE49-F238E27FC236}">
                <a16:creationId xmlns:a16="http://schemas.microsoft.com/office/drawing/2014/main" id="{745B3F30-4D44-2B4B-96BB-455BEAF8A23C}"/>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Marc’Aurelio</a:t>
            </a:r>
            <a:r>
              <a:rPr lang="en-US" sz="1200" dirty="0"/>
              <a:t> </a:t>
            </a:r>
            <a:r>
              <a:rPr lang="en-US" sz="1200" dirty="0" err="1"/>
              <a:t>Ranzato</a:t>
            </a:r>
            <a:endParaRPr lang="en-US" sz="1200" dirty="0"/>
          </a:p>
        </p:txBody>
      </p:sp>
    </p:spTree>
    <p:extLst>
      <p:ext uri="{BB962C8B-B14F-4D97-AF65-F5344CB8AC3E}">
        <p14:creationId xmlns:p14="http://schemas.microsoft.com/office/powerpoint/2010/main" val="310012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Derivatives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26</a:t>
            </a:fld>
            <a:endParaRPr lang="en-US"/>
          </a:p>
        </p:txBody>
      </p:sp>
    </p:spTree>
    <p:extLst>
      <p:ext uri="{BB962C8B-B14F-4D97-AF65-F5344CB8AC3E}">
        <p14:creationId xmlns:p14="http://schemas.microsoft.com/office/powerpoint/2010/main" val="2699086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Derivatives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27</a:t>
            </a:fld>
            <a:endParaRPr lang="en-US"/>
          </a:p>
        </p:txBody>
      </p:sp>
    </p:spTree>
    <p:extLst>
      <p:ext uri="{BB962C8B-B14F-4D97-AF65-F5344CB8AC3E}">
        <p14:creationId xmlns:p14="http://schemas.microsoft.com/office/powerpoint/2010/main" val="171914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EF60-4B4E-294D-A40B-116A667D04AA}"/>
              </a:ext>
            </a:extLst>
          </p:cNvPr>
          <p:cNvSpPr>
            <a:spLocks noGrp="1"/>
          </p:cNvSpPr>
          <p:nvPr>
            <p:ph type="title"/>
          </p:nvPr>
        </p:nvSpPr>
        <p:spPr>
          <a:xfrm>
            <a:off x="0" y="228600"/>
            <a:ext cx="9144000" cy="685800"/>
          </a:xfrm>
        </p:spPr>
        <p:txBody>
          <a:bodyPr/>
          <a:lstStyle/>
          <a:p>
            <a:r>
              <a:rPr lang="en-US" dirty="0"/>
              <a:t>Chain Rule: How should we multiply?</a:t>
            </a:r>
          </a:p>
        </p:txBody>
      </p:sp>
      <p:sp>
        <p:nvSpPr>
          <p:cNvPr id="3" name="Content Placeholder 2">
            <a:extLst>
              <a:ext uri="{FF2B5EF4-FFF2-40B4-BE49-F238E27FC236}">
                <a16:creationId xmlns:a16="http://schemas.microsoft.com/office/drawing/2014/main" id="{8DCE4240-9C32-0C48-B845-7F37303BE76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63A4423-4C3D-9E40-9CC4-27FBBFFC53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05A06046-AA70-7B4D-98EC-3177DF7CF0D1}"/>
              </a:ext>
            </a:extLst>
          </p:cNvPr>
          <p:cNvSpPr>
            <a:spLocks noGrp="1"/>
          </p:cNvSpPr>
          <p:nvPr>
            <p:ph type="sldNum" sz="quarter" idx="12"/>
          </p:nvPr>
        </p:nvSpPr>
        <p:spPr/>
        <p:txBody>
          <a:bodyPr/>
          <a:lstStyle/>
          <a:p>
            <a:pPr>
              <a:defRPr/>
            </a:pPr>
            <a:fld id="{7134A590-6033-DE48-865B-A0558AEFCBD1}" type="slidenum">
              <a:rPr lang="en-US" smtClean="0"/>
              <a:pPr>
                <a:defRPr/>
              </a:pPr>
              <a:t>28</a:t>
            </a:fld>
            <a:endParaRPr lang="en-US"/>
          </a:p>
        </p:txBody>
      </p:sp>
    </p:spTree>
    <p:extLst>
      <p:ext uri="{BB962C8B-B14F-4D97-AF65-F5344CB8AC3E}">
        <p14:creationId xmlns:p14="http://schemas.microsoft.com/office/powerpoint/2010/main" val="1710668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1336500" y="2166225"/>
            <a:ext cx="2377800" cy="32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input image</a:t>
            </a:r>
          </a:p>
          <a:p>
            <a:pPr algn="l" eaLnBrk="1" fontAlgn="auto" hangingPunct="1">
              <a:spcBef>
                <a:spcPts val="0"/>
              </a:spcBef>
              <a:spcAft>
                <a:spcPts val="0"/>
              </a:spcAft>
            </a:pPr>
            <a:endParaRPr sz="2400" kern="0">
              <a:solidFill>
                <a:srgbClr val="38761D"/>
              </a:solidFill>
              <a:latin typeface="Arial"/>
              <a:ea typeface="Arial"/>
              <a:cs typeface="Arial"/>
              <a:sym typeface="Arial"/>
            </a:endParaRPr>
          </a:p>
          <a:p>
            <a:pPr algn="l" eaLnBrk="1" fontAlgn="auto" hangingPunct="1">
              <a:spcBef>
                <a:spcPts val="0"/>
              </a:spcBef>
              <a:spcAft>
                <a:spcPts val="0"/>
              </a:spcAft>
            </a:pPr>
            <a:endParaRPr sz="2400" kern="0">
              <a:solidFill>
                <a:srgbClr val="38761D"/>
              </a:solidFill>
              <a:latin typeface="Arial"/>
              <a:ea typeface="Arial"/>
              <a:cs typeface="Arial"/>
              <a:sym typeface="Arial"/>
            </a:endParaRPr>
          </a:p>
        </p:txBody>
      </p:sp>
      <p:sp>
        <p:nvSpPr>
          <p:cNvPr id="203" name="Shape 203"/>
          <p:cNvSpPr txBox="1"/>
          <p:nvPr/>
        </p:nvSpPr>
        <p:spPr>
          <a:xfrm>
            <a:off x="1421075" y="3789175"/>
            <a:ext cx="2377800" cy="32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loss</a:t>
            </a:r>
          </a:p>
        </p:txBody>
      </p:sp>
      <p:pic>
        <p:nvPicPr>
          <p:cNvPr id="204" name="Shape 204"/>
          <p:cNvPicPr preferRelativeResize="0"/>
          <p:nvPr/>
        </p:nvPicPr>
        <p:blipFill>
          <a:blip r:embed="rId3">
            <a:alphaModFix/>
          </a:blip>
          <a:stretch>
            <a:fillRect/>
          </a:stretch>
        </p:blipFill>
        <p:spPr>
          <a:xfrm rot="5400000">
            <a:off x="4181200" y="2475013"/>
            <a:ext cx="4007074" cy="1253149"/>
          </a:xfrm>
          <a:prstGeom prst="rect">
            <a:avLst/>
          </a:prstGeom>
          <a:noFill/>
          <a:ln>
            <a:noFill/>
          </a:ln>
        </p:spPr>
      </p:pic>
      <p:sp>
        <p:nvSpPr>
          <p:cNvPr id="205" name="Shape 205"/>
          <p:cNvSpPr txBox="1"/>
          <p:nvPr/>
        </p:nvSpPr>
        <p:spPr>
          <a:xfrm>
            <a:off x="1368225" y="3019975"/>
            <a:ext cx="2377800" cy="32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38761D"/>
                </a:solidFill>
                <a:latin typeface="Arial"/>
                <a:ea typeface="Arial"/>
                <a:cs typeface="Arial"/>
                <a:sym typeface="Arial"/>
              </a:rPr>
              <a:t>weights</a:t>
            </a:r>
          </a:p>
        </p:txBody>
      </p:sp>
      <p:cxnSp>
        <p:nvCxnSpPr>
          <p:cNvPr id="206" name="Shape 206"/>
          <p:cNvCxnSpPr/>
          <p:nvPr/>
        </p:nvCxnSpPr>
        <p:spPr>
          <a:xfrm>
            <a:off x="2128050" y="4115450"/>
            <a:ext cx="3410100" cy="918600"/>
          </a:xfrm>
          <a:prstGeom prst="straightConnector1">
            <a:avLst/>
          </a:prstGeom>
          <a:noFill/>
          <a:ln w="9525" cap="flat" cmpd="sng">
            <a:solidFill>
              <a:srgbClr val="0000FF"/>
            </a:solidFill>
            <a:prstDash val="solid"/>
            <a:round/>
            <a:headEnd type="none" w="lg" len="lg"/>
            <a:tailEnd type="triangle" w="lg" len="lg"/>
          </a:ln>
        </p:spPr>
      </p:cxnSp>
      <p:cxnSp>
        <p:nvCxnSpPr>
          <p:cNvPr id="207" name="Shape 207"/>
          <p:cNvCxnSpPr/>
          <p:nvPr/>
        </p:nvCxnSpPr>
        <p:spPr>
          <a:xfrm rot="10800000" flipH="1">
            <a:off x="3071925" y="1323150"/>
            <a:ext cx="2403900" cy="1137900"/>
          </a:xfrm>
          <a:prstGeom prst="straightConnector1">
            <a:avLst/>
          </a:prstGeom>
          <a:noFill/>
          <a:ln w="9525" cap="flat" cmpd="sng">
            <a:solidFill>
              <a:srgbClr val="FF0000"/>
            </a:solidFill>
            <a:prstDash val="solid"/>
            <a:round/>
            <a:headEnd type="none" w="lg" len="lg"/>
            <a:tailEnd type="triangle" w="lg" len="lg"/>
          </a:ln>
        </p:spPr>
      </p:cxnSp>
      <p:cxnSp>
        <p:nvCxnSpPr>
          <p:cNvPr id="208" name="Shape 208"/>
          <p:cNvCxnSpPr/>
          <p:nvPr/>
        </p:nvCxnSpPr>
        <p:spPr>
          <a:xfrm rot="10800000" flipH="1">
            <a:off x="2522550" y="2273050"/>
            <a:ext cx="2948100" cy="986700"/>
          </a:xfrm>
          <a:prstGeom prst="straightConnector1">
            <a:avLst/>
          </a:prstGeom>
          <a:noFill/>
          <a:ln w="9525" cap="flat" cmpd="sng">
            <a:solidFill>
              <a:srgbClr val="38761D"/>
            </a:solidFill>
            <a:prstDash val="solid"/>
            <a:round/>
            <a:headEnd type="none" w="lg" len="lg"/>
            <a:tailEnd type="triangle" w="lg" len="lg"/>
          </a:ln>
        </p:spPr>
      </p:cxnSp>
      <p:cxnSp>
        <p:nvCxnSpPr>
          <p:cNvPr id="209" name="Shape 209"/>
          <p:cNvCxnSpPr/>
          <p:nvPr/>
        </p:nvCxnSpPr>
        <p:spPr>
          <a:xfrm rot="10800000" flipH="1">
            <a:off x="2548050" y="2973575"/>
            <a:ext cx="2953500" cy="345000"/>
          </a:xfrm>
          <a:prstGeom prst="straightConnector1">
            <a:avLst/>
          </a:prstGeom>
          <a:noFill/>
          <a:ln w="9525" cap="flat" cmpd="sng">
            <a:solidFill>
              <a:srgbClr val="38761D"/>
            </a:solidFill>
            <a:prstDash val="solid"/>
            <a:round/>
            <a:headEnd type="none" w="lg" len="lg"/>
            <a:tailEnd type="triangle" w="lg" len="lg"/>
          </a:ln>
        </p:spPr>
      </p:cxnSp>
      <p:cxnSp>
        <p:nvCxnSpPr>
          <p:cNvPr id="210" name="Shape 210"/>
          <p:cNvCxnSpPr/>
          <p:nvPr/>
        </p:nvCxnSpPr>
        <p:spPr>
          <a:xfrm>
            <a:off x="2548050" y="3387550"/>
            <a:ext cx="2948400" cy="73800"/>
          </a:xfrm>
          <a:prstGeom prst="straightConnector1">
            <a:avLst/>
          </a:prstGeom>
          <a:noFill/>
          <a:ln w="9525" cap="flat" cmpd="sng">
            <a:solidFill>
              <a:srgbClr val="38761D"/>
            </a:solidFill>
            <a:prstDash val="solid"/>
            <a:round/>
            <a:headEnd type="none" w="lg" len="lg"/>
            <a:tailEnd type="triangle" w="lg" len="lg"/>
          </a:ln>
        </p:spPr>
      </p:cxnSp>
      <p:cxnSp>
        <p:nvCxnSpPr>
          <p:cNvPr id="211" name="Shape 211"/>
          <p:cNvCxnSpPr/>
          <p:nvPr/>
        </p:nvCxnSpPr>
        <p:spPr>
          <a:xfrm>
            <a:off x="2522550" y="3428762"/>
            <a:ext cx="2973900" cy="759300"/>
          </a:xfrm>
          <a:prstGeom prst="straightConnector1">
            <a:avLst/>
          </a:prstGeom>
          <a:noFill/>
          <a:ln w="9525" cap="flat" cmpd="sng">
            <a:solidFill>
              <a:srgbClr val="38761D"/>
            </a:solidFill>
            <a:prstDash val="solid"/>
            <a:round/>
            <a:headEnd type="none" w="lg" len="lg"/>
            <a:tailEnd type="triangle" w="lg" len="lg"/>
          </a:ln>
        </p:spPr>
      </p:cxnSp>
      <p:sp>
        <p:nvSpPr>
          <p:cNvPr id="213" name="Shape 213"/>
          <p:cNvSpPr txBox="1"/>
          <p:nvPr/>
        </p:nvSpPr>
        <p:spPr>
          <a:xfrm>
            <a:off x="6831350" y="4386500"/>
            <a:ext cx="1914600" cy="1312800"/>
          </a:xfrm>
          <a:prstGeom prst="rect">
            <a:avLst/>
          </a:prstGeom>
          <a:noFill/>
          <a:ln>
            <a:noFill/>
          </a:ln>
        </p:spPr>
        <p:txBody>
          <a:bodyPr lIns="91425" tIns="91425" rIns="91425" bIns="91425" anchor="ctr" anchorCtr="0">
            <a:noAutofit/>
          </a:bodyPr>
          <a:lstStyle/>
          <a:p>
            <a:pPr algn="l" eaLnBrk="1" fontAlgn="auto" hangingPunct="1">
              <a:lnSpc>
                <a:spcPct val="115000"/>
              </a:lnSpc>
              <a:spcBef>
                <a:spcPts val="0"/>
              </a:spcBef>
              <a:spcAft>
                <a:spcPts val="0"/>
              </a:spcAft>
            </a:pPr>
            <a:r>
              <a:rPr lang="en" sz="600" kern="0">
                <a:solidFill>
                  <a:srgbClr val="000000"/>
                </a:solidFill>
                <a:latin typeface="Calibri"/>
                <a:ea typeface="Calibri"/>
                <a:cs typeface="Calibri"/>
                <a:sym typeface="Calibri"/>
              </a:rPr>
              <a:t>Figure copyright Alex Krizhevsky, Ilya Sutskever, and Geoffrey Hinton, 2012. Reproduced with permission. </a:t>
            </a:r>
          </a:p>
        </p:txBody>
      </p:sp>
      <p:sp>
        <p:nvSpPr>
          <p:cNvPr id="2" name="Title 1"/>
          <p:cNvSpPr>
            <a:spLocks noGrp="1"/>
          </p:cNvSpPr>
          <p:nvPr>
            <p:ph type="title"/>
          </p:nvPr>
        </p:nvSpPr>
        <p:spPr>
          <a:xfrm>
            <a:off x="311700" y="227000"/>
            <a:ext cx="8520600" cy="763600"/>
          </a:xfrm>
        </p:spPr>
        <p:txBody>
          <a:bodyPr/>
          <a:lstStyle/>
          <a:p>
            <a:r>
              <a:rPr lang="en" dirty="0"/>
              <a:t>Convolutional network</a:t>
            </a:r>
            <a:r>
              <a:rPr lang="en-US" dirty="0"/>
              <a:t> </a:t>
            </a:r>
            <a:r>
              <a:rPr lang="en" dirty="0"/>
              <a:t>(</a:t>
            </a:r>
            <a:r>
              <a:rPr lang="en" dirty="0" err="1"/>
              <a:t>AlexNet</a:t>
            </a:r>
            <a:r>
              <a:rPr lang="en" dirty="0"/>
              <a:t>)</a:t>
            </a:r>
            <a:endParaRPr lang="en-US" dirty="0"/>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429032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000" dirty="0"/>
              <a:t>Recap from last time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648348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4587726" y="1220949"/>
            <a:ext cx="3718399" cy="3712200"/>
          </a:xfrm>
          <a:prstGeom prst="rect">
            <a:avLst/>
          </a:prstGeom>
          <a:noFill/>
          <a:ln w="9525" cap="flat" cmpd="sng">
            <a:solidFill>
              <a:schemeClr val="dk2"/>
            </a:solidFill>
            <a:prstDash val="solid"/>
            <a:round/>
            <a:headEnd type="none" w="med" len="med"/>
            <a:tailEnd type="none" w="med" len="med"/>
          </a:ln>
        </p:spPr>
      </p:pic>
      <p:cxnSp>
        <p:nvCxnSpPr>
          <p:cNvPr id="220" name="Shape 220"/>
          <p:cNvCxnSpPr/>
          <p:nvPr/>
        </p:nvCxnSpPr>
        <p:spPr>
          <a:xfrm rot="10800000" flipH="1">
            <a:off x="3051175" y="1276300"/>
            <a:ext cx="2528400" cy="1170900"/>
          </a:xfrm>
          <a:prstGeom prst="straightConnector1">
            <a:avLst/>
          </a:prstGeom>
          <a:noFill/>
          <a:ln w="9525" cap="flat" cmpd="sng">
            <a:solidFill>
              <a:srgbClr val="FF0000"/>
            </a:solidFill>
            <a:prstDash val="solid"/>
            <a:round/>
            <a:headEnd type="none" w="lg" len="lg"/>
            <a:tailEnd type="triangle" w="lg" len="lg"/>
          </a:ln>
        </p:spPr>
      </p:cxnSp>
      <p:cxnSp>
        <p:nvCxnSpPr>
          <p:cNvPr id="221" name="Shape 221"/>
          <p:cNvCxnSpPr/>
          <p:nvPr/>
        </p:nvCxnSpPr>
        <p:spPr>
          <a:xfrm>
            <a:off x="2118350" y="4116175"/>
            <a:ext cx="3315900" cy="772500"/>
          </a:xfrm>
          <a:prstGeom prst="straightConnector1">
            <a:avLst/>
          </a:prstGeom>
          <a:noFill/>
          <a:ln w="9525" cap="flat" cmpd="sng">
            <a:solidFill>
              <a:srgbClr val="0000FF"/>
            </a:solidFill>
            <a:prstDash val="solid"/>
            <a:round/>
            <a:headEnd type="none" w="lg" len="lg"/>
            <a:tailEnd type="triangle" w="lg" len="lg"/>
          </a:ln>
        </p:spPr>
      </p:cxnSp>
      <p:sp>
        <p:nvSpPr>
          <p:cNvPr id="223" name="Shape 223"/>
          <p:cNvSpPr txBox="1"/>
          <p:nvPr/>
        </p:nvSpPr>
        <p:spPr>
          <a:xfrm>
            <a:off x="5670225" y="4933150"/>
            <a:ext cx="2749200" cy="393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000000"/>
                </a:solidFill>
                <a:latin typeface="Arial"/>
                <a:ea typeface="Arial"/>
                <a:cs typeface="Arial"/>
                <a:sym typeface="Arial"/>
              </a:rPr>
              <a:t>Figure reproduced with permission from a </a:t>
            </a:r>
            <a:r>
              <a:rPr lang="en" sz="600" u="sng" kern="0">
                <a:solidFill>
                  <a:srgbClr val="0097A7"/>
                </a:solidFill>
                <a:latin typeface="Arial"/>
                <a:ea typeface="Arial"/>
                <a:cs typeface="Arial"/>
                <a:sym typeface="Arial"/>
                <a:hlinkClick r:id="rId4"/>
              </a:rPr>
              <a:t>Twitter post</a:t>
            </a:r>
            <a:r>
              <a:rPr lang="en" sz="600" kern="0">
                <a:solidFill>
                  <a:srgbClr val="000000"/>
                </a:solidFill>
                <a:latin typeface="Arial"/>
                <a:ea typeface="Arial"/>
                <a:cs typeface="Arial"/>
                <a:sym typeface="Arial"/>
              </a:rPr>
              <a:t> by Andrej Karpathy.</a:t>
            </a:r>
          </a:p>
        </p:txBody>
      </p:sp>
      <p:sp>
        <p:nvSpPr>
          <p:cNvPr id="224" name="Shape 224"/>
          <p:cNvSpPr txBox="1"/>
          <p:nvPr/>
        </p:nvSpPr>
        <p:spPr>
          <a:xfrm>
            <a:off x="1336500" y="2166225"/>
            <a:ext cx="2377800" cy="32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input image</a:t>
            </a:r>
          </a:p>
          <a:p>
            <a:pPr algn="l" eaLnBrk="1" fontAlgn="auto" hangingPunct="1">
              <a:spcBef>
                <a:spcPts val="0"/>
              </a:spcBef>
              <a:spcAft>
                <a:spcPts val="0"/>
              </a:spcAft>
            </a:pPr>
            <a:endParaRPr sz="2400" kern="0">
              <a:solidFill>
                <a:srgbClr val="38761D"/>
              </a:solidFill>
              <a:latin typeface="Arial"/>
              <a:ea typeface="Arial"/>
              <a:cs typeface="Arial"/>
              <a:sym typeface="Arial"/>
            </a:endParaRPr>
          </a:p>
          <a:p>
            <a:pPr algn="l" eaLnBrk="1" fontAlgn="auto" hangingPunct="1">
              <a:spcBef>
                <a:spcPts val="0"/>
              </a:spcBef>
              <a:spcAft>
                <a:spcPts val="0"/>
              </a:spcAft>
            </a:pPr>
            <a:endParaRPr sz="2400" kern="0">
              <a:solidFill>
                <a:srgbClr val="38761D"/>
              </a:solidFill>
              <a:latin typeface="Arial"/>
              <a:ea typeface="Arial"/>
              <a:cs typeface="Arial"/>
              <a:sym typeface="Arial"/>
            </a:endParaRPr>
          </a:p>
        </p:txBody>
      </p:sp>
      <p:sp>
        <p:nvSpPr>
          <p:cNvPr id="225" name="Shape 225"/>
          <p:cNvSpPr txBox="1"/>
          <p:nvPr/>
        </p:nvSpPr>
        <p:spPr>
          <a:xfrm>
            <a:off x="1421075" y="3789175"/>
            <a:ext cx="2377800" cy="327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loss</a:t>
            </a:r>
          </a:p>
        </p:txBody>
      </p:sp>
      <p:sp>
        <p:nvSpPr>
          <p:cNvPr id="2" name="Title 1"/>
          <p:cNvSpPr>
            <a:spLocks noGrp="1"/>
          </p:cNvSpPr>
          <p:nvPr>
            <p:ph type="title"/>
          </p:nvPr>
        </p:nvSpPr>
        <p:spPr>
          <a:xfrm>
            <a:off x="311700" y="227000"/>
            <a:ext cx="8520600" cy="763600"/>
          </a:xfrm>
        </p:spPr>
        <p:txBody>
          <a:bodyPr/>
          <a:lstStyle/>
          <a:p>
            <a:r>
              <a:rPr lang="en" dirty="0"/>
              <a:t>Neural Turing Machine</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250049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compute gradients?</a:t>
            </a:r>
          </a:p>
        </p:txBody>
      </p:sp>
      <p:sp>
        <p:nvSpPr>
          <p:cNvPr id="3" name="Content Placeholder 2"/>
          <p:cNvSpPr>
            <a:spLocks noGrp="1"/>
          </p:cNvSpPr>
          <p:nvPr>
            <p:ph idx="1"/>
          </p:nvPr>
        </p:nvSpPr>
        <p:spPr/>
        <p:txBody>
          <a:bodyPr/>
          <a:lstStyle/>
          <a:p>
            <a:r>
              <a:rPr lang="en-US" dirty="0"/>
              <a:t>Analytic or “Manual” Differentiation  </a:t>
            </a:r>
          </a:p>
          <a:p>
            <a:endParaRPr lang="en-US" dirty="0"/>
          </a:p>
          <a:p>
            <a:r>
              <a:rPr lang="en-US" dirty="0"/>
              <a:t>Symbolic Differentiation</a:t>
            </a:r>
          </a:p>
          <a:p>
            <a:endParaRPr lang="en-US" dirty="0"/>
          </a:p>
          <a:p>
            <a:r>
              <a:rPr lang="en-US" dirty="0"/>
              <a:t>Numerical Differentiation</a:t>
            </a:r>
          </a:p>
          <a:p>
            <a:endParaRPr lang="en-US" dirty="0"/>
          </a:p>
          <a:p>
            <a:r>
              <a:rPr lang="en-US" dirty="0"/>
              <a:t>Automatic Differentiation</a:t>
            </a:r>
          </a:p>
          <a:p>
            <a:pPr lvl="1"/>
            <a:r>
              <a:rPr lang="en-US" dirty="0"/>
              <a:t>Forward mode AD</a:t>
            </a:r>
          </a:p>
          <a:p>
            <a:pPr lvl="1"/>
            <a:r>
              <a:rPr lang="en-US" dirty="0"/>
              <a:t>Reverse mode AD</a:t>
            </a:r>
          </a:p>
          <a:p>
            <a:pPr lvl="2"/>
            <a:r>
              <a:rPr lang="en-US" dirty="0"/>
              <a:t>aka “</a:t>
            </a:r>
            <a:r>
              <a:rPr lang="en-US" dirty="0" err="1"/>
              <a:t>backprop</a:t>
            </a:r>
            <a:r>
              <a:rPr lang="en-US" dirty="0"/>
              <a:t>”</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31</a:t>
            </a:fld>
            <a:endParaRPr lang="en-US"/>
          </a:p>
        </p:txBody>
      </p:sp>
    </p:spTree>
    <p:extLst>
      <p:ext uri="{BB962C8B-B14F-4D97-AF65-F5344CB8AC3E}">
        <p14:creationId xmlns:p14="http://schemas.microsoft.com/office/powerpoint/2010/main" val="4167763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32</a:t>
            </a:fld>
            <a:endParaRPr lang="en-US"/>
          </a:p>
        </p:txBody>
      </p:sp>
    </p:spTree>
    <p:extLst>
      <p:ext uri="{BB962C8B-B14F-4D97-AF65-F5344CB8AC3E}">
        <p14:creationId xmlns:p14="http://schemas.microsoft.com/office/powerpoint/2010/main" val="47361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8" name="Shape 178"/>
          <p:cNvPicPr preferRelativeResize="0"/>
          <p:nvPr/>
        </p:nvPicPr>
        <p:blipFill>
          <a:blip r:embed="rId3">
            <a:alphaModFix/>
          </a:blip>
          <a:stretch>
            <a:fillRect/>
          </a:stretch>
        </p:blipFill>
        <p:spPr>
          <a:xfrm>
            <a:off x="2019838" y="1972150"/>
            <a:ext cx="1495425" cy="495300"/>
          </a:xfrm>
          <a:prstGeom prst="rect">
            <a:avLst/>
          </a:prstGeom>
          <a:noFill/>
          <a:ln w="19050" cap="flat" cmpd="sng">
            <a:solidFill>
              <a:srgbClr val="0000FF"/>
            </a:solidFill>
            <a:prstDash val="solid"/>
            <a:round/>
            <a:headEnd type="none" w="med" len="med"/>
            <a:tailEnd type="none" w="med" len="med"/>
          </a:ln>
        </p:spPr>
      </p:pic>
      <p:sp>
        <p:nvSpPr>
          <p:cNvPr id="179" name="Shape 179"/>
          <p:cNvSpPr/>
          <p:nvPr/>
        </p:nvSpPr>
        <p:spPr>
          <a:xfrm>
            <a:off x="1071575" y="2167800"/>
            <a:ext cx="375000" cy="957600"/>
          </a:xfrm>
          <a:prstGeom prst="rect">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x</a:t>
            </a:r>
          </a:p>
        </p:txBody>
      </p:sp>
      <p:cxnSp>
        <p:nvCxnSpPr>
          <p:cNvPr id="180" name="Shape 180"/>
          <p:cNvCxnSpPr/>
          <p:nvPr/>
        </p:nvCxnSpPr>
        <p:spPr>
          <a:xfrm>
            <a:off x="1675600" y="2606650"/>
            <a:ext cx="592800" cy="335100"/>
          </a:xfrm>
          <a:prstGeom prst="straightConnector1">
            <a:avLst/>
          </a:prstGeom>
          <a:noFill/>
          <a:ln w="9525" cap="flat" cmpd="sng">
            <a:solidFill>
              <a:schemeClr val="dk2"/>
            </a:solidFill>
            <a:prstDash val="solid"/>
            <a:round/>
            <a:headEnd type="none" w="lg" len="lg"/>
            <a:tailEnd type="triangle" w="lg" len="lg"/>
          </a:ln>
        </p:spPr>
      </p:cxnSp>
      <p:sp>
        <p:nvSpPr>
          <p:cNvPr id="181" name="Shape 181"/>
          <p:cNvSpPr/>
          <p:nvPr/>
        </p:nvSpPr>
        <p:spPr>
          <a:xfrm>
            <a:off x="513050" y="3253750"/>
            <a:ext cx="933600" cy="957600"/>
          </a:xfrm>
          <a:prstGeom prst="rect">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W</a:t>
            </a:r>
          </a:p>
        </p:txBody>
      </p:sp>
      <p:cxnSp>
        <p:nvCxnSpPr>
          <p:cNvPr id="182" name="Shape 182"/>
          <p:cNvCxnSpPr/>
          <p:nvPr/>
        </p:nvCxnSpPr>
        <p:spPr>
          <a:xfrm rot="10800000" flipH="1">
            <a:off x="1622062" y="3252900"/>
            <a:ext cx="678300" cy="518700"/>
          </a:xfrm>
          <a:prstGeom prst="straightConnector1">
            <a:avLst/>
          </a:prstGeom>
          <a:noFill/>
          <a:ln w="9525" cap="flat" cmpd="sng">
            <a:solidFill>
              <a:schemeClr val="dk2"/>
            </a:solidFill>
            <a:prstDash val="solid"/>
            <a:round/>
            <a:headEnd type="none" w="lg" len="lg"/>
            <a:tailEnd type="triangle" w="lg" len="lg"/>
          </a:ln>
        </p:spPr>
      </p:cxnSp>
      <p:sp>
        <p:nvSpPr>
          <p:cNvPr id="183" name="Shape 183"/>
          <p:cNvSpPr/>
          <p:nvPr/>
        </p:nvSpPr>
        <p:spPr>
          <a:xfrm>
            <a:off x="2420050" y="2795375"/>
            <a:ext cx="622500" cy="622500"/>
          </a:xfrm>
          <a:prstGeom prst="ellipse">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cxnSp>
        <p:nvCxnSpPr>
          <p:cNvPr id="184" name="Shape 184"/>
          <p:cNvCxnSpPr/>
          <p:nvPr/>
        </p:nvCxnSpPr>
        <p:spPr>
          <a:xfrm>
            <a:off x="3171013" y="3106625"/>
            <a:ext cx="1246499" cy="0"/>
          </a:xfrm>
          <a:prstGeom prst="straightConnector1">
            <a:avLst/>
          </a:prstGeom>
          <a:noFill/>
          <a:ln w="9525" cap="flat" cmpd="sng">
            <a:solidFill>
              <a:schemeClr val="dk2"/>
            </a:solidFill>
            <a:prstDash val="solid"/>
            <a:round/>
            <a:headEnd type="none" w="lg" len="lg"/>
            <a:tailEnd type="triangle" w="lg" len="lg"/>
          </a:ln>
        </p:spPr>
      </p:cxnSp>
      <p:pic>
        <p:nvPicPr>
          <p:cNvPr id="185" name="Shape 185"/>
          <p:cNvPicPr preferRelativeResize="0"/>
          <p:nvPr/>
        </p:nvPicPr>
        <p:blipFill>
          <a:blip r:embed="rId4">
            <a:alphaModFix/>
          </a:blip>
          <a:stretch>
            <a:fillRect/>
          </a:stretch>
        </p:blipFill>
        <p:spPr>
          <a:xfrm>
            <a:off x="3906025" y="1969112"/>
            <a:ext cx="4459824" cy="478125"/>
          </a:xfrm>
          <a:prstGeom prst="rect">
            <a:avLst/>
          </a:prstGeom>
          <a:noFill/>
          <a:ln w="19050" cap="flat" cmpd="sng">
            <a:solidFill>
              <a:srgbClr val="FF0000"/>
            </a:solidFill>
            <a:prstDash val="solid"/>
            <a:round/>
            <a:headEnd type="none" w="med" len="med"/>
            <a:tailEnd type="none" w="med" len="med"/>
          </a:ln>
        </p:spPr>
      </p:pic>
      <p:sp>
        <p:nvSpPr>
          <p:cNvPr id="186" name="Shape 186"/>
          <p:cNvSpPr/>
          <p:nvPr/>
        </p:nvSpPr>
        <p:spPr>
          <a:xfrm>
            <a:off x="4490400" y="2795375"/>
            <a:ext cx="622500" cy="622500"/>
          </a:xfrm>
          <a:prstGeom prst="ellipse">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800" kern="0">
                <a:solidFill>
                  <a:srgbClr val="000000"/>
                </a:solidFill>
                <a:latin typeface="Arial"/>
                <a:ea typeface="Arial"/>
                <a:cs typeface="Arial"/>
                <a:sym typeface="Arial"/>
              </a:rPr>
              <a:t>hinge loss</a:t>
            </a:r>
          </a:p>
        </p:txBody>
      </p:sp>
      <p:cxnSp>
        <p:nvCxnSpPr>
          <p:cNvPr id="187" name="Shape 187"/>
          <p:cNvCxnSpPr/>
          <p:nvPr/>
        </p:nvCxnSpPr>
        <p:spPr>
          <a:xfrm>
            <a:off x="5305237" y="3106625"/>
            <a:ext cx="811200" cy="0"/>
          </a:xfrm>
          <a:prstGeom prst="straightConnector1">
            <a:avLst/>
          </a:prstGeom>
          <a:noFill/>
          <a:ln w="9525" cap="flat" cmpd="sng">
            <a:solidFill>
              <a:schemeClr val="dk2"/>
            </a:solidFill>
            <a:prstDash val="solid"/>
            <a:round/>
            <a:headEnd type="none" w="lg" len="lg"/>
            <a:tailEnd type="triangle" w="lg" len="lg"/>
          </a:ln>
        </p:spPr>
      </p:cxnSp>
      <p:cxnSp>
        <p:nvCxnSpPr>
          <p:cNvPr id="188" name="Shape 188"/>
          <p:cNvCxnSpPr>
            <a:endCxn id="189" idx="4"/>
          </p:cNvCxnSpPr>
          <p:nvPr/>
        </p:nvCxnSpPr>
        <p:spPr>
          <a:xfrm rot="10800000" flipH="1">
            <a:off x="1684600" y="3309425"/>
            <a:ext cx="4798200" cy="725400"/>
          </a:xfrm>
          <a:prstGeom prst="bentConnector2">
            <a:avLst/>
          </a:prstGeom>
          <a:noFill/>
          <a:ln w="9525" cap="flat" cmpd="sng">
            <a:solidFill>
              <a:schemeClr val="dk2"/>
            </a:solidFill>
            <a:prstDash val="solid"/>
            <a:round/>
            <a:headEnd type="none" w="lg" len="lg"/>
            <a:tailEnd type="triangle" w="lg" len="lg"/>
          </a:ln>
        </p:spPr>
      </p:cxnSp>
      <p:sp>
        <p:nvSpPr>
          <p:cNvPr id="190" name="Shape 190"/>
          <p:cNvSpPr/>
          <p:nvPr/>
        </p:nvSpPr>
        <p:spPr>
          <a:xfrm>
            <a:off x="4676250" y="3689825"/>
            <a:ext cx="622500" cy="622500"/>
          </a:xfrm>
          <a:prstGeom prst="ellipse">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a:t>
            </a:r>
          </a:p>
        </p:txBody>
      </p:sp>
      <p:pic>
        <p:nvPicPr>
          <p:cNvPr id="191" name="Shape 191"/>
          <p:cNvPicPr preferRelativeResize="0"/>
          <p:nvPr/>
        </p:nvPicPr>
        <p:blipFill>
          <a:blip r:embed="rId5">
            <a:alphaModFix/>
          </a:blip>
          <a:stretch>
            <a:fillRect/>
          </a:stretch>
        </p:blipFill>
        <p:spPr>
          <a:xfrm>
            <a:off x="5404801" y="4217423"/>
            <a:ext cx="811199" cy="405599"/>
          </a:xfrm>
          <a:prstGeom prst="rect">
            <a:avLst/>
          </a:prstGeom>
          <a:noFill/>
          <a:ln w="19050" cap="flat" cmpd="sng">
            <a:solidFill>
              <a:srgbClr val="38761D"/>
            </a:solidFill>
            <a:prstDash val="solid"/>
            <a:round/>
            <a:headEnd type="none" w="med" len="med"/>
            <a:tailEnd type="none" w="med" len="med"/>
          </a:ln>
        </p:spPr>
      </p:pic>
      <p:sp>
        <p:nvSpPr>
          <p:cNvPr id="189" name="Shape 189"/>
          <p:cNvSpPr/>
          <p:nvPr/>
        </p:nvSpPr>
        <p:spPr>
          <a:xfrm>
            <a:off x="6280000" y="2903825"/>
            <a:ext cx="405600" cy="405600"/>
          </a:xfrm>
          <a:prstGeom prst="ellipse">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900" kern="0">
                <a:solidFill>
                  <a:srgbClr val="000000"/>
                </a:solidFill>
                <a:latin typeface="Arial"/>
                <a:ea typeface="Arial"/>
                <a:cs typeface="Arial"/>
                <a:sym typeface="Arial"/>
              </a:rPr>
              <a:t>+</a:t>
            </a:r>
          </a:p>
        </p:txBody>
      </p:sp>
      <p:cxnSp>
        <p:nvCxnSpPr>
          <p:cNvPr id="192" name="Shape 192"/>
          <p:cNvCxnSpPr/>
          <p:nvPr/>
        </p:nvCxnSpPr>
        <p:spPr>
          <a:xfrm>
            <a:off x="6737512" y="3106625"/>
            <a:ext cx="811200" cy="0"/>
          </a:xfrm>
          <a:prstGeom prst="straightConnector1">
            <a:avLst/>
          </a:prstGeom>
          <a:noFill/>
          <a:ln w="9525" cap="flat" cmpd="sng">
            <a:solidFill>
              <a:schemeClr val="dk2"/>
            </a:solidFill>
            <a:prstDash val="solid"/>
            <a:round/>
            <a:headEnd type="none" w="lg" len="lg"/>
            <a:tailEnd type="triangle" w="lg" len="lg"/>
          </a:ln>
        </p:spPr>
      </p:cxnSp>
      <p:sp>
        <p:nvSpPr>
          <p:cNvPr id="193" name="Shape 193"/>
          <p:cNvSpPr txBox="1"/>
          <p:nvPr/>
        </p:nvSpPr>
        <p:spPr>
          <a:xfrm>
            <a:off x="7665850" y="2903825"/>
            <a:ext cx="327000" cy="263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L</a:t>
            </a:r>
          </a:p>
        </p:txBody>
      </p:sp>
      <p:sp>
        <p:nvSpPr>
          <p:cNvPr id="194" name="Shape 194"/>
          <p:cNvSpPr txBox="1"/>
          <p:nvPr/>
        </p:nvSpPr>
        <p:spPr>
          <a:xfrm>
            <a:off x="3301400" y="2750893"/>
            <a:ext cx="1199100" cy="183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b="1" kern="0">
                <a:solidFill>
                  <a:srgbClr val="000000"/>
                </a:solidFill>
                <a:latin typeface="Arial"/>
                <a:ea typeface="Arial"/>
                <a:cs typeface="Arial"/>
                <a:sym typeface="Arial"/>
              </a:rPr>
              <a:t>s</a:t>
            </a:r>
            <a:r>
              <a:rPr lang="en" sz="1400" kern="0">
                <a:solidFill>
                  <a:srgbClr val="000000"/>
                </a:solidFill>
                <a:latin typeface="Arial"/>
                <a:ea typeface="Arial"/>
                <a:cs typeface="Arial"/>
                <a:sym typeface="Arial"/>
              </a:rPr>
              <a:t> (scores)</a:t>
            </a:r>
          </a:p>
        </p:txBody>
      </p:sp>
      <p:sp>
        <p:nvSpPr>
          <p:cNvPr id="196" name="Shape 196"/>
          <p:cNvSpPr txBox="1"/>
          <p:nvPr/>
        </p:nvSpPr>
        <p:spPr>
          <a:xfrm>
            <a:off x="2553650" y="2855175"/>
            <a:ext cx="352800" cy="300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2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 name="Title 1"/>
          <p:cNvSpPr>
            <a:spLocks noGrp="1"/>
          </p:cNvSpPr>
          <p:nvPr>
            <p:ph type="title"/>
          </p:nvPr>
        </p:nvSpPr>
        <p:spPr>
          <a:xfrm>
            <a:off x="311700" y="227000"/>
            <a:ext cx="8520600" cy="763600"/>
          </a:xfrm>
        </p:spPr>
        <p:txBody>
          <a:bodyPr/>
          <a:lstStyle/>
          <a:p>
            <a:r>
              <a:rPr lang="en" dirty="0"/>
              <a:t>Computational </a:t>
            </a:r>
            <a:r>
              <a:rPr lang="en-US" dirty="0"/>
              <a:t>G</a:t>
            </a:r>
            <a:r>
              <a:rPr lang="en" dirty="0" err="1"/>
              <a:t>raph</a:t>
            </a:r>
            <a:endParaRPr lang="en-US" dirty="0"/>
          </a:p>
        </p:txBody>
      </p:sp>
    </p:spTree>
    <p:extLst>
      <p:ext uri="{BB962C8B-B14F-4D97-AF65-F5344CB8AC3E}">
        <p14:creationId xmlns:p14="http://schemas.microsoft.com/office/powerpoint/2010/main" val="3428188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34</a:t>
            </a:fld>
            <a:endParaRPr lang="en-US"/>
          </a:p>
        </p:txBody>
      </p:sp>
      <p:pic>
        <p:nvPicPr>
          <p:cNvPr id="4" name="Picture 3"/>
          <p:cNvPicPr>
            <a:picLocks noChangeAspect="1"/>
          </p:cNvPicPr>
          <p:nvPr/>
        </p:nvPicPr>
        <p:blipFill>
          <a:blip r:embed="rId2"/>
          <a:stretch>
            <a:fillRect/>
          </a:stretch>
        </p:blipFill>
        <p:spPr>
          <a:xfrm>
            <a:off x="0" y="2231169"/>
            <a:ext cx="9144000" cy="2395661"/>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dirty="0" err="1"/>
              <a:t>Vedaldi</a:t>
            </a:r>
            <a:endParaRPr lang="en-US" sz="1200" dirty="0"/>
          </a:p>
        </p:txBody>
      </p:sp>
      <p:pic>
        <p:nvPicPr>
          <p:cNvPr id="7" name="Picture 6">
            <a:extLst>
              <a:ext uri="{FF2B5EF4-FFF2-40B4-BE49-F238E27FC236}">
                <a16:creationId xmlns:a16="http://schemas.microsoft.com/office/drawing/2014/main" id="{8D85A365-DDD1-9E4E-8AB1-DC645796FF70}"/>
              </a:ext>
            </a:extLst>
          </p:cNvPr>
          <p:cNvPicPr>
            <a:picLocks noChangeAspect="1"/>
          </p:cNvPicPr>
          <p:nvPr/>
        </p:nvPicPr>
        <p:blipFill>
          <a:blip r:embed="rId3"/>
          <a:stretch>
            <a:fillRect/>
          </a:stretch>
        </p:blipFill>
        <p:spPr>
          <a:xfrm>
            <a:off x="254000" y="2834160"/>
            <a:ext cx="279400" cy="215900"/>
          </a:xfrm>
          <a:prstGeom prst="rect">
            <a:avLst/>
          </a:prstGeom>
          <a:solidFill>
            <a:schemeClr val="bg1"/>
          </a:solidFill>
          <a:ln w="63500">
            <a:solidFill>
              <a:schemeClr val="bg1"/>
            </a:solidFill>
          </a:ln>
        </p:spPr>
      </p:pic>
      <p:pic>
        <p:nvPicPr>
          <p:cNvPr id="11" name="Picture 10">
            <a:extLst>
              <a:ext uri="{FF2B5EF4-FFF2-40B4-BE49-F238E27FC236}">
                <a16:creationId xmlns:a16="http://schemas.microsoft.com/office/drawing/2014/main" id="{98D77B1C-0F50-5A48-887D-B932A8DA2722}"/>
              </a:ext>
            </a:extLst>
          </p:cNvPr>
          <p:cNvPicPr>
            <a:picLocks noChangeAspect="1"/>
          </p:cNvPicPr>
          <p:nvPr/>
        </p:nvPicPr>
        <p:blipFill>
          <a:blip r:embed="rId4"/>
          <a:stretch>
            <a:fillRect/>
          </a:stretch>
        </p:blipFill>
        <p:spPr>
          <a:xfrm>
            <a:off x="2667000" y="2438400"/>
            <a:ext cx="596900" cy="368300"/>
          </a:xfrm>
          <a:prstGeom prst="rect">
            <a:avLst/>
          </a:prstGeom>
          <a:solidFill>
            <a:schemeClr val="bg1"/>
          </a:solidFill>
        </p:spPr>
      </p:pic>
      <p:pic>
        <p:nvPicPr>
          <p:cNvPr id="12" name="Picture 11">
            <a:extLst>
              <a:ext uri="{FF2B5EF4-FFF2-40B4-BE49-F238E27FC236}">
                <a16:creationId xmlns:a16="http://schemas.microsoft.com/office/drawing/2014/main" id="{0ACD635F-11A0-D344-872A-97AC019A8389}"/>
              </a:ext>
            </a:extLst>
          </p:cNvPr>
          <p:cNvPicPr>
            <a:picLocks noChangeAspect="1"/>
          </p:cNvPicPr>
          <p:nvPr/>
        </p:nvPicPr>
        <p:blipFill>
          <a:blip r:embed="rId4"/>
          <a:stretch>
            <a:fillRect/>
          </a:stretch>
        </p:blipFill>
        <p:spPr>
          <a:xfrm>
            <a:off x="2667000" y="2451100"/>
            <a:ext cx="596900" cy="368300"/>
          </a:xfrm>
          <a:prstGeom prst="rect">
            <a:avLst/>
          </a:prstGeom>
          <a:solidFill>
            <a:schemeClr val="bg1"/>
          </a:solidFill>
          <a:ln w="12700">
            <a:solidFill>
              <a:schemeClr val="bg1"/>
            </a:solidFill>
          </a:ln>
        </p:spPr>
      </p:pic>
      <p:pic>
        <p:nvPicPr>
          <p:cNvPr id="13" name="Picture 12">
            <a:extLst>
              <a:ext uri="{FF2B5EF4-FFF2-40B4-BE49-F238E27FC236}">
                <a16:creationId xmlns:a16="http://schemas.microsoft.com/office/drawing/2014/main" id="{4C1B29B3-3902-9C45-81F3-BED7A9EFB0F3}"/>
              </a:ext>
            </a:extLst>
          </p:cNvPr>
          <p:cNvPicPr>
            <a:picLocks noChangeAspect="1"/>
          </p:cNvPicPr>
          <p:nvPr/>
        </p:nvPicPr>
        <p:blipFill>
          <a:blip r:embed="rId5"/>
          <a:stretch>
            <a:fillRect/>
          </a:stretch>
        </p:blipFill>
        <p:spPr>
          <a:xfrm>
            <a:off x="4615787" y="2451100"/>
            <a:ext cx="596900" cy="368300"/>
          </a:xfrm>
          <a:prstGeom prst="rect">
            <a:avLst/>
          </a:prstGeom>
          <a:solidFill>
            <a:schemeClr val="bg1"/>
          </a:solidFill>
          <a:ln w="12700">
            <a:solidFill>
              <a:schemeClr val="bg1"/>
            </a:solidFill>
          </a:ln>
        </p:spPr>
      </p:pic>
      <p:pic>
        <p:nvPicPr>
          <p:cNvPr id="14" name="Picture 13">
            <a:extLst>
              <a:ext uri="{FF2B5EF4-FFF2-40B4-BE49-F238E27FC236}">
                <a16:creationId xmlns:a16="http://schemas.microsoft.com/office/drawing/2014/main" id="{38D1A769-B121-BE44-9803-28A7D0A1507A}"/>
              </a:ext>
            </a:extLst>
          </p:cNvPr>
          <p:cNvPicPr>
            <a:picLocks noChangeAspect="1"/>
          </p:cNvPicPr>
          <p:nvPr/>
        </p:nvPicPr>
        <p:blipFill>
          <a:blip r:embed="rId6"/>
          <a:stretch>
            <a:fillRect/>
          </a:stretch>
        </p:blipFill>
        <p:spPr>
          <a:xfrm>
            <a:off x="5486400" y="2465860"/>
            <a:ext cx="1041400" cy="368300"/>
          </a:xfrm>
          <a:prstGeom prst="rect">
            <a:avLst/>
          </a:prstGeom>
          <a:solidFill>
            <a:schemeClr val="bg1"/>
          </a:solidFill>
        </p:spPr>
      </p:pic>
      <p:pic>
        <p:nvPicPr>
          <p:cNvPr id="18" name="Picture 17">
            <a:extLst>
              <a:ext uri="{FF2B5EF4-FFF2-40B4-BE49-F238E27FC236}">
                <a16:creationId xmlns:a16="http://schemas.microsoft.com/office/drawing/2014/main" id="{3F69AFE3-D56B-4446-BE60-4007833B6F9D}"/>
              </a:ext>
            </a:extLst>
          </p:cNvPr>
          <p:cNvPicPr>
            <a:picLocks noChangeAspect="1"/>
          </p:cNvPicPr>
          <p:nvPr/>
        </p:nvPicPr>
        <p:blipFill>
          <a:blip r:embed="rId7"/>
          <a:stretch>
            <a:fillRect/>
          </a:stretch>
        </p:blipFill>
        <p:spPr>
          <a:xfrm>
            <a:off x="8039100" y="2781300"/>
            <a:ext cx="266700" cy="292100"/>
          </a:xfrm>
          <a:prstGeom prst="rect">
            <a:avLst/>
          </a:prstGeom>
          <a:solidFill>
            <a:schemeClr val="bg1"/>
          </a:solidFill>
          <a:ln w="12700">
            <a:solidFill>
              <a:schemeClr val="bg1"/>
            </a:solidFill>
          </a:ln>
        </p:spPr>
      </p:pic>
      <p:sp>
        <p:nvSpPr>
          <p:cNvPr id="19" name="Title 1">
            <a:extLst>
              <a:ext uri="{FF2B5EF4-FFF2-40B4-BE49-F238E27FC236}">
                <a16:creationId xmlns:a16="http://schemas.microsoft.com/office/drawing/2014/main" id="{7FC68E27-2AFE-134B-B8B5-90667434BF60}"/>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Neural Network Computation Graph</a:t>
            </a:r>
          </a:p>
        </p:txBody>
      </p:sp>
    </p:spTree>
    <p:extLst>
      <p:ext uri="{BB962C8B-B14F-4D97-AF65-F5344CB8AC3E}">
        <p14:creationId xmlns:p14="http://schemas.microsoft.com/office/powerpoint/2010/main" val="1495173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658880" y="36482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7" name="Rectangle 3"/>
          <p:cNvSpPr>
            <a:spLocks noChangeArrowheads="1"/>
          </p:cNvSpPr>
          <p:nvPr/>
        </p:nvSpPr>
        <p:spPr bwMode="auto">
          <a:xfrm>
            <a:off x="3748320" y="3452426"/>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8" name="Rectangle 4"/>
          <p:cNvSpPr>
            <a:spLocks noChangeArrowheads="1"/>
          </p:cNvSpPr>
          <p:nvPr/>
        </p:nvSpPr>
        <p:spPr bwMode="auto">
          <a:xfrm>
            <a:off x="2736000" y="49861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9" name="Rectangle 5"/>
          <p:cNvSpPr>
            <a:spLocks noChangeArrowheads="1"/>
          </p:cNvSpPr>
          <p:nvPr/>
        </p:nvSpPr>
        <p:spPr bwMode="auto">
          <a:xfrm>
            <a:off x="2312640" y="2308946"/>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0" name="Rectangle 6"/>
          <p:cNvSpPr>
            <a:spLocks noChangeArrowheads="1"/>
          </p:cNvSpPr>
          <p:nvPr/>
        </p:nvSpPr>
        <p:spPr bwMode="auto">
          <a:xfrm>
            <a:off x="3160800" y="1231713"/>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1" name="Line 7"/>
          <p:cNvSpPr>
            <a:spLocks noChangeShapeType="1"/>
          </p:cNvSpPr>
          <p:nvPr/>
        </p:nvSpPr>
        <p:spPr bwMode="auto">
          <a:xfrm flipV="1">
            <a:off x="3362401" y="5796993"/>
            <a:ext cx="1440" cy="832407"/>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2" name="Line 8"/>
          <p:cNvSpPr>
            <a:spLocks noChangeShapeType="1"/>
          </p:cNvSpPr>
          <p:nvPr/>
        </p:nvSpPr>
        <p:spPr bwMode="auto">
          <a:xfrm flipH="1" flipV="1">
            <a:off x="2279521" y="4476374"/>
            <a:ext cx="1084320" cy="625026"/>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3" name="Freeform 9"/>
          <p:cNvSpPr>
            <a:spLocks/>
          </p:cNvSpPr>
          <p:nvPr/>
        </p:nvSpPr>
        <p:spPr bwMode="auto">
          <a:xfrm>
            <a:off x="67681" y="3102469"/>
            <a:ext cx="3250080" cy="3318108"/>
          </a:xfrm>
          <a:custGeom>
            <a:avLst/>
            <a:gdLst>
              <a:gd name="T0" fmla="*/ 9953 w 9954"/>
              <a:gd name="T1" fmla="*/ 10161 h 10162"/>
              <a:gd name="T2" fmla="*/ 1698 w 9954"/>
              <a:gd name="T3" fmla="*/ 5715 h 10162"/>
              <a:gd name="T4" fmla="*/ 8683 w 9954"/>
              <a:gd name="T5" fmla="*/ 0 h 10162"/>
            </a:gdLst>
            <a:ahLst/>
            <a:cxnLst>
              <a:cxn ang="0">
                <a:pos x="T0" y="T1"/>
              </a:cxn>
              <a:cxn ang="0">
                <a:pos x="T2" y="T3"/>
              </a:cxn>
              <a:cxn ang="0">
                <a:pos x="T4" y="T5"/>
              </a:cxn>
            </a:cxnLst>
            <a:rect l="0" t="0" r="r" b="b"/>
            <a:pathLst>
              <a:path w="9954" h="10162">
                <a:moveTo>
                  <a:pt x="9953" y="10161"/>
                </a:moveTo>
                <a:cubicBezTo>
                  <a:pt x="7715" y="9152"/>
                  <a:pt x="2264" y="6965"/>
                  <a:pt x="1698" y="5715"/>
                </a:cubicBezTo>
                <a:cubicBezTo>
                  <a:pt x="0" y="1965"/>
                  <a:pt x="8826" y="579"/>
                  <a:pt x="8683" y="0"/>
                </a:cubicBezTo>
              </a:path>
            </a:pathLst>
          </a:custGeom>
          <a:noFill/>
          <a:ln w="36720" cap="flat">
            <a:solidFill>
              <a:srgbClr val="00000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4" name="Freeform 10"/>
          <p:cNvSpPr>
            <a:spLocks/>
          </p:cNvSpPr>
          <p:nvPr/>
        </p:nvSpPr>
        <p:spPr bwMode="auto">
          <a:xfrm>
            <a:off x="3661921" y="2065560"/>
            <a:ext cx="3250080" cy="2903345"/>
          </a:xfrm>
          <a:custGeom>
            <a:avLst/>
            <a:gdLst>
              <a:gd name="T0" fmla="*/ 0 w 9954"/>
              <a:gd name="T1" fmla="*/ 8890 h 8891"/>
              <a:gd name="T2" fmla="*/ 6350 w 9954"/>
              <a:gd name="T3" fmla="*/ 6667 h 8891"/>
              <a:gd name="T4" fmla="*/ 8255 w 9954"/>
              <a:gd name="T5" fmla="*/ 5001 h 8891"/>
              <a:gd name="T6" fmla="*/ 1270 w 9954"/>
              <a:gd name="T7" fmla="*/ 0 h 8891"/>
            </a:gdLst>
            <a:ahLst/>
            <a:cxnLst>
              <a:cxn ang="0">
                <a:pos x="T0" y="T1"/>
              </a:cxn>
              <a:cxn ang="0">
                <a:pos x="T2" y="T3"/>
              </a:cxn>
              <a:cxn ang="0">
                <a:pos x="T4" y="T5"/>
              </a:cxn>
              <a:cxn ang="0">
                <a:pos x="T6" y="T7"/>
              </a:cxn>
            </a:cxnLst>
            <a:rect l="0" t="0" r="r" b="b"/>
            <a:pathLst>
              <a:path w="9954" h="8891">
                <a:moveTo>
                  <a:pt x="0" y="8890"/>
                </a:moveTo>
                <a:cubicBezTo>
                  <a:pt x="1517" y="8295"/>
                  <a:pt x="4418" y="7572"/>
                  <a:pt x="6350" y="6667"/>
                </a:cubicBezTo>
                <a:cubicBezTo>
                  <a:pt x="7510" y="6125"/>
                  <a:pt x="8160" y="5368"/>
                  <a:pt x="8255" y="5001"/>
                </a:cubicBezTo>
                <a:cubicBezTo>
                  <a:pt x="9953" y="1719"/>
                  <a:pt x="1127" y="507"/>
                  <a:pt x="1270" y="0"/>
                </a:cubicBezTo>
              </a:path>
            </a:pathLst>
          </a:custGeom>
          <a:noFill/>
          <a:ln w="36720" cap="flat">
            <a:solidFill>
              <a:srgbClr val="00000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5" name="Line 11"/>
          <p:cNvSpPr>
            <a:spLocks noChangeShapeType="1"/>
          </p:cNvSpPr>
          <p:nvPr/>
        </p:nvSpPr>
        <p:spPr bwMode="auto">
          <a:xfrm flipH="1" flipV="1">
            <a:off x="3938401" y="2064121"/>
            <a:ext cx="624960" cy="1454553"/>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6" name="Line 12"/>
          <p:cNvSpPr>
            <a:spLocks noChangeShapeType="1"/>
          </p:cNvSpPr>
          <p:nvPr/>
        </p:nvSpPr>
        <p:spPr bwMode="auto">
          <a:xfrm flipV="1">
            <a:off x="2903040" y="2064121"/>
            <a:ext cx="829440" cy="417644"/>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7" name="Line 13"/>
          <p:cNvSpPr>
            <a:spLocks noChangeShapeType="1"/>
          </p:cNvSpPr>
          <p:nvPr/>
        </p:nvSpPr>
        <p:spPr bwMode="auto">
          <a:xfrm flipV="1">
            <a:off x="3317760" y="4268992"/>
            <a:ext cx="1036800" cy="1039789"/>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8" name="Text Box 14"/>
          <p:cNvSpPr txBox="1">
            <a:spLocks noChangeArrowheads="1"/>
          </p:cNvSpPr>
          <p:nvPr/>
        </p:nvSpPr>
        <p:spPr bwMode="auto">
          <a:xfrm>
            <a:off x="4354560" y="5025328"/>
            <a:ext cx="4789440" cy="7903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r>
              <a:rPr lang="en-US" sz="2200" b="1" dirty="0">
                <a:solidFill>
                  <a:srgbClr val="FF0000"/>
                </a:solidFill>
                <a:latin typeface="FreeSans" charset="0"/>
              </a:rPr>
              <a:t>Any DAG of differentiable modules is allowed!</a:t>
            </a:r>
          </a:p>
        </p:txBody>
      </p:sp>
      <p:sp>
        <p:nvSpPr>
          <p:cNvPr id="98319" name="Line 15"/>
          <p:cNvSpPr>
            <a:spLocks noChangeShapeType="1"/>
          </p:cNvSpPr>
          <p:nvPr/>
        </p:nvSpPr>
        <p:spPr bwMode="auto">
          <a:xfrm flipV="1">
            <a:off x="2073600" y="3101030"/>
            <a:ext cx="1036800" cy="832407"/>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TextBox 18"/>
          <p:cNvSpPr txBox="1"/>
          <p:nvPr/>
        </p:nvSpPr>
        <p:spPr>
          <a:xfrm>
            <a:off x="3346992" y="6578469"/>
            <a:ext cx="2531913"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endParaRPr lang="en-US" dirty="0">
              <a:solidFill>
                <a:schemeClr val="bg1">
                  <a:lumMod val="65000"/>
                </a:schemeClr>
              </a:solidFill>
            </a:endParaRPr>
          </a:p>
        </p:txBody>
      </p:sp>
      <p:sp>
        <p:nvSpPr>
          <p:cNvPr id="20" name="Footer Placeholder 1"/>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1"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pPr>
                <a:defRPr/>
              </a:pPr>
              <a:t>35</a:t>
            </a:fld>
            <a:endParaRPr lang="en-US"/>
          </a:p>
        </p:txBody>
      </p:sp>
      <p:sp>
        <p:nvSpPr>
          <p:cNvPr id="22"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Computational Graph</a:t>
            </a:r>
          </a:p>
        </p:txBody>
      </p:sp>
    </p:spTree>
    <p:extLst>
      <p:ext uri="{BB962C8B-B14F-4D97-AF65-F5344CB8AC3E}">
        <p14:creationId xmlns:p14="http://schemas.microsoft.com/office/powerpoint/2010/main" val="2052044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 (DAGs)</a:t>
            </a:r>
          </a:p>
        </p:txBody>
      </p:sp>
      <p:sp>
        <p:nvSpPr>
          <p:cNvPr id="3" name="Content Placeholder 2"/>
          <p:cNvSpPr>
            <a:spLocks noGrp="1"/>
          </p:cNvSpPr>
          <p:nvPr>
            <p:ph idx="1"/>
          </p:nvPr>
        </p:nvSpPr>
        <p:spPr/>
        <p:txBody>
          <a:bodyPr/>
          <a:lstStyle/>
          <a:p>
            <a:r>
              <a:rPr lang="en-US" dirty="0"/>
              <a:t>Exactly what the name suggests</a:t>
            </a:r>
          </a:p>
          <a:p>
            <a:pPr lvl="1"/>
            <a:r>
              <a:rPr lang="en-US" dirty="0"/>
              <a:t>Directed edges</a:t>
            </a:r>
          </a:p>
          <a:p>
            <a:pPr lvl="1"/>
            <a:r>
              <a:rPr lang="en-US" dirty="0"/>
              <a:t>No (directed) cycles</a:t>
            </a:r>
          </a:p>
          <a:p>
            <a:pPr lvl="1"/>
            <a:r>
              <a:rPr lang="en-US" dirty="0"/>
              <a:t>Underlying undirected cycles okay</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36</a:t>
            </a:fld>
            <a:endParaRPr lang="en-US"/>
          </a:p>
        </p:txBody>
      </p:sp>
      <p:pic>
        <p:nvPicPr>
          <p:cNvPr id="6" name="Picture 5"/>
          <p:cNvPicPr>
            <a:picLocks noChangeAspect="1"/>
          </p:cNvPicPr>
          <p:nvPr/>
        </p:nvPicPr>
        <p:blipFill>
          <a:blip r:embed="rId2"/>
          <a:stretch>
            <a:fillRect/>
          </a:stretch>
        </p:blipFill>
        <p:spPr>
          <a:xfrm>
            <a:off x="5029200" y="3736636"/>
            <a:ext cx="4114800" cy="2807866"/>
          </a:xfrm>
          <a:prstGeom prst="rect">
            <a:avLst/>
          </a:prstGeom>
        </p:spPr>
      </p:pic>
      <p:pic>
        <p:nvPicPr>
          <p:cNvPr id="8" name="Picture 7"/>
          <p:cNvPicPr>
            <a:picLocks noChangeAspect="1"/>
          </p:cNvPicPr>
          <p:nvPr/>
        </p:nvPicPr>
        <p:blipFill>
          <a:blip r:embed="rId3"/>
          <a:stretch>
            <a:fillRect/>
          </a:stretch>
        </p:blipFill>
        <p:spPr>
          <a:xfrm>
            <a:off x="520700" y="3886200"/>
            <a:ext cx="3517900" cy="2552700"/>
          </a:xfrm>
          <a:prstGeom prst="rect">
            <a:avLst/>
          </a:prstGeom>
        </p:spPr>
      </p:pic>
      <p:sp>
        <p:nvSpPr>
          <p:cNvPr id="9" name="Rectangle 8"/>
          <p:cNvSpPr/>
          <p:nvPr/>
        </p:nvSpPr>
        <p:spPr bwMode="auto">
          <a:xfrm>
            <a:off x="7848600" y="4495799"/>
            <a:ext cx="1295400" cy="1371567"/>
          </a:xfrm>
          <a:prstGeom prst="rect">
            <a:avLst/>
          </a:prstGeom>
          <a:solidFill>
            <a:schemeClr val="lt1">
              <a:alpha val="91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05707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 (DAGs)</a:t>
            </a:r>
          </a:p>
        </p:txBody>
      </p:sp>
      <p:sp>
        <p:nvSpPr>
          <p:cNvPr id="3" name="Content Placeholder 2"/>
          <p:cNvSpPr>
            <a:spLocks noGrp="1"/>
          </p:cNvSpPr>
          <p:nvPr>
            <p:ph idx="1"/>
          </p:nvPr>
        </p:nvSpPr>
        <p:spPr/>
        <p:txBody>
          <a:bodyPr/>
          <a:lstStyle/>
          <a:p>
            <a:r>
              <a:rPr lang="en-US" dirty="0"/>
              <a:t>Concept</a:t>
            </a:r>
          </a:p>
          <a:p>
            <a:pPr lvl="1"/>
            <a:r>
              <a:rPr lang="en-US" dirty="0"/>
              <a:t>Topological Ordering</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37</a:t>
            </a:fld>
            <a:endParaRPr lang="en-US"/>
          </a:p>
        </p:txBody>
      </p:sp>
      <p:pic>
        <p:nvPicPr>
          <p:cNvPr id="6" name="Picture 5"/>
          <p:cNvPicPr>
            <a:picLocks noChangeAspect="1"/>
          </p:cNvPicPr>
          <p:nvPr/>
        </p:nvPicPr>
        <p:blipFill>
          <a:blip r:embed="rId2"/>
          <a:stretch>
            <a:fillRect/>
          </a:stretch>
        </p:blipFill>
        <p:spPr>
          <a:xfrm>
            <a:off x="5029200" y="3736636"/>
            <a:ext cx="4114800" cy="2807866"/>
          </a:xfrm>
          <a:prstGeom prst="rect">
            <a:avLst/>
          </a:prstGeom>
        </p:spPr>
      </p:pic>
      <p:pic>
        <p:nvPicPr>
          <p:cNvPr id="8" name="Picture 7"/>
          <p:cNvPicPr>
            <a:picLocks noChangeAspect="1"/>
          </p:cNvPicPr>
          <p:nvPr/>
        </p:nvPicPr>
        <p:blipFill>
          <a:blip r:embed="rId3"/>
          <a:stretch>
            <a:fillRect/>
          </a:stretch>
        </p:blipFill>
        <p:spPr>
          <a:xfrm>
            <a:off x="520700" y="3886200"/>
            <a:ext cx="3517900" cy="2552700"/>
          </a:xfrm>
          <a:prstGeom prst="rect">
            <a:avLst/>
          </a:prstGeom>
        </p:spPr>
      </p:pic>
      <p:sp>
        <p:nvSpPr>
          <p:cNvPr id="9" name="Rectangle 8"/>
          <p:cNvSpPr/>
          <p:nvPr/>
        </p:nvSpPr>
        <p:spPr bwMode="auto">
          <a:xfrm>
            <a:off x="7848600" y="4495799"/>
            <a:ext cx="1295400" cy="1371567"/>
          </a:xfrm>
          <a:prstGeom prst="rect">
            <a:avLst/>
          </a:prstGeom>
          <a:solidFill>
            <a:schemeClr val="lt1">
              <a:alpha val="91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765890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 (DAGs)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38</a:t>
            </a:fld>
            <a:endParaRPr lang="en-US"/>
          </a:p>
        </p:txBody>
      </p:sp>
      <p:pic>
        <p:nvPicPr>
          <p:cNvPr id="3074" name="Picture 2" descr="https://upload.wikimedia.org/wikipedia/commons/thumb/c/c6/Topological_Ordering.svg/220px-Topological_Orderin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336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72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Graphs</a:t>
            </a:r>
          </a:p>
        </p:txBody>
      </p:sp>
      <p:sp>
        <p:nvSpPr>
          <p:cNvPr id="3" name="Content Placeholder 2"/>
          <p:cNvSpPr>
            <a:spLocks noGrp="1"/>
          </p:cNvSpPr>
          <p:nvPr>
            <p:ph idx="1"/>
          </p:nvPr>
        </p:nvSpPr>
        <p:spPr/>
        <p:txBody>
          <a:bodyPr/>
          <a:lstStyle/>
          <a:p>
            <a:r>
              <a:rPr lang="en-US" dirty="0"/>
              <a:t>Notation</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39</a:t>
            </a:fld>
            <a:endParaRPr lang="en-US"/>
          </a:p>
        </p:txBody>
      </p:sp>
      <p:pic>
        <p:nvPicPr>
          <p:cNvPr id="7" name="Picture 6"/>
          <p:cNvPicPr>
            <a:picLocks noChangeAspect="1"/>
          </p:cNvPicPr>
          <p:nvPr/>
        </p:nvPicPr>
        <p:blipFill>
          <a:blip r:embed="rId2"/>
          <a:stretch>
            <a:fillRect/>
          </a:stretch>
        </p:blipFill>
        <p:spPr>
          <a:xfrm>
            <a:off x="1987550" y="1663700"/>
            <a:ext cx="5168900" cy="469900"/>
          </a:xfrm>
          <a:prstGeom prst="rect">
            <a:avLst/>
          </a:prstGeom>
        </p:spPr>
      </p:pic>
    </p:spTree>
    <p:extLst>
      <p:ext uri="{BB962C8B-B14F-4D97-AF65-F5344CB8AC3E}">
        <p14:creationId xmlns:p14="http://schemas.microsoft.com/office/powerpoint/2010/main" val="259521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7" name="Shape 1207"/>
          <p:cNvSpPr txBox="1"/>
          <p:nvPr/>
        </p:nvSpPr>
        <p:spPr>
          <a:xfrm>
            <a:off x="309975" y="956700"/>
            <a:ext cx="8262600" cy="707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dirty="0">
                <a:solidFill>
                  <a:srgbClr val="000000"/>
                </a:solidFill>
                <a:latin typeface="Arial"/>
                <a:ea typeface="Arial"/>
                <a:cs typeface="Arial"/>
                <a:sym typeface="Arial"/>
              </a:rPr>
              <a:t>Strategy: </a:t>
            </a:r>
            <a:r>
              <a:rPr lang="en" sz="2400" b="1" kern="0" dirty="0">
                <a:solidFill>
                  <a:srgbClr val="000000"/>
                </a:solidFill>
                <a:latin typeface="Arial"/>
                <a:ea typeface="Arial"/>
                <a:cs typeface="Arial"/>
                <a:sym typeface="Arial"/>
              </a:rPr>
              <a:t>Follow the slope</a:t>
            </a:r>
          </a:p>
        </p:txBody>
      </p:sp>
      <p:pic>
        <p:nvPicPr>
          <p:cNvPr id="1208" name="Shape 1208"/>
          <p:cNvPicPr preferRelativeResize="0"/>
          <p:nvPr/>
        </p:nvPicPr>
        <p:blipFill>
          <a:blip r:embed="rId3">
            <a:alphaModFix/>
          </a:blip>
          <a:stretch>
            <a:fillRect/>
          </a:stretch>
        </p:blipFill>
        <p:spPr>
          <a:xfrm>
            <a:off x="1702018" y="1663810"/>
            <a:ext cx="5478508" cy="3650921"/>
          </a:xfrm>
          <a:prstGeom prst="rect">
            <a:avLst/>
          </a:prstGeom>
          <a:noFill/>
          <a:ln>
            <a:noFill/>
          </a:ln>
        </p:spPr>
      </p:pic>
      <p:pic>
        <p:nvPicPr>
          <p:cNvPr id="1209" name="Shape 1209"/>
          <p:cNvPicPr preferRelativeResize="0"/>
          <p:nvPr/>
        </p:nvPicPr>
        <p:blipFill>
          <a:blip r:embed="rId4">
            <a:alphaModFix/>
          </a:blip>
          <a:stretch>
            <a:fillRect/>
          </a:stretch>
        </p:blipFill>
        <p:spPr>
          <a:xfrm flipH="1">
            <a:off x="1936348" y="3692599"/>
            <a:ext cx="974949" cy="1126300"/>
          </a:xfrm>
          <a:prstGeom prst="rect">
            <a:avLst/>
          </a:prstGeom>
          <a:noFill/>
          <a:ln>
            <a:noFill/>
          </a:ln>
        </p:spPr>
      </p:pic>
      <p:cxnSp>
        <p:nvCxnSpPr>
          <p:cNvPr id="1210" name="Shape 1210"/>
          <p:cNvCxnSpPr/>
          <p:nvPr/>
        </p:nvCxnSpPr>
        <p:spPr>
          <a:xfrm rot="10800000" flipH="1">
            <a:off x="1830100" y="-528450"/>
            <a:ext cx="6300" cy="38700"/>
          </a:xfrm>
          <a:prstGeom prst="straightConnector1">
            <a:avLst/>
          </a:prstGeom>
          <a:noFill/>
          <a:ln w="9525" cap="flat" cmpd="sng">
            <a:solidFill>
              <a:schemeClr val="dk2"/>
            </a:solidFill>
            <a:prstDash val="solid"/>
            <a:round/>
            <a:headEnd type="none" w="lg" len="lg"/>
            <a:tailEnd type="none" w="lg" len="lg"/>
          </a:ln>
        </p:spPr>
      </p:cxnSp>
      <p:cxnSp>
        <p:nvCxnSpPr>
          <p:cNvPr id="1211" name="Shape 1211"/>
          <p:cNvCxnSpPr/>
          <p:nvPr/>
        </p:nvCxnSpPr>
        <p:spPr>
          <a:xfrm>
            <a:off x="2558200" y="4818900"/>
            <a:ext cx="592800" cy="33600"/>
          </a:xfrm>
          <a:prstGeom prst="straightConnector1">
            <a:avLst/>
          </a:prstGeom>
          <a:noFill/>
          <a:ln w="19050" cap="flat" cmpd="sng">
            <a:solidFill>
              <a:srgbClr val="FF0000"/>
            </a:solidFill>
            <a:prstDash val="solid"/>
            <a:round/>
            <a:headEnd type="none" w="lg" len="lg"/>
            <a:tailEnd type="triangle" w="lg" len="lg"/>
          </a:ln>
        </p:spPr>
      </p:cxn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0AC6885-DC86-4B01-B8B0-57AAE1997C97}"/>
                  </a:ext>
                </a:extLst>
              </p14:cNvPr>
              <p14:cNvContentPartPr/>
              <p14:nvPr/>
            </p14:nvContentPartPr>
            <p14:xfrm>
              <a:off x="1773000" y="358920"/>
              <a:ext cx="7306200" cy="4697280"/>
            </p14:xfrm>
          </p:contentPart>
        </mc:Choice>
        <mc:Fallback xmlns="">
          <p:pic>
            <p:nvPicPr>
              <p:cNvPr id="2" name="Ink 1">
                <a:extLst>
                  <a:ext uri="{FF2B5EF4-FFF2-40B4-BE49-F238E27FC236}">
                    <a16:creationId xmlns:a16="http://schemas.microsoft.com/office/drawing/2014/main" id="{60AC6885-DC86-4B01-B8B0-57AAE1997C97}"/>
                  </a:ext>
                </a:extLst>
              </p:cNvPr>
              <p:cNvPicPr/>
              <p:nvPr/>
            </p:nvPicPr>
            <p:blipFill>
              <a:blip r:embed="rId6"/>
              <a:stretch>
                <a:fillRect/>
              </a:stretch>
            </p:blipFill>
            <p:spPr>
              <a:xfrm>
                <a:off x="1763640" y="349560"/>
                <a:ext cx="7324920" cy="4716000"/>
              </a:xfrm>
              <a:prstGeom prst="rect">
                <a:avLst/>
              </a:prstGeom>
            </p:spPr>
          </p:pic>
        </mc:Fallback>
      </mc:AlternateContent>
    </p:spTree>
    <p:extLst>
      <p:ext uri="{BB962C8B-B14F-4D97-AF65-F5344CB8AC3E}">
        <p14:creationId xmlns:p14="http://schemas.microsoft.com/office/powerpoint/2010/main" val="4011917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40</a:t>
            </a:fld>
            <a:endParaRPr lang="en-US"/>
          </a:p>
        </p:txBody>
      </p:sp>
      <p:pic>
        <p:nvPicPr>
          <p:cNvPr id="6" name="Picture 5"/>
          <p:cNvPicPr>
            <a:picLocks noChangeAspect="1"/>
          </p:cNvPicPr>
          <p:nvPr/>
        </p:nvPicPr>
        <p:blipFill>
          <a:blip r:embed="rId2"/>
          <a:stretch>
            <a:fillRect/>
          </a:stretch>
        </p:blipFill>
        <p:spPr>
          <a:xfrm>
            <a:off x="1987550" y="1143000"/>
            <a:ext cx="5168900" cy="469900"/>
          </a:xfrm>
          <a:prstGeom prst="rect">
            <a:avLst/>
          </a:prstGeom>
        </p:spPr>
      </p:pic>
      <p:sp>
        <p:nvSpPr>
          <p:cNvPr id="18" name="Oval 5"/>
          <p:cNvSpPr>
            <a:spLocks noChangeArrowheads="1"/>
          </p:cNvSpPr>
          <p:nvPr/>
        </p:nvSpPr>
        <p:spPr bwMode="auto">
          <a:xfrm>
            <a:off x="43115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0" name="Oval 7"/>
          <p:cNvSpPr>
            <a:spLocks noChangeArrowheads="1"/>
          </p:cNvSpPr>
          <p:nvPr/>
        </p:nvSpPr>
        <p:spPr bwMode="auto">
          <a:xfrm>
            <a:off x="35495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1" name="Oval 8"/>
          <p:cNvSpPr>
            <a:spLocks noChangeArrowheads="1"/>
          </p:cNvSpPr>
          <p:nvPr/>
        </p:nvSpPr>
        <p:spPr bwMode="auto">
          <a:xfrm>
            <a:off x="2819400" y="5681932"/>
            <a:ext cx="870030" cy="414068"/>
          </a:xfrm>
          <a:prstGeom prst="ellipse">
            <a:avLst/>
          </a:prstGeom>
          <a:solidFill>
            <a:schemeClr val="bg1"/>
          </a:solidFill>
          <a:ln w="25400">
            <a:solidFill>
              <a:schemeClr val="bg1"/>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2" name="Oval 9"/>
          <p:cNvSpPr>
            <a:spLocks noChangeArrowheads="1"/>
          </p:cNvSpPr>
          <p:nvPr/>
        </p:nvSpPr>
        <p:spPr bwMode="auto">
          <a:xfrm>
            <a:off x="5759370" y="5681932"/>
            <a:ext cx="870030" cy="414068"/>
          </a:xfrm>
          <a:prstGeom prst="ellipse">
            <a:avLst/>
          </a:prstGeom>
          <a:noFill/>
          <a:ln w="25400">
            <a:solidFill>
              <a:schemeClr val="bg1"/>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8" name="AutoShape 4"/>
          <p:cNvCxnSpPr>
            <a:cxnSpLocks noChangeShapeType="1"/>
            <a:stCxn id="21" idx="0"/>
            <a:endCxn id="20" idx="3"/>
          </p:cNvCxnSpPr>
          <p:nvPr/>
        </p:nvCxnSpPr>
        <p:spPr bwMode="auto">
          <a:xfrm flipV="1">
            <a:off x="32544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45" name="AutoShape 4"/>
          <p:cNvCxnSpPr>
            <a:cxnSpLocks noChangeShapeType="1"/>
            <a:stCxn id="22" idx="0"/>
            <a:endCxn id="49" idx="5"/>
          </p:cNvCxnSpPr>
          <p:nvPr/>
        </p:nvCxnSpPr>
        <p:spPr bwMode="auto">
          <a:xfrm flipH="1" flipV="1">
            <a:off x="56637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49" name="Oval 7"/>
          <p:cNvSpPr>
            <a:spLocks noChangeArrowheads="1"/>
          </p:cNvSpPr>
          <p:nvPr/>
        </p:nvSpPr>
        <p:spPr bwMode="auto">
          <a:xfrm>
            <a:off x="49211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52" name="AutoShape 4"/>
          <p:cNvCxnSpPr>
            <a:cxnSpLocks noChangeShapeType="1"/>
            <a:stCxn id="21" idx="7"/>
            <a:endCxn id="49" idx="3"/>
          </p:cNvCxnSpPr>
          <p:nvPr/>
        </p:nvCxnSpPr>
        <p:spPr bwMode="auto">
          <a:xfrm flipV="1">
            <a:off x="35620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55" name="AutoShape 4"/>
          <p:cNvCxnSpPr>
            <a:cxnSpLocks noChangeShapeType="1"/>
            <a:stCxn id="20" idx="0"/>
            <a:endCxn id="18" idx="3"/>
          </p:cNvCxnSpPr>
          <p:nvPr/>
        </p:nvCxnSpPr>
        <p:spPr bwMode="auto">
          <a:xfrm flipV="1">
            <a:off x="39845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58" name="AutoShape 4"/>
          <p:cNvCxnSpPr>
            <a:cxnSpLocks noChangeShapeType="1"/>
            <a:stCxn id="49" idx="0"/>
            <a:endCxn id="18" idx="5"/>
          </p:cNvCxnSpPr>
          <p:nvPr/>
        </p:nvCxnSpPr>
        <p:spPr bwMode="auto">
          <a:xfrm flipH="1" flipV="1">
            <a:off x="50541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61" name="AutoShape 4"/>
          <p:cNvCxnSpPr>
            <a:cxnSpLocks noChangeShapeType="1"/>
            <a:stCxn id="18" idx="0"/>
          </p:cNvCxnSpPr>
          <p:nvPr/>
        </p:nvCxnSpPr>
        <p:spPr bwMode="auto">
          <a:xfrm flipV="1">
            <a:off x="47465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223773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HW0</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41</a:t>
            </a:fld>
            <a:endParaRPr lang="en-US"/>
          </a:p>
        </p:txBody>
      </p:sp>
      <p:pic>
        <p:nvPicPr>
          <p:cNvPr id="6" name="Picture 5"/>
          <p:cNvPicPr>
            <a:picLocks noChangeAspect="1"/>
          </p:cNvPicPr>
          <p:nvPr/>
        </p:nvPicPr>
        <p:blipFill>
          <a:blip r:embed="rId2"/>
          <a:stretch>
            <a:fillRect/>
          </a:stretch>
        </p:blipFill>
        <p:spPr>
          <a:xfrm>
            <a:off x="0" y="914400"/>
            <a:ext cx="9144000" cy="1297318"/>
          </a:xfrm>
          <a:prstGeom prst="rect">
            <a:avLst/>
          </a:prstGeom>
        </p:spPr>
      </p:pic>
    </p:spTree>
    <p:extLst>
      <p:ext uri="{BB962C8B-B14F-4D97-AF65-F5344CB8AC3E}">
        <p14:creationId xmlns:p14="http://schemas.microsoft.com/office/powerpoint/2010/main" val="1878023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42</a:t>
            </a:fld>
            <a:endParaRPr lang="en-US"/>
          </a:p>
        </p:txBody>
      </p:sp>
      <p:pic>
        <p:nvPicPr>
          <p:cNvPr id="6" name="Picture 5"/>
          <p:cNvPicPr>
            <a:picLocks noChangeAspect="1"/>
          </p:cNvPicPr>
          <p:nvPr/>
        </p:nvPicPr>
        <p:blipFill>
          <a:blip r:embed="rId2"/>
          <a:stretch>
            <a:fillRect/>
          </a:stretch>
        </p:blipFill>
        <p:spPr>
          <a:xfrm>
            <a:off x="444500" y="1981200"/>
            <a:ext cx="8255000" cy="4648200"/>
          </a:xfrm>
          <a:prstGeom prst="rect">
            <a:avLst/>
          </a:prstGeom>
        </p:spPr>
      </p:pic>
      <p:pic>
        <p:nvPicPr>
          <p:cNvPr id="7" name="Picture 6"/>
          <p:cNvPicPr>
            <a:picLocks noChangeAspect="1"/>
          </p:cNvPicPr>
          <p:nvPr/>
        </p:nvPicPr>
        <p:blipFill>
          <a:blip r:embed="rId3"/>
          <a:stretch>
            <a:fillRect/>
          </a:stretch>
        </p:blipFill>
        <p:spPr>
          <a:xfrm>
            <a:off x="0" y="762000"/>
            <a:ext cx="9144000" cy="1297318"/>
          </a:xfrm>
          <a:prstGeom prst="rect">
            <a:avLst/>
          </a:prstGeom>
        </p:spPr>
      </p:pic>
      <p:sp>
        <p:nvSpPr>
          <p:cNvPr id="2" name="Title 1"/>
          <p:cNvSpPr>
            <a:spLocks noGrp="1"/>
          </p:cNvSpPr>
          <p:nvPr>
            <p:ph type="title"/>
          </p:nvPr>
        </p:nvSpPr>
        <p:spPr>
          <a:xfrm>
            <a:off x="0" y="228600"/>
            <a:ext cx="9144000" cy="685800"/>
          </a:xfrm>
        </p:spPr>
        <p:txBody>
          <a:bodyPr/>
          <a:lstStyle/>
          <a:p>
            <a:r>
              <a:rPr lang="en-US" dirty="0"/>
              <a:t>HW0 Submission by </a:t>
            </a:r>
            <a:r>
              <a:rPr lang="en-US" dirty="0" err="1"/>
              <a:t>Samyak</a:t>
            </a:r>
            <a:r>
              <a:rPr lang="en-US" dirty="0"/>
              <a:t> </a:t>
            </a:r>
            <a:r>
              <a:rPr lang="en-US" dirty="0" err="1"/>
              <a:t>Datta</a:t>
            </a:r>
            <a:endParaRPr lang="en-US" dirty="0"/>
          </a:p>
        </p:txBody>
      </p:sp>
    </p:spTree>
    <p:extLst>
      <p:ext uri="{BB962C8B-B14F-4D97-AF65-F5344CB8AC3E}">
        <p14:creationId xmlns:p14="http://schemas.microsoft.com/office/powerpoint/2010/main" val="3745126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dirty="0"/>
              <a:t>Logistic Regression as a Cascade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43</a:t>
            </a:fld>
            <a:endParaRPr lang="en-US"/>
          </a:p>
        </p:txBody>
      </p:sp>
      <p:pic>
        <p:nvPicPr>
          <p:cNvPr id="9" name="Picture 8"/>
          <p:cNvPicPr>
            <a:picLocks noChangeAspect="1"/>
          </p:cNvPicPr>
          <p:nvPr/>
        </p:nvPicPr>
        <p:blipFill>
          <a:blip r:embed="rId2"/>
          <a:stretch>
            <a:fillRect/>
          </a:stretch>
        </p:blipFill>
        <p:spPr>
          <a:xfrm>
            <a:off x="624502" y="1706418"/>
            <a:ext cx="2656156" cy="2582646"/>
          </a:xfrm>
          <a:prstGeom prst="rect">
            <a:avLst/>
          </a:prstGeom>
        </p:spPr>
      </p:pic>
      <p:sp>
        <p:nvSpPr>
          <p:cNvPr id="10" name="TextBox 9"/>
          <p:cNvSpPr txBox="1"/>
          <p:nvPr/>
        </p:nvSpPr>
        <p:spPr>
          <a:xfrm>
            <a:off x="76200" y="1371600"/>
            <a:ext cx="3725712" cy="369332"/>
          </a:xfrm>
          <a:prstGeom prst="rect">
            <a:avLst/>
          </a:prstGeom>
          <a:noFill/>
        </p:spPr>
        <p:txBody>
          <a:bodyPr wrap="none" rtlCol="0">
            <a:spAutoFit/>
          </a:bodyPr>
          <a:lstStyle/>
          <a:p>
            <a:r>
              <a:rPr lang="en-US" sz="1800" dirty="0"/>
              <a:t>Given a library of simple functions</a:t>
            </a:r>
          </a:p>
        </p:txBody>
      </p:sp>
      <p:sp>
        <p:nvSpPr>
          <p:cNvPr id="11" name="Right Arrow 10"/>
          <p:cNvSpPr/>
          <p:nvPr/>
        </p:nvSpPr>
        <p:spPr bwMode="auto">
          <a:xfrm>
            <a:off x="3733800" y="2667000"/>
            <a:ext cx="1447800" cy="3810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TextBox 11"/>
          <p:cNvSpPr txBox="1"/>
          <p:nvPr/>
        </p:nvSpPr>
        <p:spPr>
          <a:xfrm>
            <a:off x="3311127" y="2228671"/>
            <a:ext cx="2160605" cy="1200329"/>
          </a:xfrm>
          <a:prstGeom prst="rect">
            <a:avLst/>
          </a:prstGeom>
          <a:noFill/>
        </p:spPr>
        <p:txBody>
          <a:bodyPr wrap="none" rtlCol="0">
            <a:spAutoFit/>
          </a:bodyPr>
          <a:lstStyle/>
          <a:p>
            <a:r>
              <a:rPr lang="en-US" sz="1800" dirty="0"/>
              <a:t>Compose into a</a:t>
            </a:r>
          </a:p>
          <a:p>
            <a:endParaRPr lang="en-US" sz="1800" dirty="0"/>
          </a:p>
          <a:p>
            <a:r>
              <a:rPr lang="en-US" sz="1800" dirty="0"/>
              <a:t>complicate function</a:t>
            </a:r>
          </a:p>
        </p:txBody>
      </p:sp>
      <p:pic>
        <p:nvPicPr>
          <p:cNvPr id="17" name="Picture 1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455" y="2362200"/>
            <a:ext cx="3810000" cy="1104900"/>
          </a:xfrm>
          <a:prstGeom prst="rect">
            <a:avLst/>
          </a:prstGeom>
        </p:spPr>
      </p:pic>
      <p:pic>
        <p:nvPicPr>
          <p:cNvPr id="7" name="Picture 6"/>
          <p:cNvPicPr>
            <a:picLocks noChangeAspect="1"/>
          </p:cNvPicPr>
          <p:nvPr/>
        </p:nvPicPr>
        <p:blipFill>
          <a:blip r:embed="rId4"/>
          <a:stretch>
            <a:fillRect/>
          </a:stretch>
        </p:blipFill>
        <p:spPr>
          <a:xfrm>
            <a:off x="838200" y="4839328"/>
            <a:ext cx="7467600" cy="1335382"/>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5207000"/>
            <a:ext cx="876300" cy="431800"/>
          </a:xfrm>
          <a:prstGeom prst="rect">
            <a:avLst/>
          </a:prstGeom>
          <a:solidFill>
            <a:schemeClr val="bg1"/>
          </a:solidFill>
        </p:spPr>
      </p:pic>
      <p:sp>
        <p:nvSpPr>
          <p:cNvPr id="14" name="TextBox 13"/>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789038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44</a:t>
            </a:fld>
            <a:endParaRPr lang="en-US"/>
          </a:p>
        </p:txBody>
      </p:sp>
    </p:spTree>
    <p:extLst>
      <p:ext uri="{BB962C8B-B14F-4D97-AF65-F5344CB8AC3E}">
        <p14:creationId xmlns:p14="http://schemas.microsoft.com/office/powerpoint/2010/main" val="1904085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Key Computations</a:t>
            </a:r>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45</a:t>
            </a:fld>
            <a:endParaRPr lang="en-US">
              <a:solidFill>
                <a:prstClr val="white">
                  <a:lumMod val="50000"/>
                </a:prstClr>
              </a:solidFill>
            </a:endParaRPr>
          </a:p>
        </p:txBody>
      </p:sp>
    </p:spTree>
    <p:extLst>
      <p:ext uri="{BB962C8B-B14F-4D97-AF65-F5344CB8AC3E}">
        <p14:creationId xmlns:p14="http://schemas.microsoft.com/office/powerpoint/2010/main" val="2271399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46</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Forward mode AD</a:t>
            </a:r>
          </a:p>
        </p:txBody>
      </p:sp>
    </p:spTree>
    <p:extLst>
      <p:ext uri="{BB962C8B-B14F-4D97-AF65-F5344CB8AC3E}">
        <p14:creationId xmlns:p14="http://schemas.microsoft.com/office/powerpoint/2010/main" val="2473078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47</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Reverse mode AD</a:t>
            </a:r>
          </a:p>
        </p:txBody>
      </p:sp>
    </p:spTree>
    <p:extLst>
      <p:ext uri="{BB962C8B-B14F-4D97-AF65-F5344CB8AC3E}">
        <p14:creationId xmlns:p14="http://schemas.microsoft.com/office/powerpoint/2010/main" val="2483135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48</a:t>
            </a:fld>
            <a:endParaRPr lang="en-US"/>
          </a:p>
        </p:txBody>
      </p:sp>
      <p:sp>
        <p:nvSpPr>
          <p:cNvPr id="17" name="Oval 16">
            <a:extLst>
              <a:ext uri="{FF2B5EF4-FFF2-40B4-BE49-F238E27FC236}">
                <a16:creationId xmlns:a16="http://schemas.microsoft.com/office/drawing/2014/main" id="{3F9403DF-1572-3E4F-92E2-C00986300239}"/>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30BDBB1E-4ADD-B34D-9171-DD6F180C6FD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BB705961-490B-B842-9F55-6C872F9BB3CA}"/>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44520C17-16E1-5842-8396-547E6F46291C}"/>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A3F73309-8FA9-894F-A2F7-DF0CB554C171}"/>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4">
            <a:extLst>
              <a:ext uri="{FF2B5EF4-FFF2-40B4-BE49-F238E27FC236}">
                <a16:creationId xmlns:a16="http://schemas.microsoft.com/office/drawing/2014/main" id="{66F891DB-94F9-8945-AD84-F836090F9F9B}"/>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7" name="Oval 26">
            <a:extLst>
              <a:ext uri="{FF2B5EF4-FFF2-40B4-BE49-F238E27FC236}">
                <a16:creationId xmlns:a16="http://schemas.microsoft.com/office/drawing/2014/main" id="{AE5E3464-7C9D-5945-9C4D-C8EF8E295A6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E0FC5999-B58F-A842-A363-9D862D0FC248}"/>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0" name="AutoShape 4">
            <a:extLst>
              <a:ext uri="{FF2B5EF4-FFF2-40B4-BE49-F238E27FC236}">
                <a16:creationId xmlns:a16="http://schemas.microsoft.com/office/drawing/2014/main" id="{42BC16F2-5683-204B-848C-DAF75E9D2587}"/>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1" name="AutoShape 4">
            <a:extLst>
              <a:ext uri="{FF2B5EF4-FFF2-40B4-BE49-F238E27FC236}">
                <a16:creationId xmlns:a16="http://schemas.microsoft.com/office/drawing/2014/main" id="{BE95CE73-4429-E34D-8AD1-5D87BBEDA592}"/>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2" name="AutoShape 4">
            <a:extLst>
              <a:ext uri="{FF2B5EF4-FFF2-40B4-BE49-F238E27FC236}">
                <a16:creationId xmlns:a16="http://schemas.microsoft.com/office/drawing/2014/main" id="{2BA69E10-CBF3-DB42-A74D-7467CB91B0EE}"/>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 name="Picture 2">
            <a:extLst>
              <a:ext uri="{FF2B5EF4-FFF2-40B4-BE49-F238E27FC236}">
                <a16:creationId xmlns:a16="http://schemas.microsoft.com/office/drawing/2014/main" id="{62FDC6BA-59AC-CF44-A0FB-83305DC9FA65}"/>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296036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49</a:t>
            </a:fld>
            <a:endParaRPr lang="en-US"/>
          </a:p>
        </p:txBody>
      </p:sp>
      <p:sp>
        <p:nvSpPr>
          <p:cNvPr id="17" name="Oval 16">
            <a:extLst>
              <a:ext uri="{FF2B5EF4-FFF2-40B4-BE49-F238E27FC236}">
                <a16:creationId xmlns:a16="http://schemas.microsoft.com/office/drawing/2014/main" id="{50BBBBB2-8B92-264A-AA1C-EB64BC1724B6}"/>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1B504935-BEBB-2547-8D0A-FD64A9B4206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FB273B3C-2996-AB43-B072-091BB4AFAC93}"/>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A745C973-94B9-354A-B489-C475689245B8}"/>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CFC831EA-EF01-9F4F-81B9-6054E7F5FA8B}"/>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4">
            <a:extLst>
              <a:ext uri="{FF2B5EF4-FFF2-40B4-BE49-F238E27FC236}">
                <a16:creationId xmlns:a16="http://schemas.microsoft.com/office/drawing/2014/main" id="{67282E3C-7D75-4849-8034-D5A4625EF078}"/>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7" name="Oval 26">
            <a:extLst>
              <a:ext uri="{FF2B5EF4-FFF2-40B4-BE49-F238E27FC236}">
                <a16:creationId xmlns:a16="http://schemas.microsoft.com/office/drawing/2014/main" id="{6FAEBBD1-C80A-4B4F-AEF1-FCFF8509D4C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68B6E2EC-F2EB-6245-B96A-746E2EFE9562}"/>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0" name="AutoShape 4">
            <a:extLst>
              <a:ext uri="{FF2B5EF4-FFF2-40B4-BE49-F238E27FC236}">
                <a16:creationId xmlns:a16="http://schemas.microsoft.com/office/drawing/2014/main" id="{55C2F4E7-A959-7142-9ED3-F7E1BD0B5324}"/>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1" name="AutoShape 4">
            <a:extLst>
              <a:ext uri="{FF2B5EF4-FFF2-40B4-BE49-F238E27FC236}">
                <a16:creationId xmlns:a16="http://schemas.microsoft.com/office/drawing/2014/main" id="{5B982E55-B670-FE4C-8D86-122C89C07BA8}"/>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2" name="AutoShape 4">
            <a:extLst>
              <a:ext uri="{FF2B5EF4-FFF2-40B4-BE49-F238E27FC236}">
                <a16:creationId xmlns:a16="http://schemas.microsoft.com/office/drawing/2014/main" id="{1A56D6AA-FEEA-BA41-BA34-3B8200163E26}"/>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18" name="Picture 17">
            <a:extLst>
              <a:ext uri="{FF2B5EF4-FFF2-40B4-BE49-F238E27FC236}">
                <a16:creationId xmlns:a16="http://schemas.microsoft.com/office/drawing/2014/main" id="{C3BE9846-A8A9-354F-BEEA-8953C9AD4A1A}"/>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3459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8" name="Shape 1368"/>
          <p:cNvSpPr txBox="1"/>
          <p:nvPr/>
        </p:nvSpPr>
        <p:spPr>
          <a:xfrm>
            <a:off x="339025" y="1012225"/>
            <a:ext cx="6713100" cy="1104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600" kern="0">
                <a:solidFill>
                  <a:srgbClr val="000000"/>
                </a:solidFill>
                <a:latin typeface="Arial"/>
                <a:ea typeface="Arial"/>
                <a:cs typeface="Arial"/>
                <a:sym typeface="Arial"/>
              </a:rPr>
              <a:t>Gradient Descent</a:t>
            </a:r>
          </a:p>
        </p:txBody>
      </p:sp>
      <p:pic>
        <p:nvPicPr>
          <p:cNvPr id="1369" name="Shape 1369"/>
          <p:cNvPicPr preferRelativeResize="0"/>
          <p:nvPr/>
        </p:nvPicPr>
        <p:blipFill>
          <a:blip r:embed="rId3">
            <a:alphaModFix/>
          </a:blip>
          <a:stretch>
            <a:fillRect/>
          </a:stretch>
        </p:blipFill>
        <p:spPr>
          <a:xfrm>
            <a:off x="304800" y="2667000"/>
            <a:ext cx="8534400" cy="1524000"/>
          </a:xfrm>
          <a:prstGeom prst="rect">
            <a:avLst/>
          </a:prstGeom>
          <a:noFill/>
          <a:ln>
            <a:noFill/>
          </a:ln>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4F6868A-8493-41AB-B62D-A889BE2C7230}"/>
                  </a:ext>
                </a:extLst>
              </p14:cNvPr>
              <p14:cNvContentPartPr/>
              <p14:nvPr/>
            </p14:nvContentPartPr>
            <p14:xfrm>
              <a:off x="645840" y="652320"/>
              <a:ext cx="7126200" cy="6015600"/>
            </p14:xfrm>
          </p:contentPart>
        </mc:Choice>
        <mc:Fallback xmlns="">
          <p:pic>
            <p:nvPicPr>
              <p:cNvPr id="2" name="Ink 1">
                <a:extLst>
                  <a:ext uri="{FF2B5EF4-FFF2-40B4-BE49-F238E27FC236}">
                    <a16:creationId xmlns:a16="http://schemas.microsoft.com/office/drawing/2014/main" id="{A4F6868A-8493-41AB-B62D-A889BE2C7230}"/>
                  </a:ext>
                </a:extLst>
              </p:cNvPr>
              <p:cNvPicPr/>
              <p:nvPr/>
            </p:nvPicPr>
            <p:blipFill>
              <a:blip r:embed="rId5"/>
              <a:stretch>
                <a:fillRect/>
              </a:stretch>
            </p:blipFill>
            <p:spPr>
              <a:xfrm>
                <a:off x="636480" y="642960"/>
                <a:ext cx="7144920" cy="6034320"/>
              </a:xfrm>
              <a:prstGeom prst="rect">
                <a:avLst/>
              </a:prstGeom>
            </p:spPr>
          </p:pic>
        </mc:Fallback>
      </mc:AlternateContent>
    </p:spTree>
    <p:extLst>
      <p:ext uri="{BB962C8B-B14F-4D97-AF65-F5344CB8AC3E}">
        <p14:creationId xmlns:p14="http://schemas.microsoft.com/office/powerpoint/2010/main" val="1551020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50</a:t>
            </a:fld>
            <a:endParaRPr lang="en-US"/>
          </a:p>
        </p:txBody>
      </p:sp>
      <p:sp>
        <p:nvSpPr>
          <p:cNvPr id="17" name="Oval 16">
            <a:extLst>
              <a:ext uri="{FF2B5EF4-FFF2-40B4-BE49-F238E27FC236}">
                <a16:creationId xmlns:a16="http://schemas.microsoft.com/office/drawing/2014/main" id="{50BBBBB2-8B92-264A-AA1C-EB64BC1724B6}"/>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1B504935-BEBB-2547-8D0A-FD64A9B4206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FB273B3C-2996-AB43-B072-091BB4AFAC93}"/>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A745C973-94B9-354A-B489-C475689245B8}"/>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CFC831EA-EF01-9F4F-81B9-6054E7F5FA8B}"/>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4">
            <a:extLst>
              <a:ext uri="{FF2B5EF4-FFF2-40B4-BE49-F238E27FC236}">
                <a16:creationId xmlns:a16="http://schemas.microsoft.com/office/drawing/2014/main" id="{67282E3C-7D75-4849-8034-D5A4625EF078}"/>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7" name="Oval 26">
            <a:extLst>
              <a:ext uri="{FF2B5EF4-FFF2-40B4-BE49-F238E27FC236}">
                <a16:creationId xmlns:a16="http://schemas.microsoft.com/office/drawing/2014/main" id="{6FAEBBD1-C80A-4B4F-AEF1-FCFF8509D4C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68B6E2EC-F2EB-6245-B96A-746E2EFE9562}"/>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0" name="AutoShape 4">
            <a:extLst>
              <a:ext uri="{FF2B5EF4-FFF2-40B4-BE49-F238E27FC236}">
                <a16:creationId xmlns:a16="http://schemas.microsoft.com/office/drawing/2014/main" id="{55C2F4E7-A959-7142-9ED3-F7E1BD0B5324}"/>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1" name="AutoShape 4">
            <a:extLst>
              <a:ext uri="{FF2B5EF4-FFF2-40B4-BE49-F238E27FC236}">
                <a16:creationId xmlns:a16="http://schemas.microsoft.com/office/drawing/2014/main" id="{5B982E55-B670-FE4C-8D86-122C89C07BA8}"/>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2" name="AutoShape 4">
            <a:extLst>
              <a:ext uri="{FF2B5EF4-FFF2-40B4-BE49-F238E27FC236}">
                <a16:creationId xmlns:a16="http://schemas.microsoft.com/office/drawing/2014/main" id="{1A56D6AA-FEEA-BA41-BA34-3B8200163E26}"/>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18" name="Picture 17">
            <a:extLst>
              <a:ext uri="{FF2B5EF4-FFF2-40B4-BE49-F238E27FC236}">
                <a16:creationId xmlns:a16="http://schemas.microsoft.com/office/drawing/2014/main" id="{88D4DFC8-10F5-FB4E-8328-23ED338A50D0}"/>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228549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51</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pic>
        <p:nvPicPr>
          <p:cNvPr id="23" name="Picture 22">
            <a:extLst>
              <a:ext uri="{FF2B5EF4-FFF2-40B4-BE49-F238E27FC236}">
                <a16:creationId xmlns:a16="http://schemas.microsoft.com/office/drawing/2014/main" id="{1C209677-7220-8145-A227-855055E1BF0A}"/>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299105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52</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cxnSp>
        <p:nvCxnSpPr>
          <p:cNvPr id="23" name="Straight Arrow Connector 22"/>
          <p:cNvCxnSpPr/>
          <p:nvPr/>
        </p:nvCxnSpPr>
        <p:spPr bwMode="auto">
          <a:xfrm flipV="1">
            <a:off x="198755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503158C6-A81F-6F4C-8B7B-8302456AC969}"/>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026863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53</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sp>
        <p:nvSpPr>
          <p:cNvPr id="24" name="Shape 1289">
            <a:extLst>
              <a:ext uri="{FF2B5EF4-FFF2-40B4-BE49-F238E27FC236}">
                <a16:creationId xmlns:a16="http://schemas.microsoft.com/office/drawing/2014/main" id="{A46FECD1-E15A-9E4D-A524-34C00D6E35A1}"/>
              </a:ext>
            </a:extLst>
          </p:cNvPr>
          <p:cNvSpPr txBox="1"/>
          <p:nvPr/>
        </p:nvSpPr>
        <p:spPr>
          <a:xfrm>
            <a:off x="-1" y="1933200"/>
            <a:ext cx="3622969"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pic>
        <p:nvPicPr>
          <p:cNvPr id="25" name="Picture 24">
            <a:extLst>
              <a:ext uri="{FF2B5EF4-FFF2-40B4-BE49-F238E27FC236}">
                <a16:creationId xmlns:a16="http://schemas.microsoft.com/office/drawing/2014/main" id="{5C3253C3-8791-2348-9DD7-CE080D908BA7}"/>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509815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54</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sp>
        <p:nvSpPr>
          <p:cNvPr id="24" name="Shape 1289">
            <a:extLst>
              <a:ext uri="{FF2B5EF4-FFF2-40B4-BE49-F238E27FC236}">
                <a16:creationId xmlns:a16="http://schemas.microsoft.com/office/drawing/2014/main" id="{A46FECD1-E15A-9E4D-A524-34C00D6E35A1}"/>
              </a:ext>
            </a:extLst>
          </p:cNvPr>
          <p:cNvSpPr txBox="1"/>
          <p:nvPr/>
        </p:nvSpPr>
        <p:spPr>
          <a:xfrm>
            <a:off x="-1" y="1933200"/>
            <a:ext cx="419766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A: more sophisticated graph; </a:t>
            </a:r>
            <a:br>
              <a:rPr lang="en" sz="2200" kern="0" dirty="0">
                <a:solidFill>
                  <a:srgbClr val="0000FF"/>
                </a:solidFill>
                <a:latin typeface="Arial"/>
                <a:cs typeface="Arial"/>
                <a:sym typeface="Arial"/>
              </a:rPr>
            </a:br>
            <a:r>
              <a:rPr lang="en" sz="2200" kern="0" dirty="0">
                <a:solidFill>
                  <a:srgbClr val="0000FF"/>
                </a:solidFill>
                <a:latin typeface="Arial"/>
                <a:cs typeface="Arial"/>
                <a:sym typeface="Arial"/>
              </a:rPr>
              <a:t>d “forward props” for d variables</a:t>
            </a:r>
            <a:endParaRPr sz="2200" kern="0" dirty="0">
              <a:solidFill>
                <a:srgbClr val="0000FF"/>
              </a:solidFill>
              <a:latin typeface="Arial"/>
              <a:cs typeface="Arial"/>
              <a:sym typeface="Arial"/>
            </a:endParaRPr>
          </a:p>
        </p:txBody>
      </p:sp>
      <p:pic>
        <p:nvPicPr>
          <p:cNvPr id="25" name="Picture 24">
            <a:extLst>
              <a:ext uri="{FF2B5EF4-FFF2-40B4-BE49-F238E27FC236}">
                <a16:creationId xmlns:a16="http://schemas.microsoft.com/office/drawing/2014/main" id="{AC4CEC54-7245-434D-82AC-5B58624E83D7}"/>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1870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55</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sp>
        <p:nvSpPr>
          <p:cNvPr id="24" name="Shape 1289">
            <a:extLst>
              <a:ext uri="{FF2B5EF4-FFF2-40B4-BE49-F238E27FC236}">
                <a16:creationId xmlns:a16="http://schemas.microsoft.com/office/drawing/2014/main" id="{A46FECD1-E15A-9E4D-A524-34C00D6E35A1}"/>
              </a:ext>
            </a:extLst>
          </p:cNvPr>
          <p:cNvSpPr txBox="1"/>
          <p:nvPr/>
        </p:nvSpPr>
        <p:spPr>
          <a:xfrm>
            <a:off x="-1" y="1933200"/>
            <a:ext cx="3768685"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pic>
        <p:nvPicPr>
          <p:cNvPr id="25" name="Picture 24">
            <a:extLst>
              <a:ext uri="{FF2B5EF4-FFF2-40B4-BE49-F238E27FC236}">
                <a16:creationId xmlns:a16="http://schemas.microsoft.com/office/drawing/2014/main" id="{B6FA9C8A-6559-2C47-8B8B-58402C407177}"/>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106474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56</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sp>
        <p:nvSpPr>
          <p:cNvPr id="24" name="Shape 1289">
            <a:extLst>
              <a:ext uri="{FF2B5EF4-FFF2-40B4-BE49-F238E27FC236}">
                <a16:creationId xmlns:a16="http://schemas.microsoft.com/office/drawing/2014/main" id="{A46FECD1-E15A-9E4D-A524-34C00D6E35A1}"/>
              </a:ext>
            </a:extLst>
          </p:cNvPr>
          <p:cNvSpPr txBox="1"/>
          <p:nvPr/>
        </p:nvSpPr>
        <p:spPr>
          <a:xfrm>
            <a:off x="-1" y="1933200"/>
            <a:ext cx="3768685"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A: more sophisticated graph; </a:t>
            </a:r>
            <a:br>
              <a:rPr lang="en" sz="2200" kern="0" dirty="0">
                <a:solidFill>
                  <a:srgbClr val="0000FF"/>
                </a:solidFill>
                <a:latin typeface="Arial"/>
                <a:cs typeface="Arial"/>
                <a:sym typeface="Arial"/>
              </a:rPr>
            </a:br>
            <a:r>
              <a:rPr lang="en" sz="2200" kern="0" dirty="0">
                <a:solidFill>
                  <a:srgbClr val="0000FF"/>
                </a:solidFill>
                <a:latin typeface="Arial"/>
                <a:cs typeface="Arial"/>
                <a:sym typeface="Arial"/>
              </a:rPr>
              <a:t>single “forward prop”</a:t>
            </a:r>
            <a:endParaRPr sz="2200" kern="0" dirty="0">
              <a:solidFill>
                <a:srgbClr val="0000FF"/>
              </a:solidFill>
              <a:latin typeface="Arial"/>
              <a:cs typeface="Arial"/>
              <a:sym typeface="Arial"/>
            </a:endParaRPr>
          </a:p>
        </p:txBody>
      </p:sp>
      <p:pic>
        <p:nvPicPr>
          <p:cNvPr id="25" name="Picture 24">
            <a:extLst>
              <a:ext uri="{FF2B5EF4-FFF2-40B4-BE49-F238E27FC236}">
                <a16:creationId xmlns:a16="http://schemas.microsoft.com/office/drawing/2014/main" id="{1388583C-3984-8D43-BC58-2431B56EA59B}"/>
              </a:ext>
            </a:extLst>
          </p:cNvPr>
          <p:cNvPicPr>
            <a:picLocks noChangeAspect="1"/>
          </p:cNvPicPr>
          <p:nvPr/>
        </p:nvPicPr>
        <p:blipFill>
          <a:blip r:embed="rId8"/>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418169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Reverse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57</a:t>
            </a:fld>
            <a:endParaRPr lang="en-US"/>
          </a:p>
        </p:txBody>
      </p:sp>
      <p:sp>
        <p:nvSpPr>
          <p:cNvPr id="33" name="Oval 5">
            <a:extLst>
              <a:ext uri="{FF2B5EF4-FFF2-40B4-BE49-F238E27FC236}">
                <a16:creationId xmlns:a16="http://schemas.microsoft.com/office/drawing/2014/main" id="{BDD4CF46-12EA-E341-900C-13F9C3E827F3}"/>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4" name="Oval 7">
            <a:extLst>
              <a:ext uri="{FF2B5EF4-FFF2-40B4-BE49-F238E27FC236}">
                <a16:creationId xmlns:a16="http://schemas.microsoft.com/office/drawing/2014/main" id="{FB01C7AC-4AD5-7A43-A3FF-3037ED8C4858}"/>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5" name="Oval 8">
            <a:extLst>
              <a:ext uri="{FF2B5EF4-FFF2-40B4-BE49-F238E27FC236}">
                <a16:creationId xmlns:a16="http://schemas.microsoft.com/office/drawing/2014/main" id="{E14FC950-FA5D-A840-A136-17420F10CC27}"/>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36" name="Oval 9">
            <a:extLst>
              <a:ext uri="{FF2B5EF4-FFF2-40B4-BE49-F238E27FC236}">
                <a16:creationId xmlns:a16="http://schemas.microsoft.com/office/drawing/2014/main" id="{3490AA07-00EF-B542-AF06-1C0DE766B948}"/>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37" name="AutoShape 4">
            <a:extLst>
              <a:ext uri="{FF2B5EF4-FFF2-40B4-BE49-F238E27FC236}">
                <a16:creationId xmlns:a16="http://schemas.microsoft.com/office/drawing/2014/main" id="{E35ECBC4-92FD-DC46-9207-5875FF0842FC}"/>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8" name="AutoShape 4">
            <a:extLst>
              <a:ext uri="{FF2B5EF4-FFF2-40B4-BE49-F238E27FC236}">
                <a16:creationId xmlns:a16="http://schemas.microsoft.com/office/drawing/2014/main" id="{D92FBD6C-CF24-F94B-A56F-DAEC28C15B59}"/>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39" name="Oval 38">
            <a:extLst>
              <a:ext uri="{FF2B5EF4-FFF2-40B4-BE49-F238E27FC236}">
                <a16:creationId xmlns:a16="http://schemas.microsoft.com/office/drawing/2014/main" id="{AE373FB1-309A-E749-833B-6FDC8E963682}"/>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40" name="AutoShape 4">
            <a:extLst>
              <a:ext uri="{FF2B5EF4-FFF2-40B4-BE49-F238E27FC236}">
                <a16:creationId xmlns:a16="http://schemas.microsoft.com/office/drawing/2014/main" id="{2470365C-D48F-5B48-86F4-93E0A3314A1B}"/>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1" name="AutoShape 4">
            <a:extLst>
              <a:ext uri="{FF2B5EF4-FFF2-40B4-BE49-F238E27FC236}">
                <a16:creationId xmlns:a16="http://schemas.microsoft.com/office/drawing/2014/main" id="{57F5CE93-E07A-424B-8E98-08007251AD1B}"/>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2" name="AutoShape 4">
            <a:extLst>
              <a:ext uri="{FF2B5EF4-FFF2-40B4-BE49-F238E27FC236}">
                <a16:creationId xmlns:a16="http://schemas.microsoft.com/office/drawing/2014/main" id="{EC890DEA-B174-714D-8FCC-FA84A217A026}"/>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3" name="AutoShape 4">
            <a:extLst>
              <a:ext uri="{FF2B5EF4-FFF2-40B4-BE49-F238E27FC236}">
                <a16:creationId xmlns:a16="http://schemas.microsoft.com/office/drawing/2014/main" id="{A66FA3DB-F894-F74D-A483-0DC260CB4149}"/>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17" name="Picture 16">
            <a:extLst>
              <a:ext uri="{FF2B5EF4-FFF2-40B4-BE49-F238E27FC236}">
                <a16:creationId xmlns:a16="http://schemas.microsoft.com/office/drawing/2014/main" id="{BE4BD470-9ABB-1449-945E-DB0675C01872}"/>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474535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Reverse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58</a:t>
            </a:fld>
            <a:endParaRPr lang="en-US"/>
          </a:p>
        </p:txBody>
      </p:sp>
      <p:sp>
        <p:nvSpPr>
          <p:cNvPr id="33" name="Oval 5">
            <a:extLst>
              <a:ext uri="{FF2B5EF4-FFF2-40B4-BE49-F238E27FC236}">
                <a16:creationId xmlns:a16="http://schemas.microsoft.com/office/drawing/2014/main" id="{9B989A2B-8C65-E14A-AE38-65CE85007DF6}"/>
              </a:ext>
            </a:extLst>
          </p:cNvPr>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34" name="Oval 7">
            <a:extLst>
              <a:ext uri="{FF2B5EF4-FFF2-40B4-BE49-F238E27FC236}">
                <a16:creationId xmlns:a16="http://schemas.microsoft.com/office/drawing/2014/main" id="{58FCE9D9-0E14-FC42-9326-7882B64DDDB7}"/>
              </a:ext>
            </a:extLst>
          </p:cNvPr>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35" name="Oval 8">
            <a:extLst>
              <a:ext uri="{FF2B5EF4-FFF2-40B4-BE49-F238E27FC236}">
                <a16:creationId xmlns:a16="http://schemas.microsoft.com/office/drawing/2014/main" id="{49EB2529-6628-E24B-860C-1FF00CF9FA4D}"/>
              </a:ext>
            </a:extLst>
          </p:cNvPr>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36" name="Oval 9">
            <a:extLst>
              <a:ext uri="{FF2B5EF4-FFF2-40B4-BE49-F238E27FC236}">
                <a16:creationId xmlns:a16="http://schemas.microsoft.com/office/drawing/2014/main" id="{9DD89026-2F69-B04A-8D7D-1A05A1478CE0}"/>
              </a:ext>
            </a:extLst>
          </p:cNvPr>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37" name="AutoShape 4">
            <a:extLst>
              <a:ext uri="{FF2B5EF4-FFF2-40B4-BE49-F238E27FC236}">
                <a16:creationId xmlns:a16="http://schemas.microsoft.com/office/drawing/2014/main" id="{064BD3FF-3035-8F4C-A215-AC5FDD43C937}"/>
              </a:ext>
            </a:extLst>
          </p:cNvPr>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8" name="AutoShape 4">
            <a:extLst>
              <a:ext uri="{FF2B5EF4-FFF2-40B4-BE49-F238E27FC236}">
                <a16:creationId xmlns:a16="http://schemas.microsoft.com/office/drawing/2014/main" id="{E003FE0A-EF76-544D-B1D9-5285E1A1C98B}"/>
              </a:ext>
            </a:extLst>
          </p:cNvPr>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39" name="Oval 38">
            <a:extLst>
              <a:ext uri="{FF2B5EF4-FFF2-40B4-BE49-F238E27FC236}">
                <a16:creationId xmlns:a16="http://schemas.microsoft.com/office/drawing/2014/main" id="{7F2366F9-AAA9-4E41-AE14-B7B35E0FAFC3}"/>
              </a:ext>
            </a:extLst>
          </p:cNvPr>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40" name="AutoShape 4">
            <a:extLst>
              <a:ext uri="{FF2B5EF4-FFF2-40B4-BE49-F238E27FC236}">
                <a16:creationId xmlns:a16="http://schemas.microsoft.com/office/drawing/2014/main" id="{9AD2B5C2-7FDF-E947-8FA4-E9A42C57F7E9}"/>
              </a:ext>
            </a:extLst>
          </p:cNvPr>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1" name="AutoShape 4">
            <a:extLst>
              <a:ext uri="{FF2B5EF4-FFF2-40B4-BE49-F238E27FC236}">
                <a16:creationId xmlns:a16="http://schemas.microsoft.com/office/drawing/2014/main" id="{EA1E71A4-498C-EE40-88F4-E3FFCB54E2DD}"/>
              </a:ext>
            </a:extLst>
          </p:cNvPr>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2" name="AutoShape 4">
            <a:extLst>
              <a:ext uri="{FF2B5EF4-FFF2-40B4-BE49-F238E27FC236}">
                <a16:creationId xmlns:a16="http://schemas.microsoft.com/office/drawing/2014/main" id="{A8761681-9DCA-314A-B407-635E0C055F45}"/>
              </a:ext>
            </a:extLst>
          </p:cNvPr>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43" name="AutoShape 4">
            <a:extLst>
              <a:ext uri="{FF2B5EF4-FFF2-40B4-BE49-F238E27FC236}">
                <a16:creationId xmlns:a16="http://schemas.microsoft.com/office/drawing/2014/main" id="{5E45A000-62D4-CA44-9C83-220762B6FE2D}"/>
              </a:ext>
            </a:extLst>
          </p:cNvPr>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17" name="Picture 16">
            <a:extLst>
              <a:ext uri="{FF2B5EF4-FFF2-40B4-BE49-F238E27FC236}">
                <a16:creationId xmlns:a16="http://schemas.microsoft.com/office/drawing/2014/main" id="{1764C2FB-36D9-8849-9868-8AB26DD1EDE0}"/>
              </a:ext>
            </a:extLst>
          </p:cNvPr>
          <p:cNvPicPr>
            <a:picLocks noChangeAspect="1"/>
          </p:cNvPicPr>
          <p:nvPr/>
        </p:nvPicPr>
        <p:blipFill>
          <a:blip r:embed="rId2"/>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604853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59</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7" name="Picture 36"/>
          <p:cNvPicPr>
            <a:picLocks noChangeAspect="1"/>
          </p:cNvPicPr>
          <p:nvPr/>
        </p:nvPicPr>
        <p:blipFill>
          <a:blip r:embed="rId3"/>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5"/>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6"/>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7"/>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8"/>
          <a:stretch>
            <a:fillRect/>
          </a:stretch>
        </p:blipFill>
        <p:spPr>
          <a:xfrm>
            <a:off x="5435600" y="4919839"/>
            <a:ext cx="1346200" cy="241300"/>
          </a:xfrm>
          <a:prstGeom prst="rect">
            <a:avLst/>
          </a:prstGeom>
          <a:solidFill>
            <a:schemeClr val="bg1"/>
          </a:solidFill>
        </p:spPr>
      </p:pic>
      <p:cxnSp>
        <p:nvCxnSpPr>
          <p:cNvPr id="38" name="Straight Arrow Connector 37">
            <a:extLst>
              <a:ext uri="{FF2B5EF4-FFF2-40B4-BE49-F238E27FC236}">
                <a16:creationId xmlns:a16="http://schemas.microsoft.com/office/drawing/2014/main" id="{D8D17EDC-9C54-7E46-B9C4-69AD709ED8BC}"/>
              </a:ext>
            </a:extLst>
          </p:cNvPr>
          <p:cNvCxnSpPr/>
          <p:nvPr/>
        </p:nvCxnSpPr>
        <p:spPr bwMode="auto">
          <a:xfrm>
            <a:off x="7620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2" name="Picture 31">
            <a:extLst>
              <a:ext uri="{FF2B5EF4-FFF2-40B4-BE49-F238E27FC236}">
                <a16:creationId xmlns:a16="http://schemas.microsoft.com/office/drawing/2014/main" id="{5CA92CCD-FC68-2841-8DC2-73333D153B11}"/>
              </a:ext>
            </a:extLst>
          </p:cNvPr>
          <p:cNvPicPr>
            <a:picLocks noChangeAspect="1"/>
          </p:cNvPicPr>
          <p:nvPr/>
        </p:nvPicPr>
        <p:blipFill>
          <a:blip r:embed="rId9"/>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80922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pic>
        <p:nvPicPr>
          <p:cNvPr id="1400" name="Shape 1400"/>
          <p:cNvPicPr preferRelativeResize="0"/>
          <p:nvPr/>
        </p:nvPicPr>
        <p:blipFill rotWithShape="1">
          <a:blip r:embed="rId3">
            <a:alphaModFix/>
          </a:blip>
          <a:srcRect l="15421" r="12480" b="54683"/>
          <a:stretch/>
        </p:blipFill>
        <p:spPr>
          <a:xfrm>
            <a:off x="567516" y="1610825"/>
            <a:ext cx="4171652" cy="854300"/>
          </a:xfrm>
          <a:prstGeom prst="rect">
            <a:avLst/>
          </a:prstGeom>
          <a:noFill/>
          <a:ln>
            <a:noFill/>
          </a:ln>
        </p:spPr>
      </p:pic>
      <p:pic>
        <p:nvPicPr>
          <p:cNvPr id="1401" name="Shape 1401"/>
          <p:cNvPicPr preferRelativeResize="0"/>
          <p:nvPr/>
        </p:nvPicPr>
        <p:blipFill>
          <a:blip r:embed="rId4">
            <a:alphaModFix/>
          </a:blip>
          <a:stretch>
            <a:fillRect/>
          </a:stretch>
        </p:blipFill>
        <p:spPr>
          <a:xfrm>
            <a:off x="309563" y="3435575"/>
            <a:ext cx="8524875" cy="1847850"/>
          </a:xfrm>
          <a:prstGeom prst="rect">
            <a:avLst/>
          </a:prstGeom>
          <a:noFill/>
          <a:ln>
            <a:noFill/>
          </a:ln>
        </p:spPr>
      </p:pic>
      <p:pic>
        <p:nvPicPr>
          <p:cNvPr id="1402" name="Shape 1402"/>
          <p:cNvPicPr preferRelativeResize="0"/>
          <p:nvPr/>
        </p:nvPicPr>
        <p:blipFill rotWithShape="1">
          <a:blip r:embed="rId3">
            <a:alphaModFix/>
          </a:blip>
          <a:srcRect l="3394" t="51196" r="1782" b="3484"/>
          <a:stretch/>
        </p:blipFill>
        <p:spPr>
          <a:xfrm>
            <a:off x="83101" y="2465125"/>
            <a:ext cx="5486401" cy="854300"/>
          </a:xfrm>
          <a:prstGeom prst="rect">
            <a:avLst/>
          </a:prstGeom>
          <a:noFill/>
          <a:ln>
            <a:noFill/>
          </a:ln>
        </p:spPr>
      </p:pic>
      <p:sp>
        <p:nvSpPr>
          <p:cNvPr id="1403" name="Shape 1403"/>
          <p:cNvSpPr txBox="1"/>
          <p:nvPr/>
        </p:nvSpPr>
        <p:spPr>
          <a:xfrm>
            <a:off x="6244700" y="1414550"/>
            <a:ext cx="2542500" cy="546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Full sum expensive when N is large!</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Approximate sum using a </a:t>
            </a:r>
            <a:r>
              <a:rPr lang="en" sz="1800" b="1" kern="0">
                <a:solidFill>
                  <a:srgbClr val="000000"/>
                </a:solidFill>
                <a:latin typeface="Arial"/>
                <a:ea typeface="Arial"/>
                <a:cs typeface="Arial"/>
                <a:sym typeface="Arial"/>
              </a:rPr>
              <a:t>minibatch</a:t>
            </a:r>
            <a:r>
              <a:rPr lang="en" sz="1800" kern="0">
                <a:solidFill>
                  <a:srgbClr val="000000"/>
                </a:solidFill>
                <a:latin typeface="Arial"/>
                <a:ea typeface="Arial"/>
                <a:cs typeface="Arial"/>
                <a:sym typeface="Arial"/>
              </a:rPr>
              <a:t> of examples</a:t>
            </a:r>
          </a:p>
          <a:p>
            <a:pPr algn="l" eaLnBrk="1" fontAlgn="auto" hangingPunct="1">
              <a:spcBef>
                <a:spcPts val="0"/>
              </a:spcBef>
              <a:spcAft>
                <a:spcPts val="0"/>
              </a:spcAft>
            </a:pPr>
            <a:r>
              <a:rPr lang="en" sz="1800" kern="0">
                <a:solidFill>
                  <a:srgbClr val="000000"/>
                </a:solidFill>
                <a:latin typeface="Arial"/>
                <a:ea typeface="Arial"/>
                <a:cs typeface="Arial"/>
                <a:sym typeface="Arial"/>
              </a:rPr>
              <a:t>32 / 64 / 128 common</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 name="Title 1"/>
          <p:cNvSpPr>
            <a:spLocks noGrp="1"/>
          </p:cNvSpPr>
          <p:nvPr>
            <p:ph type="title"/>
          </p:nvPr>
        </p:nvSpPr>
        <p:spPr>
          <a:xfrm>
            <a:off x="311700" y="227000"/>
            <a:ext cx="8520600" cy="763600"/>
          </a:xfrm>
        </p:spPr>
        <p:txBody>
          <a:bodyPr/>
          <a:lstStyle/>
          <a:p>
            <a:r>
              <a:rPr lang="en"/>
              <a:t>Stochastic Gradient Descent (SGD)</a:t>
            </a:r>
            <a:endParaRPr lang="en-US" dirty="0"/>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EB6C14A-DEFE-E543-AAB6-AAF44926FB5A}"/>
                  </a:ext>
                </a:extLst>
              </p14:cNvPr>
              <p14:cNvContentPartPr/>
              <p14:nvPr/>
            </p14:nvContentPartPr>
            <p14:xfrm>
              <a:off x="592200" y="896400"/>
              <a:ext cx="7450200" cy="4197960"/>
            </p14:xfrm>
          </p:contentPart>
        </mc:Choice>
        <mc:Fallback xmlns="">
          <p:pic>
            <p:nvPicPr>
              <p:cNvPr id="3" name="Ink 2">
                <a:extLst>
                  <a:ext uri="{FF2B5EF4-FFF2-40B4-BE49-F238E27FC236}">
                    <a16:creationId xmlns:a16="http://schemas.microsoft.com/office/drawing/2014/main" id="{CEB6C14A-DEFE-E543-AAB6-AAF44926FB5A}"/>
                  </a:ext>
                </a:extLst>
              </p:cNvPr>
              <p:cNvPicPr/>
              <p:nvPr/>
            </p:nvPicPr>
            <p:blipFill>
              <a:blip r:embed="rId6"/>
              <a:stretch>
                <a:fillRect/>
              </a:stretch>
            </p:blipFill>
            <p:spPr>
              <a:xfrm>
                <a:off x="576000" y="880200"/>
                <a:ext cx="7482600" cy="423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0392DF3-509A-A847-BDBB-37E94C10449F}"/>
                  </a:ext>
                </a:extLst>
              </p14:cNvPr>
              <p14:cNvContentPartPr/>
              <p14:nvPr/>
            </p14:nvContentPartPr>
            <p14:xfrm>
              <a:off x="82080" y="4413600"/>
              <a:ext cx="6616440" cy="1996560"/>
            </p14:xfrm>
          </p:contentPart>
        </mc:Choice>
        <mc:Fallback xmlns="">
          <p:pic>
            <p:nvPicPr>
              <p:cNvPr id="4" name="Ink 3">
                <a:extLst>
                  <a:ext uri="{FF2B5EF4-FFF2-40B4-BE49-F238E27FC236}">
                    <a16:creationId xmlns:a16="http://schemas.microsoft.com/office/drawing/2014/main" id="{80392DF3-509A-A847-BDBB-37E94C10449F}"/>
                  </a:ext>
                </a:extLst>
              </p:cNvPr>
              <p:cNvPicPr/>
              <p:nvPr/>
            </p:nvPicPr>
            <p:blipFill>
              <a:blip r:embed="rId8"/>
              <a:stretch>
                <a:fillRect/>
              </a:stretch>
            </p:blipFill>
            <p:spPr>
              <a:xfrm>
                <a:off x="65880" y="4397400"/>
                <a:ext cx="6648840" cy="2028960"/>
              </a:xfrm>
              <a:prstGeom prst="rect">
                <a:avLst/>
              </a:prstGeom>
            </p:spPr>
          </p:pic>
        </mc:Fallback>
      </mc:AlternateContent>
    </p:spTree>
    <p:extLst>
      <p:ext uri="{BB962C8B-B14F-4D97-AF65-F5344CB8AC3E}">
        <p14:creationId xmlns:p14="http://schemas.microsoft.com/office/powerpoint/2010/main" val="64018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5" name="Shape 1015"/>
          <p:cNvSpPr/>
          <p:nvPr/>
        </p:nvSpPr>
        <p:spPr>
          <a:xfrm>
            <a:off x="2909925" y="2683950"/>
            <a:ext cx="863100" cy="863100"/>
          </a:xfrm>
          <a:prstGeom prst="ellipse">
            <a:avLst/>
          </a:prstGeom>
          <a:solidFill>
            <a:srgbClr val="EFEFE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6" name="Shape 1016"/>
          <p:cNvCxnSpPr/>
          <p:nvPr/>
        </p:nvCxnSpPr>
        <p:spPr>
          <a:xfrm rot="10800000" flipH="1">
            <a:off x="3750650" y="2133275"/>
            <a:ext cx="1577400" cy="833400"/>
          </a:xfrm>
          <a:prstGeom prst="straightConnector1">
            <a:avLst/>
          </a:prstGeom>
          <a:noFill/>
          <a:ln w="9525" cap="flat" cmpd="sng">
            <a:solidFill>
              <a:srgbClr val="38761D"/>
            </a:solidFill>
            <a:prstDash val="solid"/>
            <a:round/>
            <a:headEnd type="none" w="lg" len="lg"/>
            <a:tailEnd type="triangle" w="lg" len="lg"/>
          </a:ln>
        </p:spPr>
      </p:cxnSp>
      <p:sp>
        <p:nvSpPr>
          <p:cNvPr id="1017" name="Shape 1017"/>
          <p:cNvSpPr/>
          <p:nvPr/>
        </p:nvSpPr>
        <p:spPr>
          <a:xfrm>
            <a:off x="5328050" y="1705450"/>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8" name="Shape 1018"/>
          <p:cNvCxnSpPr>
            <a:stCxn id="1015" idx="5"/>
          </p:cNvCxnSpPr>
          <p:nvPr/>
        </p:nvCxnSpPr>
        <p:spPr>
          <a:xfrm>
            <a:off x="3646626" y="3420651"/>
            <a:ext cx="1703700" cy="840600"/>
          </a:xfrm>
          <a:prstGeom prst="straightConnector1">
            <a:avLst/>
          </a:prstGeom>
          <a:noFill/>
          <a:ln w="9525" cap="flat" cmpd="sng">
            <a:solidFill>
              <a:srgbClr val="38761D"/>
            </a:solidFill>
            <a:prstDash val="solid"/>
            <a:round/>
            <a:headEnd type="none" w="lg" len="lg"/>
            <a:tailEnd type="triangle" w="lg" len="lg"/>
          </a:ln>
        </p:spPr>
      </p:cxnSp>
      <p:sp>
        <p:nvSpPr>
          <p:cNvPr id="1019" name="Shape 1019"/>
          <p:cNvSpPr/>
          <p:nvPr/>
        </p:nvSpPr>
        <p:spPr>
          <a:xfrm>
            <a:off x="5350325" y="3874125"/>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20" name="Shape 1020"/>
          <p:cNvCxnSpPr/>
          <p:nvPr/>
        </p:nvCxnSpPr>
        <p:spPr>
          <a:xfrm flipH="1">
            <a:off x="3906825" y="2319300"/>
            <a:ext cx="1458300" cy="751500"/>
          </a:xfrm>
          <a:prstGeom prst="straightConnector1">
            <a:avLst/>
          </a:prstGeom>
          <a:noFill/>
          <a:ln w="9525" cap="flat" cmpd="sng">
            <a:solidFill>
              <a:srgbClr val="FF0000"/>
            </a:solidFill>
            <a:prstDash val="solid"/>
            <a:round/>
            <a:headEnd type="none" w="lg" len="lg"/>
            <a:tailEnd type="triangle" w="lg" len="lg"/>
          </a:ln>
        </p:spPr>
      </p:cxnSp>
      <p:cxnSp>
        <p:nvCxnSpPr>
          <p:cNvPr id="1021" name="Shape 1021"/>
          <p:cNvCxnSpPr>
            <a:stCxn id="1019" idx="1"/>
          </p:cNvCxnSpPr>
          <p:nvPr/>
        </p:nvCxnSpPr>
        <p:spPr>
          <a:xfrm rot="10800000">
            <a:off x="3899623" y="3301523"/>
            <a:ext cx="1577100" cy="699000"/>
          </a:xfrm>
          <a:prstGeom prst="straightConnector1">
            <a:avLst/>
          </a:prstGeom>
          <a:noFill/>
          <a:ln w="9525" cap="flat" cmpd="sng">
            <a:solidFill>
              <a:srgbClr val="FF0000"/>
            </a:solidFill>
            <a:prstDash val="solid"/>
            <a:round/>
            <a:headEnd type="none" w="lg" len="lg"/>
            <a:tailEnd type="triangle" w="lg" len="lg"/>
          </a:ln>
        </p:spPr>
      </p:cxnSp>
      <p:cxnSp>
        <p:nvCxnSpPr>
          <p:cNvPr id="1022" name="Shape 1022"/>
          <p:cNvCxnSpPr/>
          <p:nvPr/>
        </p:nvCxnSpPr>
        <p:spPr>
          <a:xfrm rot="10800000" flipH="1">
            <a:off x="6168725" y="1448875"/>
            <a:ext cx="930000" cy="520800"/>
          </a:xfrm>
          <a:prstGeom prst="straightConnector1">
            <a:avLst/>
          </a:prstGeom>
          <a:noFill/>
          <a:ln w="9525" cap="flat" cmpd="sng">
            <a:solidFill>
              <a:schemeClr val="dk2"/>
            </a:solidFill>
            <a:prstDash val="solid"/>
            <a:round/>
            <a:headEnd type="none" w="lg" len="lg"/>
            <a:tailEnd type="triangle" w="lg" len="lg"/>
          </a:ln>
        </p:spPr>
      </p:cxnSp>
      <p:cxnSp>
        <p:nvCxnSpPr>
          <p:cNvPr id="1023" name="Shape 1023"/>
          <p:cNvCxnSpPr/>
          <p:nvPr/>
        </p:nvCxnSpPr>
        <p:spPr>
          <a:xfrm>
            <a:off x="6161300" y="2304500"/>
            <a:ext cx="1063800" cy="409200"/>
          </a:xfrm>
          <a:prstGeom prst="straightConnector1">
            <a:avLst/>
          </a:prstGeom>
          <a:noFill/>
          <a:ln w="9525" cap="flat" cmpd="sng">
            <a:solidFill>
              <a:schemeClr val="dk2"/>
            </a:solidFill>
            <a:prstDash val="solid"/>
            <a:round/>
            <a:headEnd type="none" w="lg" len="lg"/>
            <a:tailEnd type="triangle" w="lg" len="lg"/>
          </a:ln>
        </p:spPr>
      </p:cxnSp>
      <p:cxnSp>
        <p:nvCxnSpPr>
          <p:cNvPr id="1024" name="Shape 1024"/>
          <p:cNvCxnSpPr/>
          <p:nvPr/>
        </p:nvCxnSpPr>
        <p:spPr>
          <a:xfrm rot="10800000" flipH="1">
            <a:off x="6183600" y="3450300"/>
            <a:ext cx="1182900" cy="669600"/>
          </a:xfrm>
          <a:prstGeom prst="straightConnector1">
            <a:avLst/>
          </a:prstGeom>
          <a:noFill/>
          <a:ln w="9525" cap="flat" cmpd="sng">
            <a:solidFill>
              <a:schemeClr val="dk2"/>
            </a:solidFill>
            <a:prstDash val="solid"/>
            <a:round/>
            <a:headEnd type="none" w="lg" len="lg"/>
            <a:tailEnd type="triangle" w="lg" len="lg"/>
          </a:ln>
        </p:spPr>
      </p:cxnSp>
      <p:cxnSp>
        <p:nvCxnSpPr>
          <p:cNvPr id="1025" name="Shape 1025"/>
          <p:cNvCxnSpPr>
            <a:stCxn id="1019" idx="5"/>
          </p:cNvCxnSpPr>
          <p:nvPr/>
        </p:nvCxnSpPr>
        <p:spPr>
          <a:xfrm>
            <a:off x="6087026" y="4610826"/>
            <a:ext cx="989400" cy="573000"/>
          </a:xfrm>
          <a:prstGeom prst="straightConnector1">
            <a:avLst/>
          </a:prstGeom>
          <a:noFill/>
          <a:ln w="9525" cap="flat" cmpd="sng">
            <a:solidFill>
              <a:schemeClr val="dk2"/>
            </a:solidFill>
            <a:prstDash val="solid"/>
            <a:round/>
            <a:headEnd type="none" w="lg" len="lg"/>
            <a:tailEnd type="triangle" w="lg" len="lg"/>
          </a:ln>
        </p:spPr>
      </p:cxnSp>
      <p:cxnSp>
        <p:nvCxnSpPr>
          <p:cNvPr id="1026" name="Shape 1026"/>
          <p:cNvCxnSpPr>
            <a:endCxn id="1015" idx="2"/>
          </p:cNvCxnSpPr>
          <p:nvPr/>
        </p:nvCxnSpPr>
        <p:spPr>
          <a:xfrm>
            <a:off x="1771425" y="3115500"/>
            <a:ext cx="1138500" cy="0"/>
          </a:xfrm>
          <a:prstGeom prst="straightConnector1">
            <a:avLst/>
          </a:prstGeom>
          <a:noFill/>
          <a:ln w="9525" cap="flat" cmpd="sng">
            <a:solidFill>
              <a:schemeClr val="dk2"/>
            </a:solidFill>
            <a:prstDash val="solid"/>
            <a:round/>
            <a:headEnd type="none" w="lg" len="lg"/>
            <a:tailEnd type="triangle" w="lg" len="lg"/>
          </a:ln>
        </p:spPr>
      </p:cxnSp>
      <p:sp>
        <p:nvSpPr>
          <p:cNvPr id="1027" name="Shape 1027"/>
          <p:cNvSpPr txBox="1"/>
          <p:nvPr/>
        </p:nvSpPr>
        <p:spPr>
          <a:xfrm>
            <a:off x="3961025" y="2903555"/>
            <a:ext cx="394500" cy="409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a:t>
            </a:r>
          </a:p>
        </p:txBody>
      </p:sp>
      <p:sp>
        <p:nvSpPr>
          <p:cNvPr id="2" name="Title 1"/>
          <p:cNvSpPr>
            <a:spLocks noGrp="1"/>
          </p:cNvSpPr>
          <p:nvPr>
            <p:ph type="title"/>
          </p:nvPr>
        </p:nvSpPr>
        <p:spPr>
          <a:xfrm>
            <a:off x="311700" y="227000"/>
            <a:ext cx="8520600" cy="763600"/>
          </a:xfrm>
        </p:spPr>
        <p:txBody>
          <a:bodyPr/>
          <a:lstStyle/>
          <a:p>
            <a:r>
              <a:rPr lang="en" dirty="0"/>
              <a:t>Gradients add at branches</a:t>
            </a:r>
            <a:endParaRPr lang="en-US"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481633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61</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3"/>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5"/>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6"/>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7"/>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8"/>
          <a:stretch>
            <a:fillRect/>
          </a:stretch>
        </p:blipFill>
        <p:spPr>
          <a:xfrm>
            <a:off x="5435600" y="4919839"/>
            <a:ext cx="1346200" cy="241300"/>
          </a:xfrm>
          <a:prstGeom prst="rect">
            <a:avLst/>
          </a:prstGeom>
          <a:solidFill>
            <a:schemeClr val="bg1"/>
          </a:solidFill>
        </p:spPr>
      </p:pic>
      <p:sp>
        <p:nvSpPr>
          <p:cNvPr id="32" name="Shape 1289">
            <a:extLst>
              <a:ext uri="{FF2B5EF4-FFF2-40B4-BE49-F238E27FC236}">
                <a16:creationId xmlns:a16="http://schemas.microsoft.com/office/drawing/2014/main" id="{2AAB4FDC-94CB-1240-A6CB-45696FB2FD1B}"/>
              </a:ext>
            </a:extLst>
          </p:cNvPr>
          <p:cNvSpPr txBox="1"/>
          <p:nvPr/>
        </p:nvSpPr>
        <p:spPr>
          <a:xfrm>
            <a:off x="-1" y="1933200"/>
            <a:ext cx="3797967"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p>
          <a:p>
            <a:pPr algn="l" eaLnBrk="1" fontAlgn="auto" hangingPunct="1">
              <a:spcBef>
                <a:spcPts val="0"/>
              </a:spcBef>
              <a:spcAft>
                <a:spcPts val="0"/>
              </a:spcAft>
              <a:buClr>
                <a:srgbClr val="000000"/>
              </a:buClr>
            </a:pPr>
            <a:endParaRPr sz="2200" kern="0" dirty="0">
              <a:solidFill>
                <a:srgbClr val="0000FF"/>
              </a:solidFill>
              <a:latin typeface="Arial"/>
              <a:cs typeface="Arial"/>
              <a:sym typeface="Arial"/>
            </a:endParaRPr>
          </a:p>
        </p:txBody>
      </p:sp>
      <p:pic>
        <p:nvPicPr>
          <p:cNvPr id="33" name="Picture 32">
            <a:extLst>
              <a:ext uri="{FF2B5EF4-FFF2-40B4-BE49-F238E27FC236}">
                <a16:creationId xmlns:a16="http://schemas.microsoft.com/office/drawing/2014/main" id="{7AD7BAFF-5035-EF45-902D-F5D82BCD5F43}"/>
              </a:ext>
            </a:extLst>
          </p:cNvPr>
          <p:cNvPicPr>
            <a:picLocks noChangeAspect="1"/>
          </p:cNvPicPr>
          <p:nvPr/>
        </p:nvPicPr>
        <p:blipFill>
          <a:blip r:embed="rId9"/>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319393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62</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3"/>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5"/>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6"/>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7"/>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8"/>
          <a:stretch>
            <a:fillRect/>
          </a:stretch>
        </p:blipFill>
        <p:spPr>
          <a:xfrm>
            <a:off x="5435600" y="4919839"/>
            <a:ext cx="1346200" cy="241300"/>
          </a:xfrm>
          <a:prstGeom prst="rect">
            <a:avLst/>
          </a:prstGeom>
          <a:solidFill>
            <a:schemeClr val="bg1"/>
          </a:solidFill>
        </p:spPr>
      </p:pic>
      <p:sp>
        <p:nvSpPr>
          <p:cNvPr id="32" name="Shape 1289">
            <a:extLst>
              <a:ext uri="{FF2B5EF4-FFF2-40B4-BE49-F238E27FC236}">
                <a16:creationId xmlns:a16="http://schemas.microsoft.com/office/drawing/2014/main" id="{2AAB4FDC-94CB-1240-A6CB-45696FB2FD1B}"/>
              </a:ext>
            </a:extLst>
          </p:cNvPr>
          <p:cNvSpPr txBox="1"/>
          <p:nvPr/>
        </p:nvSpPr>
        <p:spPr>
          <a:xfrm>
            <a:off x="-1" y="1933200"/>
            <a:ext cx="3797967"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input variable x</a:t>
            </a:r>
            <a:r>
              <a:rPr lang="en-US" sz="2200" kern="0" baseline="-25000" dirty="0">
                <a:solidFill>
                  <a:srgbClr val="0000FF"/>
                </a:solidFill>
                <a:latin typeface="Arial"/>
                <a:cs typeface="Arial"/>
                <a:sym typeface="Arial"/>
              </a:rPr>
              <a:t>3</a:t>
            </a:r>
            <a:r>
              <a:rPr lang="en-US" sz="2200" kern="0" dirty="0">
                <a:solidFill>
                  <a:srgbClr val="0000FF"/>
                </a:solidFill>
                <a:latin typeface="Arial"/>
                <a:cs typeface="Arial"/>
                <a:sym typeface="Arial"/>
              </a:rPr>
              <a:t>?</a:t>
            </a:r>
          </a:p>
          <a:p>
            <a:pPr algn="l" eaLnBrk="1" fontAlgn="auto" hangingPunct="1">
              <a:spcBef>
                <a:spcPts val="0"/>
              </a:spcBef>
              <a:spcAft>
                <a:spcPts val="0"/>
              </a:spcAft>
              <a:buClr>
                <a:srgbClr val="000000"/>
              </a:buClr>
            </a:pPr>
            <a:r>
              <a:rPr lang="en-US" sz="2200" kern="0" dirty="0">
                <a:solidFill>
                  <a:srgbClr val="0000FF"/>
                </a:solidFill>
                <a:latin typeface="Arial"/>
                <a:cs typeface="Arial"/>
                <a:sym typeface="Arial"/>
              </a:rPr>
              <a:t>A: more sophisticated graph; </a:t>
            </a:r>
            <a:br>
              <a:rPr lang="en-US" sz="2200" kern="0" dirty="0">
                <a:solidFill>
                  <a:srgbClr val="0000FF"/>
                </a:solidFill>
                <a:latin typeface="Arial"/>
                <a:cs typeface="Arial"/>
                <a:sym typeface="Arial"/>
              </a:rPr>
            </a:br>
            <a:r>
              <a:rPr lang="en-US" sz="2200" kern="0" dirty="0">
                <a:solidFill>
                  <a:srgbClr val="0000FF"/>
                </a:solidFill>
                <a:latin typeface="Arial"/>
                <a:cs typeface="Arial"/>
                <a:sym typeface="Arial"/>
              </a:rPr>
              <a:t>single “backward prop”</a:t>
            </a:r>
          </a:p>
          <a:p>
            <a:pPr algn="l" eaLnBrk="1" fontAlgn="auto" hangingPunct="1">
              <a:spcBef>
                <a:spcPts val="0"/>
              </a:spcBef>
              <a:spcAft>
                <a:spcPts val="0"/>
              </a:spcAft>
              <a:buClr>
                <a:srgbClr val="000000"/>
              </a:buClr>
            </a:pPr>
            <a:endParaRPr sz="2200" kern="0" dirty="0">
              <a:solidFill>
                <a:srgbClr val="0000FF"/>
              </a:solidFill>
              <a:latin typeface="Arial"/>
              <a:cs typeface="Arial"/>
              <a:sym typeface="Arial"/>
            </a:endParaRPr>
          </a:p>
        </p:txBody>
      </p:sp>
      <p:pic>
        <p:nvPicPr>
          <p:cNvPr id="33" name="Picture 32">
            <a:extLst>
              <a:ext uri="{FF2B5EF4-FFF2-40B4-BE49-F238E27FC236}">
                <a16:creationId xmlns:a16="http://schemas.microsoft.com/office/drawing/2014/main" id="{6E0A4122-5EA2-B14E-9745-244ECC507ECD}"/>
              </a:ext>
            </a:extLst>
          </p:cNvPr>
          <p:cNvPicPr>
            <a:picLocks noChangeAspect="1"/>
          </p:cNvPicPr>
          <p:nvPr/>
        </p:nvPicPr>
        <p:blipFill>
          <a:blip r:embed="rId9"/>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1462226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63</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3"/>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5"/>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6"/>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7"/>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8"/>
          <a:stretch>
            <a:fillRect/>
          </a:stretch>
        </p:blipFill>
        <p:spPr>
          <a:xfrm>
            <a:off x="5435600" y="4919839"/>
            <a:ext cx="1346200" cy="241300"/>
          </a:xfrm>
          <a:prstGeom prst="rect">
            <a:avLst/>
          </a:prstGeom>
          <a:solidFill>
            <a:schemeClr val="bg1"/>
          </a:solidFill>
        </p:spPr>
      </p:pic>
      <p:sp>
        <p:nvSpPr>
          <p:cNvPr id="33" name="Shape 1289">
            <a:extLst>
              <a:ext uri="{FF2B5EF4-FFF2-40B4-BE49-F238E27FC236}">
                <a16:creationId xmlns:a16="http://schemas.microsoft.com/office/drawing/2014/main" id="{6F0ADC14-8DCF-9B4A-9A40-C135982603AC}"/>
              </a:ext>
            </a:extLst>
          </p:cNvPr>
          <p:cNvSpPr txBox="1"/>
          <p:nvPr/>
        </p:nvSpPr>
        <p:spPr>
          <a:xfrm>
            <a:off x="-1" y="1933200"/>
            <a:ext cx="415958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p:txBody>
      </p:sp>
      <p:pic>
        <p:nvPicPr>
          <p:cNvPr id="32" name="Picture 31">
            <a:extLst>
              <a:ext uri="{FF2B5EF4-FFF2-40B4-BE49-F238E27FC236}">
                <a16:creationId xmlns:a16="http://schemas.microsoft.com/office/drawing/2014/main" id="{494BE568-7117-5746-BD7C-EB74B0E4D5EF}"/>
              </a:ext>
            </a:extLst>
          </p:cNvPr>
          <p:cNvPicPr>
            <a:picLocks noChangeAspect="1"/>
          </p:cNvPicPr>
          <p:nvPr/>
        </p:nvPicPr>
        <p:blipFill>
          <a:blip r:embed="rId9"/>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3555219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64</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3"/>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4"/>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5"/>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6"/>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7"/>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8"/>
          <a:stretch>
            <a:fillRect/>
          </a:stretch>
        </p:blipFill>
        <p:spPr>
          <a:xfrm>
            <a:off x="5435600" y="4919839"/>
            <a:ext cx="1346200" cy="241300"/>
          </a:xfrm>
          <a:prstGeom prst="rect">
            <a:avLst/>
          </a:prstGeom>
          <a:solidFill>
            <a:schemeClr val="bg1"/>
          </a:solidFill>
        </p:spPr>
      </p:pic>
      <p:sp>
        <p:nvSpPr>
          <p:cNvPr id="33" name="Shape 1289">
            <a:extLst>
              <a:ext uri="{FF2B5EF4-FFF2-40B4-BE49-F238E27FC236}">
                <a16:creationId xmlns:a16="http://schemas.microsoft.com/office/drawing/2014/main" id="{6F0ADC14-8DCF-9B4A-9A40-C135982603AC}"/>
              </a:ext>
            </a:extLst>
          </p:cNvPr>
          <p:cNvSpPr txBox="1"/>
          <p:nvPr/>
        </p:nvSpPr>
        <p:spPr>
          <a:xfrm>
            <a:off x="-1" y="1933200"/>
            <a:ext cx="4159584" cy="1419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2200" kern="0" dirty="0">
                <a:solidFill>
                  <a:srgbClr val="0000FF"/>
                </a:solidFill>
                <a:latin typeface="Arial"/>
                <a:cs typeface="Arial"/>
                <a:sym typeface="Arial"/>
              </a:rPr>
              <a:t>Q: What </a:t>
            </a:r>
            <a:r>
              <a:rPr lang="en-US" sz="2200" kern="0" dirty="0">
                <a:solidFill>
                  <a:srgbClr val="0000FF"/>
                </a:solidFill>
                <a:latin typeface="Arial"/>
                <a:cs typeface="Arial"/>
                <a:sym typeface="Arial"/>
              </a:rPr>
              <a:t>happens if there’s another output variable f</a:t>
            </a:r>
            <a:r>
              <a:rPr lang="en-US" sz="2200" kern="0" baseline="-25000" dirty="0">
                <a:solidFill>
                  <a:srgbClr val="0000FF"/>
                </a:solidFill>
                <a:latin typeface="Arial"/>
                <a:cs typeface="Arial"/>
                <a:sym typeface="Arial"/>
              </a:rPr>
              <a:t>2</a:t>
            </a:r>
            <a:r>
              <a:rPr lang="en-US" sz="2200" kern="0" dirty="0">
                <a:solidFill>
                  <a:srgbClr val="0000FF"/>
                </a:solidFill>
                <a:latin typeface="Arial"/>
                <a:cs typeface="Arial"/>
                <a:sym typeface="Arial"/>
              </a:rPr>
              <a:t>?</a:t>
            </a:r>
            <a:endParaRPr sz="2200" kern="0" dirty="0">
              <a:solidFill>
                <a:srgbClr val="0000FF"/>
              </a:solidFill>
              <a:latin typeface="Arial"/>
              <a:cs typeface="Arial"/>
              <a:sym typeface="Arial"/>
            </a:endParaRPr>
          </a:p>
          <a:p>
            <a:pPr algn="l" eaLnBrk="1" fontAlgn="auto" hangingPunct="1">
              <a:spcBef>
                <a:spcPts val="0"/>
              </a:spcBef>
              <a:spcAft>
                <a:spcPts val="0"/>
              </a:spcAft>
              <a:buClr>
                <a:srgbClr val="000000"/>
              </a:buClr>
            </a:pPr>
            <a:r>
              <a:rPr lang="en-US" sz="2200" kern="0" dirty="0">
                <a:solidFill>
                  <a:srgbClr val="0000FF"/>
                </a:solidFill>
                <a:latin typeface="Arial"/>
                <a:cs typeface="Arial"/>
                <a:sym typeface="Arial"/>
              </a:rPr>
              <a:t>A: more sophisticated graph; </a:t>
            </a:r>
            <a:br>
              <a:rPr lang="en-US" sz="2200" kern="0" dirty="0">
                <a:solidFill>
                  <a:srgbClr val="0000FF"/>
                </a:solidFill>
                <a:latin typeface="Arial"/>
                <a:cs typeface="Arial"/>
                <a:sym typeface="Arial"/>
              </a:rPr>
            </a:br>
            <a:r>
              <a:rPr lang="en-US" sz="2200" kern="0" dirty="0">
                <a:solidFill>
                  <a:srgbClr val="0000FF"/>
                </a:solidFill>
                <a:latin typeface="Arial"/>
                <a:cs typeface="Arial"/>
                <a:sym typeface="Arial"/>
              </a:rPr>
              <a:t>c “backward props” for c vars</a:t>
            </a:r>
          </a:p>
        </p:txBody>
      </p:sp>
      <p:pic>
        <p:nvPicPr>
          <p:cNvPr id="32" name="Picture 31">
            <a:extLst>
              <a:ext uri="{FF2B5EF4-FFF2-40B4-BE49-F238E27FC236}">
                <a16:creationId xmlns:a16="http://schemas.microsoft.com/office/drawing/2014/main" id="{4736A020-17FC-9947-B5A7-2BA891A5B5E8}"/>
              </a:ext>
            </a:extLst>
          </p:cNvPr>
          <p:cNvPicPr>
            <a:picLocks noChangeAspect="1"/>
          </p:cNvPicPr>
          <p:nvPr/>
        </p:nvPicPr>
        <p:blipFill>
          <a:blip r:embed="rId9"/>
          <a:stretch>
            <a:fillRect/>
          </a:stretch>
        </p:blipFill>
        <p:spPr>
          <a:xfrm>
            <a:off x="1987550" y="1143000"/>
            <a:ext cx="5168900" cy="469900"/>
          </a:xfrm>
          <a:prstGeom prst="rect">
            <a:avLst/>
          </a:prstGeom>
        </p:spPr>
      </p:pic>
    </p:spTree>
    <p:extLst>
      <p:ext uri="{BB962C8B-B14F-4D97-AF65-F5344CB8AC3E}">
        <p14:creationId xmlns:p14="http://schemas.microsoft.com/office/powerpoint/2010/main" val="482753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x </a:t>
            </a:r>
            <a:r>
              <a:rPr lang="en-US" dirty="0">
                <a:sym typeface="Wingdings" pitchFamily="2" charset="2"/>
              </a:rPr>
              <a:t> Graph  L</a:t>
            </a:r>
          </a:p>
          <a:p>
            <a:r>
              <a:rPr lang="en-US" dirty="0">
                <a:sym typeface="Wingdings" pitchFamily="2" charset="2"/>
              </a:rPr>
              <a:t>Intuition of Jacobian</a:t>
            </a:r>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65</a:t>
            </a:fld>
            <a:endParaRPr lang="en-US">
              <a:solidFill>
                <a:prstClr val="white">
                  <a:lumMod val="50000"/>
                </a:prstClr>
              </a:solidFill>
            </a:endParaRPr>
          </a:p>
        </p:txBody>
      </p:sp>
    </p:spTree>
    <p:extLst>
      <p:ext uri="{BB962C8B-B14F-4D97-AF65-F5344CB8AC3E}">
        <p14:creationId xmlns:p14="http://schemas.microsoft.com/office/powerpoint/2010/main" val="1440171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3200" dirty="0"/>
              <a:t>Forward Pass vs </a:t>
            </a:r>
            <a:br>
              <a:rPr lang="en-US" sz="3200" dirty="0"/>
            </a:br>
            <a:r>
              <a:rPr lang="en-US" sz="3200" dirty="0"/>
              <a:t>Forward mode AD vs Reverse Mode AD</a:t>
            </a:r>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66</a:t>
            </a:fld>
            <a:endParaRPr lang="en-US">
              <a:solidFill>
                <a:prstClr val="white">
                  <a:lumMod val="50000"/>
                </a:prstClr>
              </a:solidFill>
            </a:endParaRPr>
          </a:p>
        </p:txBody>
      </p:sp>
      <p:grpSp>
        <p:nvGrpSpPr>
          <p:cNvPr id="29" name="Group 28"/>
          <p:cNvGrpSpPr>
            <a:grpSpLocks noChangeAspect="1"/>
          </p:cNvGrpSpPr>
          <p:nvPr/>
        </p:nvGrpSpPr>
        <p:grpSpPr>
          <a:xfrm>
            <a:off x="5215780" y="4010935"/>
            <a:ext cx="3471020" cy="2743200"/>
            <a:chOff x="4026782" y="2009422"/>
            <a:chExt cx="5170820" cy="4086578"/>
          </a:xfrm>
        </p:grpSpPr>
        <p:sp>
          <p:nvSpPr>
            <p:cNvPr id="17" name="Oval 5"/>
            <p:cNvSpPr>
              <a:spLocks noChangeArrowheads="1"/>
            </p:cNvSpPr>
            <p:nvPr/>
          </p:nvSpPr>
          <p:spPr bwMode="auto">
            <a:xfrm>
              <a:off x="67499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8" name="Oval 7"/>
            <p:cNvSpPr>
              <a:spLocks noChangeArrowheads="1"/>
            </p:cNvSpPr>
            <p:nvPr/>
          </p:nvSpPr>
          <p:spPr bwMode="auto">
            <a:xfrm>
              <a:off x="59879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19" name="Oval 8"/>
            <p:cNvSpPr>
              <a:spLocks noChangeArrowheads="1"/>
            </p:cNvSpPr>
            <p:nvPr/>
          </p:nvSpPr>
          <p:spPr bwMode="auto">
            <a:xfrm>
              <a:off x="52578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0" name="Oval 9"/>
            <p:cNvSpPr>
              <a:spLocks noChangeArrowheads="1"/>
            </p:cNvSpPr>
            <p:nvPr/>
          </p:nvSpPr>
          <p:spPr bwMode="auto">
            <a:xfrm>
              <a:off x="81977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1" name="AutoShape 4"/>
            <p:cNvCxnSpPr>
              <a:cxnSpLocks noChangeShapeType="1"/>
            </p:cNvCxnSpPr>
            <p:nvPr/>
          </p:nvCxnSpPr>
          <p:spPr bwMode="auto">
            <a:xfrm flipV="1">
              <a:off x="5692815"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2" name="AutoShape 4"/>
            <p:cNvCxnSpPr>
              <a:cxnSpLocks noChangeShapeType="1"/>
            </p:cNvCxnSpPr>
            <p:nvPr/>
          </p:nvCxnSpPr>
          <p:spPr bwMode="auto">
            <a:xfrm flipH="1" flipV="1">
              <a:off x="8102187"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sp>
          <p:nvSpPr>
            <p:cNvPr id="23" name="Oval 22"/>
            <p:cNvSpPr>
              <a:spLocks noChangeArrowheads="1"/>
            </p:cNvSpPr>
            <p:nvPr/>
          </p:nvSpPr>
          <p:spPr bwMode="auto">
            <a:xfrm>
              <a:off x="73595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4" name="AutoShape 4"/>
            <p:cNvCxnSpPr>
              <a:cxnSpLocks noChangeShapeType="1"/>
            </p:cNvCxnSpPr>
            <p:nvPr/>
          </p:nvCxnSpPr>
          <p:spPr bwMode="auto">
            <a:xfrm flipV="1">
              <a:off x="6000417"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5" name="AutoShape 4"/>
            <p:cNvCxnSpPr>
              <a:cxnSpLocks noChangeShapeType="1"/>
            </p:cNvCxnSpPr>
            <p:nvPr/>
          </p:nvCxnSpPr>
          <p:spPr bwMode="auto">
            <a:xfrm flipV="1">
              <a:off x="6422985"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6" name="AutoShape 4"/>
            <p:cNvCxnSpPr>
              <a:cxnSpLocks noChangeShapeType="1"/>
            </p:cNvCxnSpPr>
            <p:nvPr/>
          </p:nvCxnSpPr>
          <p:spPr bwMode="auto">
            <a:xfrm flipH="1" flipV="1">
              <a:off x="7492587" y="3215961"/>
              <a:ext cx="301998" cy="1013858"/>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cxnSp>
          <p:nvCxnSpPr>
            <p:cNvPr id="27" name="AutoShape 4"/>
            <p:cNvCxnSpPr>
              <a:cxnSpLocks noChangeShapeType="1"/>
            </p:cNvCxnSpPr>
            <p:nvPr/>
          </p:nvCxnSpPr>
          <p:spPr bwMode="auto">
            <a:xfrm flipV="1">
              <a:off x="7184985"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 xmlns:a14="http://schemas.microsoft.com/office/drawing/2010/main">
                  <a:noFill/>
                </a14:hiddenFill>
              </a:ext>
            </a:extLst>
          </p:spPr>
        </p:cxnSp>
        <p:pic>
          <p:nvPicPr>
            <p:cNvPr id="41" name="Picture 40"/>
            <p:cNvPicPr>
              <a:picLocks noChangeAspect="1"/>
            </p:cNvPicPr>
            <p:nvPr/>
          </p:nvPicPr>
          <p:blipFill>
            <a:blip r:embed="rId3"/>
            <a:stretch>
              <a:fillRect/>
            </a:stretch>
          </p:blipFill>
          <p:spPr>
            <a:xfrm>
              <a:off x="6731000" y="2362200"/>
              <a:ext cx="889000" cy="266700"/>
            </a:xfrm>
            <a:prstGeom prst="rect">
              <a:avLst/>
            </a:prstGeom>
            <a:solidFill>
              <a:schemeClr val="bg1"/>
            </a:solidFill>
          </p:spPr>
        </p:pic>
        <p:pic>
          <p:nvPicPr>
            <p:cNvPr id="42" name="Picture 41"/>
            <p:cNvPicPr>
              <a:picLocks noChangeAspect="1"/>
            </p:cNvPicPr>
            <p:nvPr/>
          </p:nvPicPr>
          <p:blipFill>
            <a:blip r:embed="rId4"/>
            <a:stretch>
              <a:fillRect/>
            </a:stretch>
          </p:blipFill>
          <p:spPr>
            <a:xfrm>
              <a:off x="5994400" y="3581400"/>
              <a:ext cx="1092200" cy="241300"/>
            </a:xfrm>
            <a:prstGeom prst="rect">
              <a:avLst/>
            </a:prstGeom>
            <a:solidFill>
              <a:schemeClr val="bg1"/>
            </a:solidFill>
          </p:spPr>
        </p:pic>
        <p:pic>
          <p:nvPicPr>
            <p:cNvPr id="43" name="Picture 42"/>
            <p:cNvPicPr>
              <a:picLocks noChangeAspect="1"/>
            </p:cNvPicPr>
            <p:nvPr/>
          </p:nvPicPr>
          <p:blipFill>
            <a:blip r:embed="rId5"/>
            <a:stretch>
              <a:fillRect/>
            </a:stretch>
          </p:blipFill>
          <p:spPr>
            <a:xfrm>
              <a:off x="7213600" y="3581400"/>
              <a:ext cx="1092200" cy="241300"/>
            </a:xfrm>
            <a:prstGeom prst="rect">
              <a:avLst/>
            </a:prstGeom>
            <a:solidFill>
              <a:schemeClr val="bg1"/>
            </a:solidFill>
          </p:spPr>
        </p:pic>
        <p:pic>
          <p:nvPicPr>
            <p:cNvPr id="45" name="Picture 44"/>
            <p:cNvPicPr>
              <a:picLocks noChangeAspect="1"/>
            </p:cNvPicPr>
            <p:nvPr/>
          </p:nvPicPr>
          <p:blipFill>
            <a:blip r:embed="rId6"/>
            <a:stretch>
              <a:fillRect/>
            </a:stretch>
          </p:blipFill>
          <p:spPr>
            <a:xfrm>
              <a:off x="6299633" y="4908550"/>
              <a:ext cx="1358900" cy="241300"/>
            </a:xfrm>
            <a:prstGeom prst="rect">
              <a:avLst/>
            </a:prstGeom>
            <a:solidFill>
              <a:schemeClr val="bg1"/>
            </a:solidFill>
          </p:spPr>
        </p:pic>
        <p:pic>
          <p:nvPicPr>
            <p:cNvPr id="46" name="Picture 45"/>
            <p:cNvPicPr>
              <a:picLocks noChangeAspect="1"/>
            </p:cNvPicPr>
            <p:nvPr/>
          </p:nvPicPr>
          <p:blipFill>
            <a:blip r:embed="rId7"/>
            <a:stretch>
              <a:fillRect/>
            </a:stretch>
          </p:blipFill>
          <p:spPr>
            <a:xfrm>
              <a:off x="7851402" y="4919839"/>
              <a:ext cx="1346200" cy="241300"/>
            </a:xfrm>
            <a:prstGeom prst="rect">
              <a:avLst/>
            </a:prstGeom>
            <a:solidFill>
              <a:schemeClr val="bg1"/>
            </a:solidFill>
          </p:spPr>
        </p:pic>
        <p:cxnSp>
          <p:nvCxnSpPr>
            <p:cNvPr id="48" name="Straight Arrow Connector 47"/>
            <p:cNvCxnSpPr/>
            <p:nvPr/>
          </p:nvCxnSpPr>
          <p:spPr bwMode="auto">
            <a:xfrm>
              <a:off x="51816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44" name="Picture 43"/>
            <p:cNvPicPr>
              <a:picLocks noChangeAspect="1"/>
            </p:cNvPicPr>
            <p:nvPr/>
          </p:nvPicPr>
          <p:blipFill>
            <a:blip r:embed="rId8"/>
            <a:stretch>
              <a:fillRect/>
            </a:stretch>
          </p:blipFill>
          <p:spPr>
            <a:xfrm>
              <a:off x="4026782" y="4881739"/>
              <a:ext cx="2044700" cy="317500"/>
            </a:xfrm>
            <a:prstGeom prst="rect">
              <a:avLst/>
            </a:prstGeom>
            <a:solidFill>
              <a:schemeClr val="bg1"/>
            </a:solidFill>
          </p:spPr>
        </p:pic>
      </p:grpSp>
      <p:grpSp>
        <p:nvGrpSpPr>
          <p:cNvPr id="28" name="Group 27"/>
          <p:cNvGrpSpPr>
            <a:grpSpLocks noChangeAspect="1"/>
          </p:cNvGrpSpPr>
          <p:nvPr/>
        </p:nvGrpSpPr>
        <p:grpSpPr>
          <a:xfrm>
            <a:off x="685800" y="4010935"/>
            <a:ext cx="3009374" cy="2743200"/>
            <a:chOff x="76200" y="2009422"/>
            <a:chExt cx="4483100" cy="4086578"/>
          </a:xfrm>
        </p:grpSpPr>
        <p:sp>
          <p:nvSpPr>
            <p:cNvPr id="6" name="Oval 5"/>
            <p:cNvSpPr>
              <a:spLocks noChangeArrowheads="1"/>
            </p:cNvSpPr>
            <p:nvPr/>
          </p:nvSpPr>
          <p:spPr bwMode="auto">
            <a:xfrm>
              <a:off x="15683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8063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9" name="Oval 9"/>
            <p:cNvSpPr>
              <a:spLocks noChangeArrowheads="1"/>
            </p:cNvSpPr>
            <p:nvPr/>
          </p:nvSpPr>
          <p:spPr bwMode="auto">
            <a:xfrm>
              <a:off x="30161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5112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29205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21779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8188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12413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23109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20033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9"/>
            <a:stretch>
              <a:fillRect/>
            </a:stretch>
          </p:blipFill>
          <p:spPr>
            <a:xfrm>
              <a:off x="635000" y="4991100"/>
              <a:ext cx="279400" cy="266700"/>
            </a:xfrm>
            <a:prstGeom prst="rect">
              <a:avLst/>
            </a:prstGeom>
            <a:solidFill>
              <a:schemeClr val="bg1"/>
            </a:solidFill>
          </p:spPr>
        </p:pic>
        <p:pic>
          <p:nvPicPr>
            <p:cNvPr id="33" name="Picture 32"/>
            <p:cNvPicPr>
              <a:picLocks noChangeAspect="1"/>
            </p:cNvPicPr>
            <p:nvPr/>
          </p:nvPicPr>
          <p:blipFill>
            <a:blip r:embed="rId9"/>
            <a:stretch>
              <a:fillRect/>
            </a:stretch>
          </p:blipFill>
          <p:spPr>
            <a:xfrm>
              <a:off x="1524000" y="4991100"/>
              <a:ext cx="279400" cy="266700"/>
            </a:xfrm>
            <a:prstGeom prst="rect">
              <a:avLst/>
            </a:prstGeom>
            <a:solidFill>
              <a:schemeClr val="bg1"/>
            </a:solidFill>
          </p:spPr>
        </p:pic>
        <p:pic>
          <p:nvPicPr>
            <p:cNvPr id="38" name="Picture 37"/>
            <p:cNvPicPr>
              <a:picLocks noChangeAspect="1"/>
            </p:cNvPicPr>
            <p:nvPr/>
          </p:nvPicPr>
          <p:blipFill>
            <a:blip r:embed="rId10"/>
            <a:stretch>
              <a:fillRect/>
            </a:stretch>
          </p:blipFill>
          <p:spPr>
            <a:xfrm>
              <a:off x="3048000" y="4991100"/>
              <a:ext cx="292100" cy="266700"/>
            </a:xfrm>
            <a:prstGeom prst="rect">
              <a:avLst/>
            </a:prstGeom>
            <a:solidFill>
              <a:schemeClr val="bg1"/>
            </a:solidFill>
          </p:spPr>
        </p:pic>
        <p:pic>
          <p:nvPicPr>
            <p:cNvPr id="39" name="Picture 38"/>
            <p:cNvPicPr>
              <a:picLocks noChangeAspect="1"/>
            </p:cNvPicPr>
            <p:nvPr/>
          </p:nvPicPr>
          <p:blipFill>
            <a:blip r:embed="rId11"/>
            <a:stretch>
              <a:fillRect/>
            </a:stretch>
          </p:blipFill>
          <p:spPr>
            <a:xfrm>
              <a:off x="2209800" y="3581400"/>
              <a:ext cx="2349500" cy="266700"/>
            </a:xfrm>
            <a:prstGeom prst="rect">
              <a:avLst/>
            </a:prstGeom>
            <a:solidFill>
              <a:schemeClr val="bg1"/>
            </a:solidFill>
          </p:spPr>
        </p:pic>
        <p:pic>
          <p:nvPicPr>
            <p:cNvPr id="40" name="Picture 39"/>
            <p:cNvPicPr>
              <a:picLocks noChangeAspect="1"/>
            </p:cNvPicPr>
            <p:nvPr/>
          </p:nvPicPr>
          <p:blipFill>
            <a:blip r:embed="rId12"/>
            <a:stretch>
              <a:fillRect/>
            </a:stretch>
          </p:blipFill>
          <p:spPr>
            <a:xfrm>
              <a:off x="1447800" y="2362200"/>
              <a:ext cx="1816100" cy="266700"/>
            </a:xfrm>
            <a:prstGeom prst="rect">
              <a:avLst/>
            </a:prstGeom>
            <a:solidFill>
              <a:schemeClr val="bg1"/>
            </a:solidFill>
          </p:spPr>
        </p:pic>
        <p:cxnSp>
          <p:nvCxnSpPr>
            <p:cNvPr id="49" name="Straight Arrow Connector 48"/>
            <p:cNvCxnSpPr/>
            <p:nvPr/>
          </p:nvCxnSpPr>
          <p:spPr bwMode="auto">
            <a:xfrm flipV="1">
              <a:off x="76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6" name="Picture 35"/>
            <p:cNvPicPr>
              <a:picLocks noChangeAspect="1"/>
            </p:cNvPicPr>
            <p:nvPr/>
          </p:nvPicPr>
          <p:blipFill>
            <a:blip r:embed="rId13"/>
            <a:stretch>
              <a:fillRect/>
            </a:stretch>
          </p:blipFill>
          <p:spPr>
            <a:xfrm>
              <a:off x="76200" y="3550809"/>
              <a:ext cx="1993900" cy="317499"/>
            </a:xfrm>
            <a:prstGeom prst="rect">
              <a:avLst/>
            </a:prstGeom>
            <a:solidFill>
              <a:schemeClr val="bg1"/>
            </a:solidFill>
          </p:spPr>
        </p:pic>
        <p:sp>
          <p:nvSpPr>
            <p:cNvPr id="8" name="Oval 8"/>
            <p:cNvSpPr>
              <a:spLocks noChangeArrowheads="1"/>
            </p:cNvSpPr>
            <p:nvPr/>
          </p:nvSpPr>
          <p:spPr bwMode="auto">
            <a:xfrm>
              <a:off x="762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grpSp>
      <p:grpSp>
        <p:nvGrpSpPr>
          <p:cNvPr id="30" name="Group 29"/>
          <p:cNvGrpSpPr>
            <a:grpSpLocks noChangeAspect="1"/>
          </p:cNvGrpSpPr>
          <p:nvPr/>
        </p:nvGrpSpPr>
        <p:grpSpPr>
          <a:xfrm>
            <a:off x="3276600" y="1219200"/>
            <a:ext cx="2608692" cy="2743200"/>
            <a:chOff x="2743200" y="2009422"/>
            <a:chExt cx="3886200" cy="4086578"/>
          </a:xfrm>
        </p:grpSpPr>
        <p:sp>
          <p:nvSpPr>
            <p:cNvPr id="50" name="Oval 5"/>
            <p:cNvSpPr>
              <a:spLocks noChangeArrowheads="1"/>
            </p:cNvSpPr>
            <p:nvPr/>
          </p:nvSpPr>
          <p:spPr bwMode="auto">
            <a:xfrm>
              <a:off x="43115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51" name="Oval 7"/>
            <p:cNvSpPr>
              <a:spLocks noChangeArrowheads="1"/>
            </p:cNvSpPr>
            <p:nvPr/>
          </p:nvSpPr>
          <p:spPr bwMode="auto">
            <a:xfrm>
              <a:off x="35495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600" dirty="0">
                  <a:solidFill>
                    <a:srgbClr val="FF0000"/>
                  </a:solidFill>
                </a:rPr>
                <a:t>sin( )</a:t>
              </a:r>
            </a:p>
          </p:txBody>
        </p:sp>
        <p:sp>
          <p:nvSpPr>
            <p:cNvPr id="52" name="Oval 8"/>
            <p:cNvSpPr>
              <a:spLocks noChangeArrowheads="1"/>
            </p:cNvSpPr>
            <p:nvPr/>
          </p:nvSpPr>
          <p:spPr bwMode="auto">
            <a:xfrm>
              <a:off x="28194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53" name="Oval 9"/>
            <p:cNvSpPr>
              <a:spLocks noChangeArrowheads="1"/>
            </p:cNvSpPr>
            <p:nvPr/>
          </p:nvSpPr>
          <p:spPr bwMode="auto">
            <a:xfrm>
              <a:off x="57593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54" name="AutoShape 4"/>
            <p:cNvCxnSpPr>
              <a:cxnSpLocks noChangeShapeType="1"/>
            </p:cNvCxnSpPr>
            <p:nvPr/>
          </p:nvCxnSpPr>
          <p:spPr bwMode="auto">
            <a:xfrm flipV="1">
              <a:off x="32544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5" name="AutoShape 4"/>
            <p:cNvCxnSpPr>
              <a:cxnSpLocks noChangeShapeType="1"/>
            </p:cNvCxnSpPr>
            <p:nvPr/>
          </p:nvCxnSpPr>
          <p:spPr bwMode="auto">
            <a:xfrm flipH="1" flipV="1">
              <a:off x="56637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56" name="Oval 55"/>
            <p:cNvSpPr>
              <a:spLocks noChangeArrowheads="1"/>
            </p:cNvSpPr>
            <p:nvPr/>
          </p:nvSpPr>
          <p:spPr bwMode="auto">
            <a:xfrm>
              <a:off x="49211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57" name="AutoShape 4"/>
            <p:cNvCxnSpPr>
              <a:cxnSpLocks noChangeShapeType="1"/>
            </p:cNvCxnSpPr>
            <p:nvPr/>
          </p:nvCxnSpPr>
          <p:spPr bwMode="auto">
            <a:xfrm flipV="1">
              <a:off x="35620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8" name="AutoShape 4"/>
            <p:cNvCxnSpPr>
              <a:cxnSpLocks noChangeShapeType="1"/>
            </p:cNvCxnSpPr>
            <p:nvPr/>
          </p:nvCxnSpPr>
          <p:spPr bwMode="auto">
            <a:xfrm flipV="1">
              <a:off x="39845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59" name="AutoShape 4"/>
            <p:cNvCxnSpPr>
              <a:cxnSpLocks noChangeShapeType="1"/>
            </p:cNvCxnSpPr>
            <p:nvPr/>
          </p:nvCxnSpPr>
          <p:spPr bwMode="auto">
            <a:xfrm flipH="1" flipV="1">
              <a:off x="50541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0" name="AutoShape 4"/>
            <p:cNvCxnSpPr>
              <a:cxnSpLocks noChangeShapeType="1"/>
            </p:cNvCxnSpPr>
            <p:nvPr/>
          </p:nvCxnSpPr>
          <p:spPr bwMode="auto">
            <a:xfrm flipV="1">
              <a:off x="47465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61" name="Straight Arrow Connector 60"/>
            <p:cNvCxnSpPr/>
            <p:nvPr/>
          </p:nvCxnSpPr>
          <p:spPr bwMode="auto">
            <a:xfrm flipV="1">
              <a:off x="2743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grpSp>
      <p:pic>
        <p:nvPicPr>
          <p:cNvPr id="63" name="Picture 62">
            <a:extLst>
              <a:ext uri="{FF2B5EF4-FFF2-40B4-BE49-F238E27FC236}">
                <a16:creationId xmlns:a16="http://schemas.microsoft.com/office/drawing/2014/main" id="{B52862D2-E203-8F4B-B40A-9F0F14F19C63}"/>
              </a:ext>
            </a:extLst>
          </p:cNvPr>
          <p:cNvPicPr>
            <a:picLocks noChangeAspect="1"/>
          </p:cNvPicPr>
          <p:nvPr/>
        </p:nvPicPr>
        <p:blipFill>
          <a:blip r:embed="rId14"/>
          <a:stretch>
            <a:fillRect/>
          </a:stretch>
        </p:blipFill>
        <p:spPr>
          <a:xfrm>
            <a:off x="4895346" y="1295400"/>
            <a:ext cx="3330203" cy="302745"/>
          </a:xfrm>
          <a:prstGeom prst="rect">
            <a:avLst/>
          </a:prstGeom>
        </p:spPr>
      </p:pic>
    </p:spTree>
    <p:extLst>
      <p:ext uri="{BB962C8B-B14F-4D97-AF65-F5344CB8AC3E}">
        <p14:creationId xmlns:p14="http://schemas.microsoft.com/office/powerpoint/2010/main" val="4267119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67</a:t>
            </a:fld>
            <a:endParaRPr lang="en-US">
              <a:solidFill>
                <a:prstClr val="white">
                  <a:lumMod val="50000"/>
                </a:prstClr>
              </a:solidFill>
            </a:endParaRPr>
          </a:p>
        </p:txBody>
      </p:sp>
      <p:sp>
        <p:nvSpPr>
          <p:cNvPr id="6" name="Oval 5"/>
          <p:cNvSpPr>
            <a:spLocks noChangeArrowheads="1"/>
          </p:cNvSpPr>
          <p:nvPr/>
        </p:nvSpPr>
        <p:spPr bwMode="auto">
          <a:xfrm>
            <a:off x="15683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8063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9" name="Oval 9"/>
          <p:cNvSpPr>
            <a:spLocks noChangeArrowheads="1"/>
          </p:cNvSpPr>
          <p:nvPr/>
        </p:nvSpPr>
        <p:spPr bwMode="auto">
          <a:xfrm>
            <a:off x="30161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5112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29205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21779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8188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12413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23109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20033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7" name="Oval 5"/>
          <p:cNvSpPr>
            <a:spLocks noChangeArrowheads="1"/>
          </p:cNvSpPr>
          <p:nvPr/>
        </p:nvSpPr>
        <p:spPr bwMode="auto">
          <a:xfrm>
            <a:off x="67499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8" name="Oval 7"/>
          <p:cNvSpPr>
            <a:spLocks noChangeArrowheads="1"/>
          </p:cNvSpPr>
          <p:nvPr/>
        </p:nvSpPr>
        <p:spPr bwMode="auto">
          <a:xfrm>
            <a:off x="59879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19" name="Oval 8"/>
          <p:cNvSpPr>
            <a:spLocks noChangeArrowheads="1"/>
          </p:cNvSpPr>
          <p:nvPr/>
        </p:nvSpPr>
        <p:spPr bwMode="auto">
          <a:xfrm>
            <a:off x="52578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0" name="Oval 9"/>
          <p:cNvSpPr>
            <a:spLocks noChangeArrowheads="1"/>
          </p:cNvSpPr>
          <p:nvPr/>
        </p:nvSpPr>
        <p:spPr bwMode="auto">
          <a:xfrm>
            <a:off x="81977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1" name="AutoShape 4"/>
          <p:cNvCxnSpPr>
            <a:cxnSpLocks noChangeShapeType="1"/>
          </p:cNvCxnSpPr>
          <p:nvPr/>
        </p:nvCxnSpPr>
        <p:spPr bwMode="auto">
          <a:xfrm flipV="1">
            <a:off x="56928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2" name="AutoShape 4"/>
          <p:cNvCxnSpPr>
            <a:cxnSpLocks noChangeShapeType="1"/>
          </p:cNvCxnSpPr>
          <p:nvPr/>
        </p:nvCxnSpPr>
        <p:spPr bwMode="auto">
          <a:xfrm flipH="1" flipV="1">
            <a:off x="81021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23" name="Oval 22"/>
          <p:cNvSpPr>
            <a:spLocks noChangeArrowheads="1"/>
          </p:cNvSpPr>
          <p:nvPr/>
        </p:nvSpPr>
        <p:spPr bwMode="auto">
          <a:xfrm>
            <a:off x="73595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4" name="AutoShape 4"/>
          <p:cNvCxnSpPr>
            <a:cxnSpLocks noChangeShapeType="1"/>
          </p:cNvCxnSpPr>
          <p:nvPr/>
        </p:nvCxnSpPr>
        <p:spPr bwMode="auto">
          <a:xfrm flipV="1">
            <a:off x="60004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5" name="AutoShape 4"/>
          <p:cNvCxnSpPr>
            <a:cxnSpLocks noChangeShapeType="1"/>
          </p:cNvCxnSpPr>
          <p:nvPr/>
        </p:nvCxnSpPr>
        <p:spPr bwMode="auto">
          <a:xfrm flipV="1">
            <a:off x="64229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4"/>
          <p:cNvCxnSpPr>
            <a:cxnSpLocks noChangeShapeType="1"/>
          </p:cNvCxnSpPr>
          <p:nvPr/>
        </p:nvCxnSpPr>
        <p:spPr bwMode="auto">
          <a:xfrm flipH="1" flipV="1">
            <a:off x="74925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27" name="AutoShape 4"/>
          <p:cNvCxnSpPr>
            <a:cxnSpLocks noChangeShapeType="1"/>
          </p:cNvCxnSpPr>
          <p:nvPr/>
        </p:nvCxnSpPr>
        <p:spPr bwMode="auto">
          <a:xfrm flipV="1">
            <a:off x="71849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6350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1524000" y="4991100"/>
            <a:ext cx="279400" cy="266700"/>
          </a:xfrm>
          <a:prstGeom prst="rect">
            <a:avLst/>
          </a:prstGeom>
          <a:solidFill>
            <a:schemeClr val="bg1"/>
          </a:solidFill>
        </p:spPr>
      </p:pic>
      <p:pic>
        <p:nvPicPr>
          <p:cNvPr id="38" name="Picture 37"/>
          <p:cNvPicPr>
            <a:picLocks noChangeAspect="1"/>
          </p:cNvPicPr>
          <p:nvPr/>
        </p:nvPicPr>
        <p:blipFill>
          <a:blip r:embed="rId4"/>
          <a:stretch>
            <a:fillRect/>
          </a:stretch>
        </p:blipFill>
        <p:spPr>
          <a:xfrm>
            <a:off x="3048000" y="4991100"/>
            <a:ext cx="292100" cy="266700"/>
          </a:xfrm>
          <a:prstGeom prst="rect">
            <a:avLst/>
          </a:prstGeom>
          <a:solidFill>
            <a:schemeClr val="bg1"/>
          </a:solidFill>
        </p:spPr>
      </p:pic>
      <p:pic>
        <p:nvPicPr>
          <p:cNvPr id="39" name="Picture 38"/>
          <p:cNvPicPr>
            <a:picLocks noChangeAspect="1"/>
          </p:cNvPicPr>
          <p:nvPr/>
        </p:nvPicPr>
        <p:blipFill>
          <a:blip r:embed="rId5"/>
          <a:stretch>
            <a:fillRect/>
          </a:stretch>
        </p:blipFill>
        <p:spPr>
          <a:xfrm>
            <a:off x="2209800" y="3581400"/>
            <a:ext cx="2349500" cy="266700"/>
          </a:xfrm>
          <a:prstGeom prst="rect">
            <a:avLst/>
          </a:prstGeom>
          <a:solidFill>
            <a:schemeClr val="bg1"/>
          </a:solidFill>
        </p:spPr>
      </p:pic>
      <p:pic>
        <p:nvPicPr>
          <p:cNvPr id="40" name="Picture 39"/>
          <p:cNvPicPr>
            <a:picLocks noChangeAspect="1"/>
          </p:cNvPicPr>
          <p:nvPr/>
        </p:nvPicPr>
        <p:blipFill>
          <a:blip r:embed="rId6"/>
          <a:stretch>
            <a:fillRect/>
          </a:stretch>
        </p:blipFill>
        <p:spPr>
          <a:xfrm>
            <a:off x="1447800" y="2362200"/>
            <a:ext cx="1816100" cy="266700"/>
          </a:xfrm>
          <a:prstGeom prst="rect">
            <a:avLst/>
          </a:prstGeom>
          <a:solidFill>
            <a:schemeClr val="bg1"/>
          </a:solidFill>
        </p:spPr>
      </p:pic>
      <p:pic>
        <p:nvPicPr>
          <p:cNvPr id="41" name="Picture 40"/>
          <p:cNvPicPr>
            <a:picLocks noChangeAspect="1"/>
          </p:cNvPicPr>
          <p:nvPr/>
        </p:nvPicPr>
        <p:blipFill>
          <a:blip r:embed="rId7"/>
          <a:stretch>
            <a:fillRect/>
          </a:stretch>
        </p:blipFill>
        <p:spPr>
          <a:xfrm>
            <a:off x="6731000" y="2362200"/>
            <a:ext cx="889000" cy="266700"/>
          </a:xfrm>
          <a:prstGeom prst="rect">
            <a:avLst/>
          </a:prstGeom>
          <a:solidFill>
            <a:schemeClr val="bg1"/>
          </a:solidFill>
        </p:spPr>
      </p:pic>
      <p:pic>
        <p:nvPicPr>
          <p:cNvPr id="42" name="Picture 41"/>
          <p:cNvPicPr>
            <a:picLocks noChangeAspect="1"/>
          </p:cNvPicPr>
          <p:nvPr/>
        </p:nvPicPr>
        <p:blipFill>
          <a:blip r:embed="rId8"/>
          <a:stretch>
            <a:fillRect/>
          </a:stretch>
        </p:blipFill>
        <p:spPr>
          <a:xfrm>
            <a:off x="5994400" y="3581400"/>
            <a:ext cx="1092200" cy="241300"/>
          </a:xfrm>
          <a:prstGeom prst="rect">
            <a:avLst/>
          </a:prstGeom>
          <a:solidFill>
            <a:schemeClr val="bg1"/>
          </a:solidFill>
        </p:spPr>
      </p:pic>
      <p:pic>
        <p:nvPicPr>
          <p:cNvPr id="43" name="Picture 42"/>
          <p:cNvPicPr>
            <a:picLocks noChangeAspect="1"/>
          </p:cNvPicPr>
          <p:nvPr/>
        </p:nvPicPr>
        <p:blipFill>
          <a:blip r:embed="rId9"/>
          <a:stretch>
            <a:fillRect/>
          </a:stretch>
        </p:blipFill>
        <p:spPr>
          <a:xfrm>
            <a:off x="7213600" y="3581400"/>
            <a:ext cx="1092200" cy="241300"/>
          </a:xfrm>
          <a:prstGeom prst="rect">
            <a:avLst/>
          </a:prstGeom>
          <a:solidFill>
            <a:schemeClr val="bg1"/>
          </a:solidFill>
        </p:spPr>
      </p:pic>
      <p:pic>
        <p:nvPicPr>
          <p:cNvPr id="45" name="Picture 44"/>
          <p:cNvPicPr>
            <a:picLocks noChangeAspect="1"/>
          </p:cNvPicPr>
          <p:nvPr/>
        </p:nvPicPr>
        <p:blipFill>
          <a:blip r:embed="rId10"/>
          <a:stretch>
            <a:fillRect/>
          </a:stretch>
        </p:blipFill>
        <p:spPr>
          <a:xfrm>
            <a:off x="6299633" y="4908550"/>
            <a:ext cx="1358900" cy="241300"/>
          </a:xfrm>
          <a:prstGeom prst="rect">
            <a:avLst/>
          </a:prstGeom>
          <a:solidFill>
            <a:schemeClr val="bg1"/>
          </a:solidFill>
        </p:spPr>
      </p:pic>
      <p:pic>
        <p:nvPicPr>
          <p:cNvPr id="46" name="Picture 45"/>
          <p:cNvPicPr>
            <a:picLocks noChangeAspect="1"/>
          </p:cNvPicPr>
          <p:nvPr/>
        </p:nvPicPr>
        <p:blipFill>
          <a:blip r:embed="rId11"/>
          <a:stretch>
            <a:fillRect/>
          </a:stretch>
        </p:blipFill>
        <p:spPr>
          <a:xfrm>
            <a:off x="7851402" y="4919839"/>
            <a:ext cx="1346200" cy="241300"/>
          </a:xfrm>
          <a:prstGeom prst="rect">
            <a:avLst/>
          </a:prstGeom>
          <a:solidFill>
            <a:schemeClr val="bg1"/>
          </a:solidFill>
        </p:spPr>
      </p:pic>
      <p:cxnSp>
        <p:nvCxnSpPr>
          <p:cNvPr id="48" name="Straight Arrow Connector 47"/>
          <p:cNvCxnSpPr/>
          <p:nvPr/>
        </p:nvCxnSpPr>
        <p:spPr bwMode="auto">
          <a:xfrm>
            <a:off x="51816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44" name="Picture 43"/>
          <p:cNvPicPr>
            <a:picLocks noChangeAspect="1"/>
          </p:cNvPicPr>
          <p:nvPr/>
        </p:nvPicPr>
        <p:blipFill>
          <a:blip r:embed="rId12"/>
          <a:stretch>
            <a:fillRect/>
          </a:stretch>
        </p:blipFill>
        <p:spPr>
          <a:xfrm>
            <a:off x="4026782" y="4881739"/>
            <a:ext cx="2044700" cy="317500"/>
          </a:xfrm>
          <a:prstGeom prst="rect">
            <a:avLst/>
          </a:prstGeom>
          <a:solidFill>
            <a:schemeClr val="bg1"/>
          </a:solidFill>
        </p:spPr>
      </p:pic>
      <p:cxnSp>
        <p:nvCxnSpPr>
          <p:cNvPr id="49" name="Straight Arrow Connector 48"/>
          <p:cNvCxnSpPr/>
          <p:nvPr/>
        </p:nvCxnSpPr>
        <p:spPr bwMode="auto">
          <a:xfrm flipV="1">
            <a:off x="762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pic>
        <p:nvPicPr>
          <p:cNvPr id="36" name="Picture 35"/>
          <p:cNvPicPr>
            <a:picLocks noChangeAspect="1"/>
          </p:cNvPicPr>
          <p:nvPr/>
        </p:nvPicPr>
        <p:blipFill>
          <a:blip r:embed="rId13"/>
          <a:stretch>
            <a:fillRect/>
          </a:stretch>
        </p:blipFill>
        <p:spPr>
          <a:xfrm>
            <a:off x="76200" y="3550809"/>
            <a:ext cx="1993900" cy="317500"/>
          </a:xfrm>
          <a:prstGeom prst="rect">
            <a:avLst/>
          </a:prstGeom>
          <a:solidFill>
            <a:schemeClr val="bg1"/>
          </a:solidFill>
        </p:spPr>
      </p:pic>
      <p:sp>
        <p:nvSpPr>
          <p:cNvPr id="8" name="Oval 8"/>
          <p:cNvSpPr>
            <a:spLocks noChangeArrowheads="1"/>
          </p:cNvSpPr>
          <p:nvPr/>
        </p:nvSpPr>
        <p:spPr bwMode="auto">
          <a:xfrm>
            <a:off x="762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Tree>
    <p:extLst>
      <p:ext uri="{BB962C8B-B14F-4D97-AF65-F5344CB8AC3E}">
        <p14:creationId xmlns:p14="http://schemas.microsoft.com/office/powerpoint/2010/main" val="509887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68</a:t>
            </a:fld>
            <a:endParaRPr lang="en-US">
              <a:solidFill>
                <a:prstClr val="white">
                  <a:lumMod val="50000"/>
                </a:prstClr>
              </a:solidFill>
            </a:endParaRPr>
          </a:p>
        </p:txBody>
      </p:sp>
    </p:spTree>
    <p:extLst>
      <p:ext uri="{BB962C8B-B14F-4D97-AF65-F5344CB8AC3E}">
        <p14:creationId xmlns:p14="http://schemas.microsoft.com/office/powerpoint/2010/main" val="1803461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r>
              <a:rPr lang="en-US" dirty="0"/>
              <a:t>Which one is more memory efficient (less storage)? </a:t>
            </a:r>
          </a:p>
          <a:p>
            <a:pPr lvl="1"/>
            <a:r>
              <a:rPr lang="en-US" dirty="0"/>
              <a:t>Forward or backward?</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69</a:t>
            </a:fld>
            <a:endParaRPr lang="en-US">
              <a:solidFill>
                <a:prstClr val="white">
                  <a:lumMod val="50000"/>
                </a:prstClr>
              </a:solidFill>
            </a:endParaRPr>
          </a:p>
        </p:txBody>
      </p:sp>
    </p:spTree>
    <p:extLst>
      <p:ext uri="{BB962C8B-B14F-4D97-AF65-F5344CB8AC3E}">
        <p14:creationId xmlns:p14="http://schemas.microsoft.com/office/powerpoint/2010/main" val="349652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compute gradients?</a:t>
            </a:r>
          </a:p>
        </p:txBody>
      </p:sp>
      <p:sp>
        <p:nvSpPr>
          <p:cNvPr id="3" name="Content Placeholder 2"/>
          <p:cNvSpPr>
            <a:spLocks noGrp="1"/>
          </p:cNvSpPr>
          <p:nvPr>
            <p:ph idx="1"/>
          </p:nvPr>
        </p:nvSpPr>
        <p:spPr/>
        <p:txBody>
          <a:bodyPr/>
          <a:lstStyle/>
          <a:p>
            <a:r>
              <a:rPr lang="en-US" dirty="0"/>
              <a:t>Analytic or “Manual” Differentiation  </a:t>
            </a:r>
          </a:p>
          <a:p>
            <a:endParaRPr lang="en-US" dirty="0"/>
          </a:p>
          <a:p>
            <a:r>
              <a:rPr lang="en-US" dirty="0"/>
              <a:t>Symbolic Differentiation</a:t>
            </a:r>
          </a:p>
          <a:p>
            <a:endParaRPr lang="en-US" dirty="0"/>
          </a:p>
          <a:p>
            <a:r>
              <a:rPr lang="en-US" dirty="0"/>
              <a:t>Numerical Differentiation</a:t>
            </a:r>
          </a:p>
          <a:p>
            <a:endParaRPr lang="en-US" dirty="0"/>
          </a:p>
          <a:p>
            <a:r>
              <a:rPr lang="en-US" dirty="0"/>
              <a:t>Automatic Differentiation</a:t>
            </a:r>
          </a:p>
          <a:p>
            <a:pPr lvl="1"/>
            <a:r>
              <a:rPr lang="en-US" dirty="0"/>
              <a:t>Forward mode AD</a:t>
            </a:r>
          </a:p>
          <a:p>
            <a:pPr lvl="1"/>
            <a:r>
              <a:rPr lang="en-US" dirty="0"/>
              <a:t>Reverse mode AD</a:t>
            </a:r>
          </a:p>
          <a:p>
            <a:pPr lvl="2"/>
            <a:r>
              <a:rPr lang="en-US" dirty="0"/>
              <a:t>aka “</a:t>
            </a:r>
            <a:r>
              <a:rPr lang="en-US" dirty="0" err="1"/>
              <a:t>backprop</a:t>
            </a:r>
            <a:r>
              <a:rPr lang="en-US" dirty="0"/>
              <a:t>”</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7</a:t>
            </a:fld>
            <a:endParaRPr lang="en-US"/>
          </a:p>
        </p:txBody>
      </p:sp>
    </p:spTree>
    <p:extLst>
      <p:ext uri="{BB962C8B-B14F-4D97-AF65-F5344CB8AC3E}">
        <p14:creationId xmlns:p14="http://schemas.microsoft.com/office/powerpoint/2010/main" val="101281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8</a:t>
            </a:fld>
            <a:endParaRPr lang="en-US"/>
          </a:p>
        </p:txBody>
      </p:sp>
      <p:sp>
        <p:nvSpPr>
          <p:cNvPr id="7" name="Slide Number Placeholder 4">
            <a:extLst>
              <a:ext uri="{FF2B5EF4-FFF2-40B4-BE49-F238E27FC236}">
                <a16:creationId xmlns:a16="http://schemas.microsoft.com/office/drawing/2014/main" id="{31641999-A857-7147-A62A-C4AFD1FC080E}"/>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t>
            </a:r>
            <a:r>
              <a:rPr lang="en-US" sz="1200" dirty="0" err="1"/>
              <a:t>Baydin</a:t>
            </a:r>
            <a:r>
              <a:rPr lang="en-US" sz="1200" dirty="0"/>
              <a:t> et al. https://</a:t>
            </a:r>
            <a:r>
              <a:rPr lang="en-US" sz="1200" dirty="0" err="1"/>
              <a:t>arxiv.org</a:t>
            </a:r>
            <a:r>
              <a:rPr lang="en-US" sz="1200" dirty="0"/>
              <a:t>/abs/1502.05767</a:t>
            </a:r>
          </a:p>
        </p:txBody>
      </p:sp>
      <p:pic>
        <p:nvPicPr>
          <p:cNvPr id="3" name="Picture 2">
            <a:extLst>
              <a:ext uri="{FF2B5EF4-FFF2-40B4-BE49-F238E27FC236}">
                <a16:creationId xmlns:a16="http://schemas.microsoft.com/office/drawing/2014/main" id="{3879E807-A620-C145-BFE1-05952A4B7CBC}"/>
              </a:ext>
            </a:extLst>
          </p:cNvPr>
          <p:cNvPicPr>
            <a:picLocks noChangeAspect="1"/>
          </p:cNvPicPr>
          <p:nvPr/>
        </p:nvPicPr>
        <p:blipFill>
          <a:blip r:embed="rId2"/>
          <a:stretch>
            <a:fillRect/>
          </a:stretch>
        </p:blipFill>
        <p:spPr>
          <a:xfrm>
            <a:off x="614722" y="0"/>
            <a:ext cx="7914555" cy="6858000"/>
          </a:xfrm>
          <a:prstGeom prst="rect">
            <a:avLst/>
          </a:prstGeom>
        </p:spPr>
      </p:pic>
    </p:spTree>
    <p:extLst>
      <p:ext uri="{BB962C8B-B14F-4D97-AF65-F5344CB8AC3E}">
        <p14:creationId xmlns:p14="http://schemas.microsoft.com/office/powerpoint/2010/main" val="46731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9</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435100"/>
            <a:ext cx="5080000" cy="3987800"/>
          </a:xfrm>
          <a:prstGeom prst="rect">
            <a:avLst/>
          </a:prstGeom>
        </p:spPr>
      </p:pic>
      <p:sp>
        <p:nvSpPr>
          <p:cNvPr id="9" name="TextBox 8"/>
          <p:cNvSpPr txBox="1"/>
          <p:nvPr/>
        </p:nvSpPr>
        <p:spPr>
          <a:xfrm>
            <a:off x="1638991" y="6581001"/>
            <a:ext cx="6133409" cy="276999"/>
          </a:xfrm>
          <a:prstGeom prst="rect">
            <a:avLst/>
          </a:prstGeom>
          <a:noFill/>
        </p:spPr>
        <p:txBody>
          <a:bodyPr wrap="none" rtlCol="0">
            <a:spAutoFit/>
          </a:bodyPr>
          <a:lstStyle/>
          <a:p>
            <a:r>
              <a:rPr lang="en-US" dirty="0">
                <a:solidFill>
                  <a:schemeClr val="bg1">
                    <a:lumMod val="75000"/>
                  </a:schemeClr>
                </a:solidFill>
              </a:rPr>
              <a:t>By </a:t>
            </a:r>
            <a:r>
              <a:rPr lang="en-US" dirty="0" err="1">
                <a:solidFill>
                  <a:schemeClr val="bg1">
                    <a:lumMod val="75000"/>
                  </a:schemeClr>
                </a:solidFill>
              </a:rPr>
              <a:t>Brnbrnz</a:t>
            </a:r>
            <a:r>
              <a:rPr lang="en-US" dirty="0">
                <a:solidFill>
                  <a:schemeClr val="bg1">
                    <a:lumMod val="75000"/>
                  </a:schemeClr>
                </a:solidFill>
              </a:rPr>
              <a:t> (Own work) [CC BY-SA 4.0 (http://</a:t>
            </a:r>
            <a:r>
              <a:rPr lang="en-US" dirty="0" err="1">
                <a:solidFill>
                  <a:schemeClr val="bg1">
                    <a:lumMod val="75000"/>
                  </a:schemeClr>
                </a:solidFill>
              </a:rPr>
              <a:t>creativecommons.org</a:t>
            </a:r>
            <a:r>
              <a:rPr lang="en-US" dirty="0">
                <a:solidFill>
                  <a:schemeClr val="bg1">
                    <a:lumMod val="75000"/>
                  </a:schemeClr>
                </a:solidFill>
              </a:rPr>
              <a:t>/licenses/by-</a:t>
            </a:r>
            <a:r>
              <a:rPr lang="en-US" dirty="0" err="1">
                <a:solidFill>
                  <a:schemeClr val="bg1">
                    <a:lumMod val="75000"/>
                  </a:schemeClr>
                </a:solidFill>
              </a:rPr>
              <a:t>sa</a:t>
            </a:r>
            <a:r>
              <a:rPr lang="en-US" dirty="0">
                <a:solidFill>
                  <a:schemeClr val="bg1">
                    <a:lumMod val="75000"/>
                  </a:schemeClr>
                </a:solidFill>
              </a:rPr>
              <a:t>/4.0)]</a:t>
            </a:r>
          </a:p>
        </p:txBody>
      </p:sp>
    </p:spTree>
    <p:extLst>
      <p:ext uri="{BB962C8B-B14F-4D97-AF65-F5344CB8AC3E}">
        <p14:creationId xmlns:p14="http://schemas.microsoft.com/office/powerpoint/2010/main" val="185368209"/>
      </p:ext>
    </p:extLst>
  </p:cSld>
  <p:clrMapOvr>
    <a:masterClrMapping/>
  </p:clrMapOvr>
</p:sld>
</file>

<file path=ppt/theme/theme1.xml><?xml version="1.0" encoding="utf-8"?>
<a:theme xmlns:a="http://schemas.openxmlformats.org/drawingml/2006/main" name="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50507</TotalTime>
  <Words>1764</Words>
  <Application>Microsoft Macintosh PowerPoint</Application>
  <PresentationFormat>On-screen Show (4:3)</PresentationFormat>
  <Paragraphs>495</Paragraphs>
  <Slides>69</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69</vt:i4>
      </vt:variant>
    </vt:vector>
  </HeadingPairs>
  <TitlesOfParts>
    <vt:vector size="75" baseType="lpstr">
      <vt:lpstr>Arial</vt:lpstr>
      <vt:lpstr>Arial Narrow</vt:lpstr>
      <vt:lpstr>Calibri</vt:lpstr>
      <vt:lpstr>FreeSans</vt:lpstr>
      <vt:lpstr>pictures</vt:lpstr>
      <vt:lpstr>Blank Presentation</vt:lpstr>
      <vt:lpstr>CS 4803 / 7643: Deep Learning</vt:lpstr>
      <vt:lpstr>Administrativia</vt:lpstr>
      <vt:lpstr>PowerPoint Presentation</vt:lpstr>
      <vt:lpstr>PowerPoint Presentation</vt:lpstr>
      <vt:lpstr>PowerPoint Presentation</vt:lpstr>
      <vt:lpstr>Stochastic Gradient Descent (SGD)</vt:lpstr>
      <vt:lpstr>How do we compute gradients?</vt:lpstr>
      <vt:lpstr>PowerPoint Presentation</vt:lpstr>
      <vt:lpstr>PowerPoint Presentation</vt:lpstr>
      <vt:lpstr>PowerPoint Presentation</vt:lpstr>
      <vt:lpstr>Numerical vs Analytic Gradients</vt:lpstr>
      <vt:lpstr>Plan for Today</vt:lpstr>
      <vt:lpstr>Example: Logistic Regression</vt:lpstr>
      <vt:lpstr>Vector/Matrix Derivatives Notation</vt:lpstr>
      <vt:lpstr>Vector/Matrix Derivatives Notation</vt:lpstr>
      <vt:lpstr>Vector Derivative Example</vt:lpstr>
      <vt:lpstr>Vector Derivative Example</vt:lpstr>
      <vt:lpstr>Extension to Tensors</vt:lpstr>
      <vt:lpstr>Chain Rule: Composite Functions</vt:lpstr>
      <vt:lpstr>Chain Rule: Scalar Case</vt:lpstr>
      <vt:lpstr>Chain Rule: Vector Case</vt:lpstr>
      <vt:lpstr>Chain Rule: Jacobian view</vt:lpstr>
      <vt:lpstr>Chain Rule: Graphical view</vt:lpstr>
      <vt:lpstr>Chain Rule: Cascaded</vt:lpstr>
      <vt:lpstr>Example: Logistic Regression</vt:lpstr>
      <vt:lpstr>Logistic Regression Derivatives</vt:lpstr>
      <vt:lpstr>Logistic Regression Derivatives</vt:lpstr>
      <vt:lpstr>Chain Rule: How should we multiply?</vt:lpstr>
      <vt:lpstr>Convolutional network (AlexNet)</vt:lpstr>
      <vt:lpstr>Neural Turing Machine</vt:lpstr>
      <vt:lpstr>How do we compute gradients?</vt:lpstr>
      <vt:lpstr>Deep Learning = Differentiable Programming</vt:lpstr>
      <vt:lpstr>Computational Graph</vt:lpstr>
      <vt:lpstr>PowerPoint Presentation</vt:lpstr>
      <vt:lpstr>PowerPoint Presentation</vt:lpstr>
      <vt:lpstr>Directed Acyclic Graphs (DAGs)</vt:lpstr>
      <vt:lpstr>Directed Acyclic Graphs (DAGs)</vt:lpstr>
      <vt:lpstr>Directed Acyclic Graphs (DAGs)</vt:lpstr>
      <vt:lpstr>Computational Graphs</vt:lpstr>
      <vt:lpstr>Example</vt:lpstr>
      <vt:lpstr>HW0</vt:lpstr>
      <vt:lpstr>HW0 Submission by Samyak Datta</vt:lpstr>
      <vt:lpstr>Logistic Regression as a Cascade</vt:lpstr>
      <vt:lpstr>Deep Learning = Differentiable Programming</vt:lpstr>
      <vt:lpstr>Forward mode vs Reverse Mode</vt:lpstr>
      <vt:lpstr>PowerPoint Presentation</vt:lpstr>
      <vt:lpstr>PowerPoint Presentation</vt:lpstr>
      <vt:lpstr>Example: Forward mode AD</vt:lpstr>
      <vt:lpstr>Example: Forward mode AD</vt:lpstr>
      <vt:lpstr>Example: Forward mode AD</vt:lpstr>
      <vt:lpstr>Example: Forward mode AD</vt:lpstr>
      <vt:lpstr>Example: Forward mode AD</vt:lpstr>
      <vt:lpstr>Example: Forward mode AD</vt:lpstr>
      <vt:lpstr>Example: Forward mode AD</vt:lpstr>
      <vt:lpstr>Example: Forward mode AD</vt:lpstr>
      <vt:lpstr>Example: Forward mode AD</vt:lpstr>
      <vt:lpstr>Example: Reverse mode AD</vt:lpstr>
      <vt:lpstr>Example: Reverse mode AD</vt:lpstr>
      <vt:lpstr>Example: Reverse mode AD</vt:lpstr>
      <vt:lpstr>Gradients add at branches</vt:lpstr>
      <vt:lpstr>Example: Reverse mode AD</vt:lpstr>
      <vt:lpstr>Example: Reverse mode AD</vt:lpstr>
      <vt:lpstr>Example: Reverse mode AD</vt:lpstr>
      <vt:lpstr>Example: Reverse mode AD</vt:lpstr>
      <vt:lpstr>Forward mode vs Reverse Mode</vt:lpstr>
      <vt:lpstr>Forward Pass vs  Forward mode AD vs Reverse Mode AD</vt:lpstr>
      <vt:lpstr>Forward mode vs Reverse Mode</vt:lpstr>
      <vt:lpstr>Forward mode vs Reverse Mode</vt:lpstr>
      <vt:lpstr>Forward mode vs Reverse Mode</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2810</cp:revision>
  <cp:lastPrinted>2015-04-01T17:45:43Z</cp:lastPrinted>
  <dcterms:created xsi:type="dcterms:W3CDTF">2013-03-06T19:31:42Z</dcterms:created>
  <dcterms:modified xsi:type="dcterms:W3CDTF">2020-09-03T16:21:08Z</dcterms:modified>
  <cp:category/>
</cp:coreProperties>
</file>